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notesSlides/notesSlide9.xml" ContentType="application/vnd.openxmlformats-officedocument.presentationml.notesSlide+xml"/>
  <Override PartName="/ppt/comments/comment2.xml" ContentType="application/vnd.openxmlformats-officedocument.presentationml.comments+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comments/comment1.xml" ContentType="application/vnd.openxmlformats-officedocument.presentationml.comments+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6" r:id="rId1"/>
  </p:sldMasterIdLst>
  <p:notesMasterIdLst>
    <p:notesMasterId r:id="rId69"/>
  </p:notesMasterIdLst>
  <p:handoutMasterIdLst>
    <p:handoutMasterId r:id="rId70"/>
  </p:handoutMasterIdLst>
  <p:sldIdLst>
    <p:sldId id="257" r:id="rId2"/>
    <p:sldId id="463" r:id="rId3"/>
    <p:sldId id="464" r:id="rId4"/>
    <p:sldId id="465" r:id="rId5"/>
    <p:sldId id="466" r:id="rId6"/>
    <p:sldId id="467" r:id="rId7"/>
    <p:sldId id="469" r:id="rId8"/>
    <p:sldId id="468" r:id="rId9"/>
    <p:sldId id="470" r:id="rId10"/>
    <p:sldId id="476" r:id="rId11"/>
    <p:sldId id="473" r:id="rId12"/>
    <p:sldId id="474" r:id="rId13"/>
    <p:sldId id="475" r:id="rId14"/>
    <p:sldId id="471" r:id="rId15"/>
    <p:sldId id="462" r:id="rId16"/>
    <p:sldId id="485" r:id="rId17"/>
    <p:sldId id="358" r:id="rId18"/>
    <p:sldId id="313" r:id="rId19"/>
    <p:sldId id="400" r:id="rId20"/>
    <p:sldId id="401" r:id="rId21"/>
    <p:sldId id="402" r:id="rId22"/>
    <p:sldId id="403" r:id="rId23"/>
    <p:sldId id="404" r:id="rId24"/>
    <p:sldId id="405" r:id="rId25"/>
    <p:sldId id="406" r:id="rId26"/>
    <p:sldId id="407" r:id="rId27"/>
    <p:sldId id="433" r:id="rId28"/>
    <p:sldId id="355" r:id="rId29"/>
    <p:sldId id="359" r:id="rId30"/>
    <p:sldId id="422" r:id="rId31"/>
    <p:sldId id="423" r:id="rId32"/>
    <p:sldId id="424" r:id="rId33"/>
    <p:sldId id="361" r:id="rId34"/>
    <p:sldId id="441" r:id="rId35"/>
    <p:sldId id="357" r:id="rId36"/>
    <p:sldId id="442" r:id="rId37"/>
    <p:sldId id="486" r:id="rId38"/>
    <p:sldId id="487" r:id="rId39"/>
    <p:sldId id="488" r:id="rId40"/>
    <p:sldId id="489" r:id="rId41"/>
    <p:sldId id="490" r:id="rId42"/>
    <p:sldId id="427" r:id="rId43"/>
    <p:sldId id="324" r:id="rId44"/>
    <p:sldId id="306" r:id="rId45"/>
    <p:sldId id="371" r:id="rId46"/>
    <p:sldId id="368" r:id="rId47"/>
    <p:sldId id="477" r:id="rId48"/>
    <p:sldId id="307" r:id="rId49"/>
    <p:sldId id="415" r:id="rId50"/>
    <p:sldId id="381" r:id="rId51"/>
    <p:sldId id="481" r:id="rId52"/>
    <p:sldId id="480" r:id="rId53"/>
    <p:sldId id="484" r:id="rId54"/>
    <p:sldId id="478" r:id="rId55"/>
    <p:sldId id="483" r:id="rId56"/>
    <p:sldId id="479" r:id="rId57"/>
    <p:sldId id="482" r:id="rId58"/>
    <p:sldId id="420" r:id="rId59"/>
    <p:sldId id="421" r:id="rId60"/>
    <p:sldId id="493" r:id="rId61"/>
    <p:sldId id="434" r:id="rId62"/>
    <p:sldId id="437" r:id="rId63"/>
    <p:sldId id="438" r:id="rId64"/>
    <p:sldId id="439" r:id="rId65"/>
    <p:sldId id="491" r:id="rId66"/>
    <p:sldId id="492" r:id="rId67"/>
    <p:sldId id="447" r:id="rId68"/>
  </p:sldIdLst>
  <p:sldSz cx="9144000" cy="6858000" type="screen4x3"/>
  <p:notesSz cx="11125200" cy="6858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BDUL KHAIR" initials="AK"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4E59F"/>
    <a:srgbClr val="99FF66"/>
    <a:srgbClr val="FFFF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2527" autoAdjust="0"/>
    <p:restoredTop sz="96742" autoAdjust="0"/>
  </p:normalViewPr>
  <p:slideViewPr>
    <p:cSldViewPr>
      <p:cViewPr>
        <p:scale>
          <a:sx n="60" d="100"/>
          <a:sy n="60" d="100"/>
        </p:scale>
        <p:origin x="-984" y="-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786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4-04-22T19:19:11.895" idx="1">
    <p:pos x="2505" y="2540"/>
    <p:text>PKB : Pengembangan Keprofesian Berkelanjutan
Kegiatan PKB :
1. Pengembangan Diri (PD)
    a. Diklat Fungsional - b. Kegiatan Kolektif Guru
2. Publikasi Ilmiah (PI)
    Presentasi pada forum ilmiah
    Publikasi ilmiah atas hasil penelitian atau gagasan        ilmu di bidang pendidikan formal
    Publikasi buku pelajaran, buku pengayaan, dan pedoman guru
3. Karya Inovatif (KI)
    Menemukan teknologi tepat guna
    Menemukan/menciptakan karya seni
    Membuat/memodifikasi alat pelajaran/peraga/praktikum
    Mengikuti pengembangan penyusunan standar . pedoman.,  soal dan sejenisnya</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4-04-22T20:45:52.039" idx="2">
    <p:pos x="4765" y="847"/>
    <p:text>Lihat Lamp Permendiknas no 35 th 2010
hal 13</p:text>
  </p:cm>
</p:cmLst>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400B9D-AEDA-47F0-915D-7C095A3CB14D}" type="doc">
      <dgm:prSet loTypeId="urn:microsoft.com/office/officeart/2005/8/layout/process4" loCatId="process" qsTypeId="urn:microsoft.com/office/officeart/2005/8/quickstyle/simple1" qsCatId="simple" csTypeId="urn:microsoft.com/office/officeart/2005/8/colors/colorful1#1" csCatId="colorful" phldr="1"/>
      <dgm:spPr/>
      <dgm:t>
        <a:bodyPr/>
        <a:lstStyle/>
        <a:p>
          <a:endParaRPr lang="id-ID"/>
        </a:p>
      </dgm:t>
    </dgm:pt>
    <dgm:pt modelId="{B671776F-F7E4-45A8-B1DE-2C9733965A14}">
      <dgm:prSet phldrT="[Text]" custT="1"/>
      <dgm:spPr/>
      <dgm:t>
        <a:bodyPr/>
        <a:lstStyle/>
        <a:p>
          <a:r>
            <a:rPr lang="en-US" sz="2400" b="1" dirty="0" err="1" smtClean="0">
              <a:solidFill>
                <a:schemeClr val="tx1"/>
              </a:solidFill>
            </a:rPr>
            <a:t>Pengamatan</a:t>
          </a:r>
          <a:r>
            <a:rPr lang="en-US" sz="2400" b="1" dirty="0" smtClean="0">
              <a:solidFill>
                <a:schemeClr val="tx1"/>
              </a:solidFill>
            </a:rPr>
            <a:t> </a:t>
          </a:r>
          <a:r>
            <a:rPr lang="en-US" sz="2400" b="1" dirty="0" err="1" smtClean="0">
              <a:solidFill>
                <a:schemeClr val="tx1"/>
              </a:solidFill>
            </a:rPr>
            <a:t>dan</a:t>
          </a:r>
          <a:r>
            <a:rPr lang="en-US" sz="2400" b="1" dirty="0" smtClean="0">
              <a:solidFill>
                <a:schemeClr val="tx1"/>
              </a:solidFill>
            </a:rPr>
            <a:t>/</a:t>
          </a:r>
          <a:r>
            <a:rPr lang="en-US" sz="2400" b="1" dirty="0" err="1" smtClean="0">
              <a:solidFill>
                <a:schemeClr val="tx1"/>
              </a:solidFill>
            </a:rPr>
            <a:t>atau</a:t>
          </a:r>
          <a:r>
            <a:rPr lang="en-US" sz="2400" b="1" dirty="0" smtClean="0">
              <a:solidFill>
                <a:schemeClr val="tx1"/>
              </a:solidFill>
            </a:rPr>
            <a:t> </a:t>
          </a:r>
          <a:r>
            <a:rPr lang="en-US" sz="2400" b="1" dirty="0" err="1" smtClean="0">
              <a:solidFill>
                <a:schemeClr val="tx1"/>
              </a:solidFill>
            </a:rPr>
            <a:t>Pemantuan</a:t>
          </a:r>
          <a:endParaRPr lang="id-ID" sz="2400" b="1" dirty="0">
            <a:solidFill>
              <a:schemeClr val="tx1"/>
            </a:solidFill>
          </a:endParaRPr>
        </a:p>
      </dgm:t>
    </dgm:pt>
    <dgm:pt modelId="{B82973E5-20DC-4BA7-AFC5-89C9509F9514}" type="parTrans" cxnId="{896E8121-FCE5-45F8-9721-1468C239D255}">
      <dgm:prSet/>
      <dgm:spPr/>
      <dgm:t>
        <a:bodyPr/>
        <a:lstStyle/>
        <a:p>
          <a:endParaRPr lang="id-ID">
            <a:solidFill>
              <a:schemeClr val="tx1"/>
            </a:solidFill>
          </a:endParaRPr>
        </a:p>
      </dgm:t>
    </dgm:pt>
    <dgm:pt modelId="{0B3458B3-3CB6-4380-B3D0-D563C8D84B6B}" type="sibTrans" cxnId="{896E8121-FCE5-45F8-9721-1468C239D255}">
      <dgm:prSet/>
      <dgm:spPr/>
      <dgm:t>
        <a:bodyPr/>
        <a:lstStyle/>
        <a:p>
          <a:endParaRPr lang="id-ID">
            <a:solidFill>
              <a:schemeClr val="tx1"/>
            </a:solidFill>
          </a:endParaRPr>
        </a:p>
      </dgm:t>
    </dgm:pt>
    <dgm:pt modelId="{5CC86E62-0A53-4D98-B6F7-012E994C0CA1}">
      <dgm:prSet phldrT="[Text]" custT="1"/>
      <dgm:spPr/>
      <dgm:t>
        <a:bodyPr/>
        <a:lstStyle/>
        <a:p>
          <a:r>
            <a:rPr lang="en-US" sz="1800" b="1" dirty="0" err="1" smtClean="0">
              <a:solidFill>
                <a:schemeClr val="tx1"/>
              </a:solidFill>
            </a:rPr>
            <a:t>Berdasarkan</a:t>
          </a:r>
          <a:r>
            <a:rPr lang="en-US" sz="1800" b="1" dirty="0" smtClean="0">
              <a:solidFill>
                <a:schemeClr val="tx1"/>
              </a:solidFill>
            </a:rPr>
            <a:t> </a:t>
          </a:r>
          <a:r>
            <a:rPr lang="en-US" sz="1800" b="1" dirty="0" err="1" smtClean="0">
              <a:solidFill>
                <a:schemeClr val="tx1"/>
              </a:solidFill>
            </a:rPr>
            <a:t>hasil</a:t>
          </a:r>
          <a:r>
            <a:rPr lang="en-US" sz="1800" b="1" dirty="0" smtClean="0">
              <a:solidFill>
                <a:schemeClr val="tx1"/>
              </a:solidFill>
            </a:rPr>
            <a:t> </a:t>
          </a:r>
          <a:r>
            <a:rPr lang="en-US" sz="1800" b="1" dirty="0" err="1" smtClean="0">
              <a:solidFill>
                <a:schemeClr val="tx1"/>
              </a:solidFill>
            </a:rPr>
            <a:t>pengamatan</a:t>
          </a:r>
          <a:r>
            <a:rPr lang="en-US" sz="1800" b="1" dirty="0" smtClean="0">
              <a:solidFill>
                <a:schemeClr val="tx1"/>
              </a:solidFill>
            </a:rPr>
            <a:t> </a:t>
          </a:r>
          <a:r>
            <a:rPr lang="en-US" sz="1800" b="1" dirty="0" err="1" smtClean="0">
              <a:solidFill>
                <a:schemeClr val="tx1"/>
              </a:solidFill>
            </a:rPr>
            <a:t>dan</a:t>
          </a:r>
          <a:r>
            <a:rPr lang="en-US" sz="1800" b="1" dirty="0" smtClean="0">
              <a:solidFill>
                <a:schemeClr val="tx1"/>
              </a:solidFill>
            </a:rPr>
            <a:t>/</a:t>
          </a:r>
          <a:r>
            <a:rPr lang="en-US" sz="1800" b="1" dirty="0" err="1" smtClean="0">
              <a:solidFill>
                <a:schemeClr val="tx1"/>
              </a:solidFill>
            </a:rPr>
            <a:t>atau</a:t>
          </a:r>
          <a:r>
            <a:rPr lang="en-US" sz="1800" b="1" dirty="0" smtClean="0">
              <a:solidFill>
                <a:schemeClr val="tx1"/>
              </a:solidFill>
            </a:rPr>
            <a:t> </a:t>
          </a:r>
          <a:r>
            <a:rPr lang="en-US" sz="1800" b="1" dirty="0" err="1" smtClean="0">
              <a:solidFill>
                <a:schemeClr val="tx1"/>
              </a:solidFill>
            </a:rPr>
            <a:t>pemantuan</a:t>
          </a:r>
          <a:r>
            <a:rPr lang="en-US" sz="1800" b="1" dirty="0" smtClean="0">
              <a:solidFill>
                <a:schemeClr val="tx1"/>
              </a:solidFill>
            </a:rPr>
            <a:t> </a:t>
          </a:r>
          <a:r>
            <a:rPr lang="en-US" sz="1800" b="1" dirty="0" err="1" smtClean="0">
              <a:solidFill>
                <a:schemeClr val="tx1"/>
              </a:solidFill>
            </a:rPr>
            <a:t>memberikan</a:t>
          </a:r>
          <a:r>
            <a:rPr lang="en-US" sz="1800" b="1" dirty="0" smtClean="0">
              <a:solidFill>
                <a:schemeClr val="tx1"/>
              </a:solidFill>
            </a:rPr>
            <a:t> </a:t>
          </a:r>
          <a:r>
            <a:rPr lang="en-US" sz="1800" b="1" dirty="0" err="1" smtClean="0">
              <a:solidFill>
                <a:schemeClr val="tx1"/>
              </a:solidFill>
            </a:rPr>
            <a:t>skor</a:t>
          </a:r>
          <a:r>
            <a:rPr lang="en-US" sz="1800" b="1" dirty="0" smtClean="0">
              <a:solidFill>
                <a:schemeClr val="tx1"/>
              </a:solidFill>
            </a:rPr>
            <a:t> 0, 1, 2 </a:t>
          </a:r>
          <a:r>
            <a:rPr lang="en-US" sz="1800" b="1" dirty="0" err="1" smtClean="0">
              <a:solidFill>
                <a:schemeClr val="tx1"/>
              </a:solidFill>
            </a:rPr>
            <a:t>untuk</a:t>
          </a:r>
          <a:r>
            <a:rPr lang="en-US" sz="1800" b="1" dirty="0" smtClean="0">
              <a:solidFill>
                <a:schemeClr val="tx1"/>
              </a:solidFill>
            </a:rPr>
            <a:t> </a:t>
          </a:r>
          <a:r>
            <a:rPr lang="en-US" sz="1800" b="1" dirty="0" err="1" smtClean="0">
              <a:solidFill>
                <a:schemeClr val="tx1"/>
              </a:solidFill>
            </a:rPr>
            <a:t>setiap</a:t>
          </a:r>
          <a:r>
            <a:rPr lang="en-US" sz="1800" b="1" dirty="0" smtClean="0">
              <a:solidFill>
                <a:schemeClr val="tx1"/>
              </a:solidFill>
            </a:rPr>
            <a:t> </a:t>
          </a:r>
          <a:r>
            <a:rPr lang="en-US" sz="1800" b="1" dirty="0" err="1" smtClean="0">
              <a:solidFill>
                <a:schemeClr val="tx1"/>
              </a:solidFill>
            </a:rPr>
            <a:t>indikator</a:t>
          </a:r>
          <a:r>
            <a:rPr lang="en-US" sz="1800" b="1" dirty="0" smtClean="0">
              <a:solidFill>
                <a:schemeClr val="tx1"/>
              </a:solidFill>
            </a:rPr>
            <a:t> </a:t>
          </a:r>
          <a:r>
            <a:rPr lang="en-US" sz="1800" b="1" dirty="0" err="1" smtClean="0">
              <a:solidFill>
                <a:schemeClr val="tx1"/>
              </a:solidFill>
            </a:rPr>
            <a:t>pada</a:t>
          </a:r>
          <a:r>
            <a:rPr lang="en-US" sz="1800" b="1" dirty="0" smtClean="0">
              <a:solidFill>
                <a:schemeClr val="tx1"/>
              </a:solidFill>
            </a:rPr>
            <a:t> </a:t>
          </a:r>
          <a:r>
            <a:rPr lang="en-US" sz="1800" b="1" dirty="0" err="1" smtClean="0">
              <a:solidFill>
                <a:schemeClr val="tx1"/>
              </a:solidFill>
            </a:rPr>
            <a:t>kompetensi</a:t>
          </a:r>
          <a:r>
            <a:rPr lang="en-US" sz="1800" b="1" dirty="0" smtClean="0">
              <a:solidFill>
                <a:schemeClr val="tx1"/>
              </a:solidFill>
            </a:rPr>
            <a:t> </a:t>
          </a:r>
          <a:r>
            <a:rPr lang="en-US" sz="1800" b="1" dirty="0" err="1" smtClean="0">
              <a:solidFill>
                <a:schemeClr val="tx1"/>
              </a:solidFill>
            </a:rPr>
            <a:t>tertentu</a:t>
          </a:r>
          <a:endParaRPr lang="id-ID" sz="1800" dirty="0">
            <a:solidFill>
              <a:schemeClr val="tx1"/>
            </a:solidFill>
          </a:endParaRPr>
        </a:p>
      </dgm:t>
    </dgm:pt>
    <dgm:pt modelId="{94DE9E03-30C5-4DA9-BB34-6D4AC7660E38}" type="parTrans" cxnId="{BD8F2DA4-C6FD-435E-A50C-E62C06CAF702}">
      <dgm:prSet/>
      <dgm:spPr/>
      <dgm:t>
        <a:bodyPr/>
        <a:lstStyle/>
        <a:p>
          <a:endParaRPr lang="id-ID">
            <a:solidFill>
              <a:schemeClr val="tx1"/>
            </a:solidFill>
          </a:endParaRPr>
        </a:p>
      </dgm:t>
    </dgm:pt>
    <dgm:pt modelId="{0723A5D1-9DA8-44E0-9618-0D5EF5970A32}" type="sibTrans" cxnId="{BD8F2DA4-C6FD-435E-A50C-E62C06CAF702}">
      <dgm:prSet/>
      <dgm:spPr/>
      <dgm:t>
        <a:bodyPr/>
        <a:lstStyle/>
        <a:p>
          <a:endParaRPr lang="id-ID">
            <a:solidFill>
              <a:schemeClr val="tx1"/>
            </a:solidFill>
          </a:endParaRPr>
        </a:p>
      </dgm:t>
    </dgm:pt>
    <dgm:pt modelId="{CB5210BD-223C-4339-B2AD-9A2F42B434AC}">
      <dgm:prSet phldrT="[Text]" custT="1"/>
      <dgm:spPr/>
      <dgm:t>
        <a:bodyPr/>
        <a:lstStyle/>
        <a:p>
          <a:r>
            <a:rPr lang="en-US" sz="1800" b="1" dirty="0" err="1" smtClean="0">
              <a:solidFill>
                <a:schemeClr val="tx1"/>
              </a:solidFill>
            </a:rPr>
            <a:t>Menghitung</a:t>
          </a:r>
          <a:r>
            <a:rPr lang="en-US" sz="1800" b="1" dirty="0" smtClean="0">
              <a:solidFill>
                <a:schemeClr val="tx1"/>
              </a:solidFill>
            </a:rPr>
            <a:t>  </a:t>
          </a:r>
          <a:r>
            <a:rPr lang="en-US" sz="1800" b="1" dirty="0" err="1" smtClean="0">
              <a:solidFill>
                <a:schemeClr val="tx1"/>
              </a:solidFill>
            </a:rPr>
            <a:t>perolehan</a:t>
          </a:r>
          <a:r>
            <a:rPr lang="en-US" sz="1800" b="1" dirty="0" smtClean="0">
              <a:solidFill>
                <a:schemeClr val="tx1"/>
              </a:solidFill>
            </a:rPr>
            <a:t> total </a:t>
          </a:r>
          <a:r>
            <a:rPr lang="en-US" sz="1800" b="1" dirty="0" err="1" smtClean="0">
              <a:solidFill>
                <a:schemeClr val="tx1"/>
              </a:solidFill>
            </a:rPr>
            <a:t>skor</a:t>
          </a:r>
          <a:r>
            <a:rPr lang="en-US" sz="1800" b="1" dirty="0" smtClean="0">
              <a:solidFill>
                <a:schemeClr val="tx1"/>
              </a:solidFill>
            </a:rPr>
            <a:t> per </a:t>
          </a:r>
          <a:r>
            <a:rPr lang="en-US" sz="1800" b="1" dirty="0" err="1" smtClean="0">
              <a:solidFill>
                <a:schemeClr val="tx1"/>
              </a:solidFill>
            </a:rPr>
            <a:t>kompetensi</a:t>
          </a:r>
          <a:r>
            <a:rPr lang="en-US" sz="1800" b="1" dirty="0" smtClean="0">
              <a:solidFill>
                <a:schemeClr val="tx1"/>
              </a:solidFill>
            </a:rPr>
            <a:t> </a:t>
          </a:r>
          <a:r>
            <a:rPr lang="en-US" sz="1800" b="1" dirty="0" err="1" smtClean="0">
              <a:solidFill>
                <a:schemeClr val="tx1"/>
              </a:solidFill>
            </a:rPr>
            <a:t>dan</a:t>
          </a:r>
          <a:r>
            <a:rPr lang="en-US" sz="1800" b="1" dirty="0" smtClean="0">
              <a:solidFill>
                <a:schemeClr val="tx1"/>
              </a:solidFill>
            </a:rPr>
            <a:t> </a:t>
          </a:r>
          <a:r>
            <a:rPr lang="en-US" sz="1800" b="1" dirty="0" err="1" smtClean="0">
              <a:solidFill>
                <a:schemeClr val="tx1"/>
              </a:solidFill>
            </a:rPr>
            <a:t>prosentasenya</a:t>
          </a:r>
          <a:endParaRPr lang="en-US" sz="1800" b="1" dirty="0" smtClean="0">
            <a:solidFill>
              <a:schemeClr val="tx1"/>
            </a:solidFill>
          </a:endParaRPr>
        </a:p>
        <a:p>
          <a:r>
            <a:rPr lang="en-US" sz="1800" b="1" dirty="0" smtClean="0">
              <a:solidFill>
                <a:schemeClr val="tx1"/>
              </a:solidFill>
            </a:rPr>
            <a:t>(total </a:t>
          </a:r>
          <a:r>
            <a:rPr lang="en-US" sz="1800" b="1" dirty="0" err="1" smtClean="0">
              <a:solidFill>
                <a:schemeClr val="tx1"/>
              </a:solidFill>
            </a:rPr>
            <a:t>perolehan</a:t>
          </a:r>
          <a:r>
            <a:rPr lang="en-US" sz="1800" b="1" dirty="0" smtClean="0">
              <a:solidFill>
                <a:schemeClr val="tx1"/>
              </a:solidFill>
            </a:rPr>
            <a:t> </a:t>
          </a:r>
          <a:r>
            <a:rPr lang="en-US" sz="1800" b="1" dirty="0" err="1" smtClean="0">
              <a:solidFill>
                <a:schemeClr val="tx1"/>
              </a:solidFill>
            </a:rPr>
            <a:t>skor</a:t>
          </a:r>
          <a:r>
            <a:rPr lang="en-US" sz="1800" b="1" dirty="0" smtClean="0">
              <a:solidFill>
                <a:schemeClr val="tx1"/>
              </a:solidFill>
            </a:rPr>
            <a:t>/</a:t>
          </a:r>
          <a:r>
            <a:rPr lang="en-US" sz="1800" b="1" dirty="0" err="1" smtClean="0">
              <a:solidFill>
                <a:schemeClr val="tx1"/>
              </a:solidFill>
            </a:rPr>
            <a:t>skor</a:t>
          </a:r>
          <a:r>
            <a:rPr lang="en-US" sz="1800" b="1" dirty="0" smtClean="0">
              <a:solidFill>
                <a:schemeClr val="tx1"/>
              </a:solidFill>
            </a:rPr>
            <a:t> </a:t>
          </a:r>
          <a:r>
            <a:rPr lang="en-US" sz="1800" b="1" dirty="0" err="1" smtClean="0">
              <a:solidFill>
                <a:schemeClr val="tx1"/>
              </a:solidFill>
            </a:rPr>
            <a:t>maksimum</a:t>
          </a:r>
          <a:r>
            <a:rPr lang="en-US" sz="1800" b="1" dirty="0" smtClean="0">
              <a:solidFill>
                <a:schemeClr val="tx1"/>
              </a:solidFill>
            </a:rPr>
            <a:t>) x 100 %</a:t>
          </a:r>
          <a:endParaRPr lang="id-ID" sz="1800" b="1" dirty="0">
            <a:solidFill>
              <a:schemeClr val="tx1"/>
            </a:solidFill>
          </a:endParaRPr>
        </a:p>
      </dgm:t>
    </dgm:pt>
    <dgm:pt modelId="{7694400F-0535-4758-94CF-F37CBD3E37AC}" type="parTrans" cxnId="{C0160899-8FDC-4816-8F45-9FA332B62314}">
      <dgm:prSet/>
      <dgm:spPr/>
      <dgm:t>
        <a:bodyPr/>
        <a:lstStyle/>
        <a:p>
          <a:endParaRPr lang="id-ID">
            <a:solidFill>
              <a:schemeClr val="tx1"/>
            </a:solidFill>
          </a:endParaRPr>
        </a:p>
      </dgm:t>
    </dgm:pt>
    <dgm:pt modelId="{80C5A29E-FCDD-486F-A2F2-9CAAC18A0463}" type="sibTrans" cxnId="{C0160899-8FDC-4816-8F45-9FA332B62314}">
      <dgm:prSet/>
      <dgm:spPr/>
      <dgm:t>
        <a:bodyPr/>
        <a:lstStyle/>
        <a:p>
          <a:endParaRPr lang="id-ID">
            <a:solidFill>
              <a:schemeClr val="tx1"/>
            </a:solidFill>
          </a:endParaRPr>
        </a:p>
      </dgm:t>
    </dgm:pt>
    <dgm:pt modelId="{F4AD62CA-1A43-4713-8FE4-27A57714B419}">
      <dgm:prSet phldrT="[Text]" custT="1"/>
      <dgm:spPr/>
      <dgm:t>
        <a:bodyPr/>
        <a:lstStyle/>
        <a:p>
          <a:r>
            <a:rPr lang="en-US" sz="1800" b="1" dirty="0" err="1" smtClean="0">
              <a:solidFill>
                <a:schemeClr val="tx1"/>
              </a:solidFill>
            </a:rPr>
            <a:t>Konversi</a:t>
          </a:r>
          <a:r>
            <a:rPr lang="en-US" sz="1800" b="1" dirty="0" smtClean="0">
              <a:solidFill>
                <a:schemeClr val="tx1"/>
              </a:solidFill>
            </a:rPr>
            <a:t> </a:t>
          </a:r>
          <a:r>
            <a:rPr lang="en-US" sz="1800" b="1" dirty="0" err="1" smtClean="0">
              <a:solidFill>
                <a:schemeClr val="tx1"/>
              </a:solidFill>
            </a:rPr>
            <a:t>prosentase</a:t>
          </a:r>
          <a:r>
            <a:rPr lang="en-US" sz="1800" b="1" dirty="0" smtClean="0">
              <a:solidFill>
                <a:schemeClr val="tx1"/>
              </a:solidFill>
            </a:rPr>
            <a:t> </a:t>
          </a:r>
          <a:r>
            <a:rPr lang="en-US" sz="1800" b="1" dirty="0" err="1" smtClean="0">
              <a:solidFill>
                <a:schemeClr val="tx1"/>
              </a:solidFill>
            </a:rPr>
            <a:t>skor</a:t>
          </a:r>
          <a:r>
            <a:rPr lang="en-US" sz="1800" b="1" dirty="0" smtClean="0">
              <a:solidFill>
                <a:schemeClr val="tx1"/>
              </a:solidFill>
            </a:rPr>
            <a:t> </a:t>
          </a:r>
          <a:r>
            <a:rPr lang="en-US" sz="1800" b="1" dirty="0" err="1" smtClean="0">
              <a:solidFill>
                <a:schemeClr val="tx1"/>
              </a:solidFill>
            </a:rPr>
            <a:t>ke</a:t>
          </a:r>
          <a:r>
            <a:rPr lang="en-US" sz="1800" b="1" dirty="0" smtClean="0">
              <a:solidFill>
                <a:schemeClr val="tx1"/>
              </a:solidFill>
            </a:rPr>
            <a:t> </a:t>
          </a:r>
          <a:r>
            <a:rPr lang="en-US" sz="1800" b="1" dirty="0" err="1" smtClean="0">
              <a:solidFill>
                <a:schemeClr val="tx1"/>
              </a:solidFill>
            </a:rPr>
            <a:t>nilai</a:t>
          </a:r>
          <a:r>
            <a:rPr lang="en-US" sz="1800" b="1" dirty="0" smtClean="0">
              <a:solidFill>
                <a:schemeClr val="tx1"/>
              </a:solidFill>
            </a:rPr>
            <a:t> 1, 2, 3, 4 per </a:t>
          </a:r>
          <a:r>
            <a:rPr lang="en-US" sz="1800" b="1" dirty="0" err="1" smtClean="0">
              <a:solidFill>
                <a:schemeClr val="tx1"/>
              </a:solidFill>
            </a:rPr>
            <a:t>kompetensi</a:t>
          </a:r>
          <a:endParaRPr lang="en-US" sz="1800" b="1" dirty="0" smtClean="0">
            <a:solidFill>
              <a:schemeClr val="tx1"/>
            </a:solidFill>
          </a:endParaRPr>
        </a:p>
        <a:p>
          <a:r>
            <a:rPr lang="en-US" sz="1800" b="1" dirty="0" smtClean="0">
              <a:solidFill>
                <a:schemeClr val="tx1"/>
              </a:solidFill>
              <a:latin typeface="+mn-lt"/>
            </a:rPr>
            <a:t>0%&lt;X≤25% = 1; 25%&lt;X≤50% = 2; 50%&lt;X≤75% = 3; 75%&lt;X≤100% = 4</a:t>
          </a:r>
          <a:endParaRPr lang="id-ID" sz="1800" b="1" dirty="0">
            <a:solidFill>
              <a:schemeClr val="tx1"/>
            </a:solidFill>
            <a:latin typeface="+mn-lt"/>
          </a:endParaRPr>
        </a:p>
      </dgm:t>
    </dgm:pt>
    <dgm:pt modelId="{2908D6B9-FE0B-4F82-AE86-8AF5BF81E2F2}" type="parTrans" cxnId="{442F7D04-C381-41D7-9A44-70DE1CA4F9E2}">
      <dgm:prSet/>
      <dgm:spPr/>
      <dgm:t>
        <a:bodyPr/>
        <a:lstStyle/>
        <a:p>
          <a:endParaRPr lang="id-ID">
            <a:solidFill>
              <a:schemeClr val="tx1"/>
            </a:solidFill>
          </a:endParaRPr>
        </a:p>
      </dgm:t>
    </dgm:pt>
    <dgm:pt modelId="{35CC5DFB-46D5-4336-A769-2369480A25B8}" type="sibTrans" cxnId="{442F7D04-C381-41D7-9A44-70DE1CA4F9E2}">
      <dgm:prSet/>
      <dgm:spPr/>
      <dgm:t>
        <a:bodyPr/>
        <a:lstStyle/>
        <a:p>
          <a:endParaRPr lang="id-ID">
            <a:solidFill>
              <a:schemeClr val="tx1"/>
            </a:solidFill>
          </a:endParaRPr>
        </a:p>
      </dgm:t>
    </dgm:pt>
    <dgm:pt modelId="{5AB22D66-EE0E-4B2E-B5E4-1086D7AC1C7F}">
      <dgm:prSet phldrT="[Text]" custT="1"/>
      <dgm:spPr/>
      <dgm:t>
        <a:bodyPr/>
        <a:lstStyle/>
        <a:p>
          <a:r>
            <a:rPr lang="en-US" sz="1800" b="1" dirty="0" err="1" smtClean="0">
              <a:solidFill>
                <a:schemeClr val="tx1"/>
              </a:solidFill>
            </a:rPr>
            <a:t>Konversi</a:t>
          </a:r>
          <a:r>
            <a:rPr lang="en-US" sz="1800" b="1" dirty="0" smtClean="0">
              <a:solidFill>
                <a:schemeClr val="tx1"/>
              </a:solidFill>
            </a:rPr>
            <a:t> </a:t>
          </a:r>
          <a:r>
            <a:rPr lang="en-US" sz="1800" b="1" dirty="0" err="1" smtClean="0">
              <a:solidFill>
                <a:schemeClr val="tx1"/>
              </a:solidFill>
            </a:rPr>
            <a:t>nilai</a:t>
          </a:r>
          <a:r>
            <a:rPr lang="en-US" sz="1800" b="1" dirty="0" smtClean="0">
              <a:solidFill>
                <a:schemeClr val="tx1"/>
              </a:solidFill>
            </a:rPr>
            <a:t> PKG </a:t>
          </a:r>
          <a:r>
            <a:rPr lang="en-US" sz="1800" b="1" dirty="0" err="1" smtClean="0">
              <a:solidFill>
                <a:schemeClr val="tx1"/>
              </a:solidFill>
            </a:rPr>
            <a:t>ke</a:t>
          </a:r>
          <a:r>
            <a:rPr lang="en-US" sz="1800" b="1" dirty="0" smtClean="0">
              <a:solidFill>
                <a:schemeClr val="tx1"/>
              </a:solidFill>
            </a:rPr>
            <a:t> </a:t>
          </a:r>
          <a:r>
            <a:rPr lang="en-US" sz="1800" b="1" dirty="0" err="1" smtClean="0">
              <a:solidFill>
                <a:schemeClr val="tx1"/>
              </a:solidFill>
            </a:rPr>
            <a:t>skala</a:t>
          </a:r>
          <a:r>
            <a:rPr lang="en-US" sz="1800" b="1" dirty="0" smtClean="0">
              <a:solidFill>
                <a:schemeClr val="tx1"/>
              </a:solidFill>
            </a:rPr>
            <a:t> </a:t>
          </a:r>
          <a:r>
            <a:rPr lang="en-US" sz="1800" b="1" dirty="0" err="1" smtClean="0">
              <a:solidFill>
                <a:schemeClr val="tx1"/>
              </a:solidFill>
            </a:rPr>
            <a:t>nilai</a:t>
          </a:r>
          <a:r>
            <a:rPr lang="en-US" sz="1800" b="1" dirty="0" smtClean="0">
              <a:solidFill>
                <a:schemeClr val="tx1"/>
              </a:solidFill>
            </a:rPr>
            <a:t> </a:t>
          </a:r>
          <a:r>
            <a:rPr lang="en-US" sz="1800" b="1" dirty="0" err="1" smtClean="0">
              <a:solidFill>
                <a:schemeClr val="tx1"/>
              </a:solidFill>
            </a:rPr>
            <a:t>menurut</a:t>
          </a:r>
          <a:r>
            <a:rPr lang="en-US" sz="1800" b="1" dirty="0" smtClean="0">
              <a:solidFill>
                <a:schemeClr val="tx1"/>
              </a:solidFill>
            </a:rPr>
            <a:t> </a:t>
          </a:r>
          <a:r>
            <a:rPr lang="en-US" sz="1800" b="1" dirty="0" err="1" smtClean="0">
              <a:solidFill>
                <a:schemeClr val="tx1"/>
              </a:solidFill>
            </a:rPr>
            <a:t>Permennegpan</a:t>
          </a:r>
          <a:r>
            <a:rPr lang="en-US" sz="1800" b="1" dirty="0" smtClean="0">
              <a:solidFill>
                <a:schemeClr val="tx1"/>
              </a:solidFill>
            </a:rPr>
            <a:t> &amp; RB No.16/2009</a:t>
          </a:r>
          <a:endParaRPr lang="id-ID" sz="1800" b="1" dirty="0">
            <a:solidFill>
              <a:schemeClr val="tx1"/>
            </a:solidFill>
          </a:endParaRPr>
        </a:p>
      </dgm:t>
    </dgm:pt>
    <dgm:pt modelId="{6164EF29-F90A-4112-B2D1-11F3BFB6D0F0}" type="parTrans" cxnId="{B78470DB-D82A-4A6A-BCA5-5CB75E7F6E6C}">
      <dgm:prSet/>
      <dgm:spPr/>
      <dgm:t>
        <a:bodyPr/>
        <a:lstStyle/>
        <a:p>
          <a:endParaRPr lang="en-US">
            <a:solidFill>
              <a:schemeClr val="tx1"/>
            </a:solidFill>
          </a:endParaRPr>
        </a:p>
      </dgm:t>
    </dgm:pt>
    <dgm:pt modelId="{92A7668E-E0AD-4DF0-8CFA-664FD3D338C1}" type="sibTrans" cxnId="{B78470DB-D82A-4A6A-BCA5-5CB75E7F6E6C}">
      <dgm:prSet/>
      <dgm:spPr/>
      <dgm:t>
        <a:bodyPr/>
        <a:lstStyle/>
        <a:p>
          <a:endParaRPr lang="en-US">
            <a:solidFill>
              <a:schemeClr val="tx1"/>
            </a:solidFill>
          </a:endParaRPr>
        </a:p>
      </dgm:t>
    </dgm:pt>
    <dgm:pt modelId="{BC114B66-E207-41F3-BB81-64AF5BF59085}" type="pres">
      <dgm:prSet presAssocID="{E3400B9D-AEDA-47F0-915D-7C095A3CB14D}" presName="Name0" presStyleCnt="0">
        <dgm:presLayoutVars>
          <dgm:dir/>
          <dgm:animLvl val="lvl"/>
          <dgm:resizeHandles val="exact"/>
        </dgm:presLayoutVars>
      </dgm:prSet>
      <dgm:spPr/>
      <dgm:t>
        <a:bodyPr/>
        <a:lstStyle/>
        <a:p>
          <a:endParaRPr lang="id-ID"/>
        </a:p>
      </dgm:t>
    </dgm:pt>
    <dgm:pt modelId="{1CD846F6-F223-4830-94BF-776C2CF2CC27}" type="pres">
      <dgm:prSet presAssocID="{5AB22D66-EE0E-4B2E-B5E4-1086D7AC1C7F}" presName="boxAndChildren" presStyleCnt="0"/>
      <dgm:spPr/>
    </dgm:pt>
    <dgm:pt modelId="{A56BE5C3-BBE7-49D9-98C2-4325BBB792EA}" type="pres">
      <dgm:prSet presAssocID="{5AB22D66-EE0E-4B2E-B5E4-1086D7AC1C7F}" presName="parentTextBox" presStyleLbl="node1" presStyleIdx="0" presStyleCnt="5"/>
      <dgm:spPr/>
      <dgm:t>
        <a:bodyPr/>
        <a:lstStyle/>
        <a:p>
          <a:endParaRPr lang="en-US"/>
        </a:p>
      </dgm:t>
    </dgm:pt>
    <dgm:pt modelId="{C8C31F04-F2D8-4A80-95F5-3EC26D5CFCDB}" type="pres">
      <dgm:prSet presAssocID="{35CC5DFB-46D5-4336-A769-2369480A25B8}" presName="sp" presStyleCnt="0"/>
      <dgm:spPr/>
    </dgm:pt>
    <dgm:pt modelId="{74072B33-6D9E-471F-8E5E-EE72E817972E}" type="pres">
      <dgm:prSet presAssocID="{F4AD62CA-1A43-4713-8FE4-27A57714B419}" presName="arrowAndChildren" presStyleCnt="0"/>
      <dgm:spPr/>
    </dgm:pt>
    <dgm:pt modelId="{540788E3-CCCB-48A4-88F5-09228F304234}" type="pres">
      <dgm:prSet presAssocID="{F4AD62CA-1A43-4713-8FE4-27A57714B419}" presName="parentTextArrow" presStyleLbl="node1" presStyleIdx="1" presStyleCnt="5"/>
      <dgm:spPr/>
      <dgm:t>
        <a:bodyPr/>
        <a:lstStyle/>
        <a:p>
          <a:endParaRPr lang="en-US"/>
        </a:p>
      </dgm:t>
    </dgm:pt>
    <dgm:pt modelId="{1F8E704B-3D4D-4A23-AB9F-ED029DC3C8E9}" type="pres">
      <dgm:prSet presAssocID="{80C5A29E-FCDD-486F-A2F2-9CAAC18A0463}" presName="sp" presStyleCnt="0"/>
      <dgm:spPr/>
      <dgm:t>
        <a:bodyPr/>
        <a:lstStyle/>
        <a:p>
          <a:endParaRPr lang="en-US"/>
        </a:p>
      </dgm:t>
    </dgm:pt>
    <dgm:pt modelId="{03F3DE39-02FC-42C1-BF2E-6CD739245A95}" type="pres">
      <dgm:prSet presAssocID="{CB5210BD-223C-4339-B2AD-9A2F42B434AC}" presName="arrowAndChildren" presStyleCnt="0"/>
      <dgm:spPr/>
      <dgm:t>
        <a:bodyPr/>
        <a:lstStyle/>
        <a:p>
          <a:endParaRPr lang="en-US"/>
        </a:p>
      </dgm:t>
    </dgm:pt>
    <dgm:pt modelId="{F97CA882-54B5-4718-8737-E3145885A03F}" type="pres">
      <dgm:prSet presAssocID="{CB5210BD-223C-4339-B2AD-9A2F42B434AC}" presName="parentTextArrow" presStyleLbl="node1" presStyleIdx="2" presStyleCnt="5"/>
      <dgm:spPr/>
      <dgm:t>
        <a:bodyPr/>
        <a:lstStyle/>
        <a:p>
          <a:endParaRPr lang="id-ID"/>
        </a:p>
      </dgm:t>
    </dgm:pt>
    <dgm:pt modelId="{95658B2D-2CE6-486B-B810-0FB0784FFA06}" type="pres">
      <dgm:prSet presAssocID="{0723A5D1-9DA8-44E0-9618-0D5EF5970A32}" presName="sp" presStyleCnt="0"/>
      <dgm:spPr/>
      <dgm:t>
        <a:bodyPr/>
        <a:lstStyle/>
        <a:p>
          <a:endParaRPr lang="en-US"/>
        </a:p>
      </dgm:t>
    </dgm:pt>
    <dgm:pt modelId="{AF51E24F-7A28-45FF-9BBD-68EC9FE34778}" type="pres">
      <dgm:prSet presAssocID="{5CC86E62-0A53-4D98-B6F7-012E994C0CA1}" presName="arrowAndChildren" presStyleCnt="0"/>
      <dgm:spPr/>
      <dgm:t>
        <a:bodyPr/>
        <a:lstStyle/>
        <a:p>
          <a:endParaRPr lang="en-US"/>
        </a:p>
      </dgm:t>
    </dgm:pt>
    <dgm:pt modelId="{1525E835-A742-4A6B-9638-DC1BB8DD42EA}" type="pres">
      <dgm:prSet presAssocID="{5CC86E62-0A53-4D98-B6F7-012E994C0CA1}" presName="parentTextArrow" presStyleLbl="node1" presStyleIdx="3" presStyleCnt="5"/>
      <dgm:spPr/>
      <dgm:t>
        <a:bodyPr/>
        <a:lstStyle/>
        <a:p>
          <a:endParaRPr lang="id-ID"/>
        </a:p>
      </dgm:t>
    </dgm:pt>
    <dgm:pt modelId="{456F6730-6221-4EDC-966E-00779391FD89}" type="pres">
      <dgm:prSet presAssocID="{0B3458B3-3CB6-4380-B3D0-D563C8D84B6B}" presName="sp" presStyleCnt="0"/>
      <dgm:spPr/>
      <dgm:t>
        <a:bodyPr/>
        <a:lstStyle/>
        <a:p>
          <a:endParaRPr lang="en-US"/>
        </a:p>
      </dgm:t>
    </dgm:pt>
    <dgm:pt modelId="{10C8028C-B5A3-4349-8BD4-B7146D447257}" type="pres">
      <dgm:prSet presAssocID="{B671776F-F7E4-45A8-B1DE-2C9733965A14}" presName="arrowAndChildren" presStyleCnt="0"/>
      <dgm:spPr/>
      <dgm:t>
        <a:bodyPr/>
        <a:lstStyle/>
        <a:p>
          <a:endParaRPr lang="en-US"/>
        </a:p>
      </dgm:t>
    </dgm:pt>
    <dgm:pt modelId="{65ED2549-9C3D-4CE0-A1B7-742FEDF5A074}" type="pres">
      <dgm:prSet presAssocID="{B671776F-F7E4-45A8-B1DE-2C9733965A14}" presName="parentTextArrow" presStyleLbl="node1" presStyleIdx="4" presStyleCnt="5"/>
      <dgm:spPr/>
      <dgm:t>
        <a:bodyPr/>
        <a:lstStyle/>
        <a:p>
          <a:endParaRPr lang="id-ID"/>
        </a:p>
      </dgm:t>
    </dgm:pt>
  </dgm:ptLst>
  <dgm:cxnLst>
    <dgm:cxn modelId="{72CBDFE0-00DF-4A0C-A603-6AE20F8D9C06}" type="presOf" srcId="{5AB22D66-EE0E-4B2E-B5E4-1086D7AC1C7F}" destId="{A56BE5C3-BBE7-49D9-98C2-4325BBB792EA}" srcOrd="0" destOrd="0" presId="urn:microsoft.com/office/officeart/2005/8/layout/process4"/>
    <dgm:cxn modelId="{896E8121-FCE5-45F8-9721-1468C239D255}" srcId="{E3400B9D-AEDA-47F0-915D-7C095A3CB14D}" destId="{B671776F-F7E4-45A8-B1DE-2C9733965A14}" srcOrd="0" destOrd="0" parTransId="{B82973E5-20DC-4BA7-AFC5-89C9509F9514}" sibTransId="{0B3458B3-3CB6-4380-B3D0-D563C8D84B6B}"/>
    <dgm:cxn modelId="{84FD85A0-D110-40AC-BC13-6FB1472A4BE9}" type="presOf" srcId="{F4AD62CA-1A43-4713-8FE4-27A57714B419}" destId="{540788E3-CCCB-48A4-88F5-09228F304234}" srcOrd="0" destOrd="0" presId="urn:microsoft.com/office/officeart/2005/8/layout/process4"/>
    <dgm:cxn modelId="{89192C8F-FF4A-4E61-A4A3-E296A29050E6}" type="presOf" srcId="{CB5210BD-223C-4339-B2AD-9A2F42B434AC}" destId="{F97CA882-54B5-4718-8737-E3145885A03F}" srcOrd="0" destOrd="0" presId="urn:microsoft.com/office/officeart/2005/8/layout/process4"/>
    <dgm:cxn modelId="{B78470DB-D82A-4A6A-BCA5-5CB75E7F6E6C}" srcId="{E3400B9D-AEDA-47F0-915D-7C095A3CB14D}" destId="{5AB22D66-EE0E-4B2E-B5E4-1086D7AC1C7F}" srcOrd="4" destOrd="0" parTransId="{6164EF29-F90A-4112-B2D1-11F3BFB6D0F0}" sibTransId="{92A7668E-E0AD-4DF0-8CFA-664FD3D338C1}"/>
    <dgm:cxn modelId="{5B667428-F485-448A-AEEA-1CEA5CD4E33A}" type="presOf" srcId="{B671776F-F7E4-45A8-B1DE-2C9733965A14}" destId="{65ED2549-9C3D-4CE0-A1B7-742FEDF5A074}" srcOrd="0" destOrd="0" presId="urn:microsoft.com/office/officeart/2005/8/layout/process4"/>
    <dgm:cxn modelId="{DDF8C7A6-D598-4144-8468-6888E37EEDC4}" type="presOf" srcId="{E3400B9D-AEDA-47F0-915D-7C095A3CB14D}" destId="{BC114B66-E207-41F3-BB81-64AF5BF59085}" srcOrd="0" destOrd="0" presId="urn:microsoft.com/office/officeart/2005/8/layout/process4"/>
    <dgm:cxn modelId="{C0160899-8FDC-4816-8F45-9FA332B62314}" srcId="{E3400B9D-AEDA-47F0-915D-7C095A3CB14D}" destId="{CB5210BD-223C-4339-B2AD-9A2F42B434AC}" srcOrd="2" destOrd="0" parTransId="{7694400F-0535-4758-94CF-F37CBD3E37AC}" sibTransId="{80C5A29E-FCDD-486F-A2F2-9CAAC18A0463}"/>
    <dgm:cxn modelId="{442F7D04-C381-41D7-9A44-70DE1CA4F9E2}" srcId="{E3400B9D-AEDA-47F0-915D-7C095A3CB14D}" destId="{F4AD62CA-1A43-4713-8FE4-27A57714B419}" srcOrd="3" destOrd="0" parTransId="{2908D6B9-FE0B-4F82-AE86-8AF5BF81E2F2}" sibTransId="{35CC5DFB-46D5-4336-A769-2369480A25B8}"/>
    <dgm:cxn modelId="{02E5A7BA-F702-4167-8723-FD41C46C945C}" type="presOf" srcId="{5CC86E62-0A53-4D98-B6F7-012E994C0CA1}" destId="{1525E835-A742-4A6B-9638-DC1BB8DD42EA}" srcOrd="0" destOrd="0" presId="urn:microsoft.com/office/officeart/2005/8/layout/process4"/>
    <dgm:cxn modelId="{BD8F2DA4-C6FD-435E-A50C-E62C06CAF702}" srcId="{E3400B9D-AEDA-47F0-915D-7C095A3CB14D}" destId="{5CC86E62-0A53-4D98-B6F7-012E994C0CA1}" srcOrd="1" destOrd="0" parTransId="{94DE9E03-30C5-4DA9-BB34-6D4AC7660E38}" sibTransId="{0723A5D1-9DA8-44E0-9618-0D5EF5970A32}"/>
    <dgm:cxn modelId="{2AE28E7E-CD0F-4853-89A2-3FD46AC93142}" type="presParOf" srcId="{BC114B66-E207-41F3-BB81-64AF5BF59085}" destId="{1CD846F6-F223-4830-94BF-776C2CF2CC27}" srcOrd="0" destOrd="0" presId="urn:microsoft.com/office/officeart/2005/8/layout/process4"/>
    <dgm:cxn modelId="{AFF2D3A8-BA3E-4A9C-98E2-A8F2A3B6EC1C}" type="presParOf" srcId="{1CD846F6-F223-4830-94BF-776C2CF2CC27}" destId="{A56BE5C3-BBE7-49D9-98C2-4325BBB792EA}" srcOrd="0" destOrd="0" presId="urn:microsoft.com/office/officeart/2005/8/layout/process4"/>
    <dgm:cxn modelId="{E3B6AD0F-EEBE-4A9A-88DB-422E5ECEA748}" type="presParOf" srcId="{BC114B66-E207-41F3-BB81-64AF5BF59085}" destId="{C8C31F04-F2D8-4A80-95F5-3EC26D5CFCDB}" srcOrd="1" destOrd="0" presId="urn:microsoft.com/office/officeart/2005/8/layout/process4"/>
    <dgm:cxn modelId="{3C59AEBD-042B-4FD8-9B1E-41C2A2390140}" type="presParOf" srcId="{BC114B66-E207-41F3-BB81-64AF5BF59085}" destId="{74072B33-6D9E-471F-8E5E-EE72E817972E}" srcOrd="2" destOrd="0" presId="urn:microsoft.com/office/officeart/2005/8/layout/process4"/>
    <dgm:cxn modelId="{DF60AE30-2566-4FA0-9457-8DC50D8B5753}" type="presParOf" srcId="{74072B33-6D9E-471F-8E5E-EE72E817972E}" destId="{540788E3-CCCB-48A4-88F5-09228F304234}" srcOrd="0" destOrd="0" presId="urn:microsoft.com/office/officeart/2005/8/layout/process4"/>
    <dgm:cxn modelId="{AF1924AF-880E-449E-A525-F6A6939DC0FC}" type="presParOf" srcId="{BC114B66-E207-41F3-BB81-64AF5BF59085}" destId="{1F8E704B-3D4D-4A23-AB9F-ED029DC3C8E9}" srcOrd="3" destOrd="0" presId="urn:microsoft.com/office/officeart/2005/8/layout/process4"/>
    <dgm:cxn modelId="{A639FD39-093B-4A29-A420-0F8B50C1193E}" type="presParOf" srcId="{BC114B66-E207-41F3-BB81-64AF5BF59085}" destId="{03F3DE39-02FC-42C1-BF2E-6CD739245A95}" srcOrd="4" destOrd="0" presId="urn:microsoft.com/office/officeart/2005/8/layout/process4"/>
    <dgm:cxn modelId="{20DAF645-748D-4BC7-87B7-19D4FE541BFF}" type="presParOf" srcId="{03F3DE39-02FC-42C1-BF2E-6CD739245A95}" destId="{F97CA882-54B5-4718-8737-E3145885A03F}" srcOrd="0" destOrd="0" presId="urn:microsoft.com/office/officeart/2005/8/layout/process4"/>
    <dgm:cxn modelId="{DCF4597D-72C2-4174-8D9B-2BC0DE67C1C7}" type="presParOf" srcId="{BC114B66-E207-41F3-BB81-64AF5BF59085}" destId="{95658B2D-2CE6-486B-B810-0FB0784FFA06}" srcOrd="5" destOrd="0" presId="urn:microsoft.com/office/officeart/2005/8/layout/process4"/>
    <dgm:cxn modelId="{3591D0DF-BD83-4CF3-835B-42EB940E8EB0}" type="presParOf" srcId="{BC114B66-E207-41F3-BB81-64AF5BF59085}" destId="{AF51E24F-7A28-45FF-9BBD-68EC9FE34778}" srcOrd="6" destOrd="0" presId="urn:microsoft.com/office/officeart/2005/8/layout/process4"/>
    <dgm:cxn modelId="{6D3EE9E0-076F-4B6D-BA0F-89E5C7B17F9D}" type="presParOf" srcId="{AF51E24F-7A28-45FF-9BBD-68EC9FE34778}" destId="{1525E835-A742-4A6B-9638-DC1BB8DD42EA}" srcOrd="0" destOrd="0" presId="urn:microsoft.com/office/officeart/2005/8/layout/process4"/>
    <dgm:cxn modelId="{6F308EFB-284A-4AD1-91B9-1AA6F0418B05}" type="presParOf" srcId="{BC114B66-E207-41F3-BB81-64AF5BF59085}" destId="{456F6730-6221-4EDC-966E-00779391FD89}" srcOrd="7" destOrd="0" presId="urn:microsoft.com/office/officeart/2005/8/layout/process4"/>
    <dgm:cxn modelId="{62905AEE-3915-4DF4-8463-5710C2941010}" type="presParOf" srcId="{BC114B66-E207-41F3-BB81-64AF5BF59085}" destId="{10C8028C-B5A3-4349-8BD4-B7146D447257}" srcOrd="8" destOrd="0" presId="urn:microsoft.com/office/officeart/2005/8/layout/process4"/>
    <dgm:cxn modelId="{71153624-A239-4838-8DED-6683AA4FFDD3}" type="presParOf" srcId="{10C8028C-B5A3-4349-8BD4-B7146D447257}" destId="{65ED2549-9C3D-4CE0-A1B7-742FEDF5A074}" srcOrd="0" destOrd="0" presId="urn:microsoft.com/office/officeart/2005/8/layout/process4"/>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6BE5C3-BBE7-49D9-98C2-4325BBB792EA}">
      <dsp:nvSpPr>
        <dsp:cNvPr id="0" name=""/>
        <dsp:cNvSpPr/>
      </dsp:nvSpPr>
      <dsp:spPr>
        <a:xfrm>
          <a:off x="0" y="4661873"/>
          <a:ext cx="7739034" cy="76481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tx1"/>
              </a:solidFill>
            </a:rPr>
            <a:t>Konversi</a:t>
          </a:r>
          <a:r>
            <a:rPr lang="en-US" sz="1800" b="1" kern="1200" dirty="0" smtClean="0">
              <a:solidFill>
                <a:schemeClr val="tx1"/>
              </a:solidFill>
            </a:rPr>
            <a:t> </a:t>
          </a:r>
          <a:r>
            <a:rPr lang="en-US" sz="1800" b="1" kern="1200" dirty="0" err="1" smtClean="0">
              <a:solidFill>
                <a:schemeClr val="tx1"/>
              </a:solidFill>
            </a:rPr>
            <a:t>nilai</a:t>
          </a:r>
          <a:r>
            <a:rPr lang="en-US" sz="1800" b="1" kern="1200" dirty="0" smtClean="0">
              <a:solidFill>
                <a:schemeClr val="tx1"/>
              </a:solidFill>
            </a:rPr>
            <a:t> PKG </a:t>
          </a:r>
          <a:r>
            <a:rPr lang="en-US" sz="1800" b="1" kern="1200" dirty="0" err="1" smtClean="0">
              <a:solidFill>
                <a:schemeClr val="tx1"/>
              </a:solidFill>
            </a:rPr>
            <a:t>ke</a:t>
          </a:r>
          <a:r>
            <a:rPr lang="en-US" sz="1800" b="1" kern="1200" dirty="0" smtClean="0">
              <a:solidFill>
                <a:schemeClr val="tx1"/>
              </a:solidFill>
            </a:rPr>
            <a:t> </a:t>
          </a:r>
          <a:r>
            <a:rPr lang="en-US" sz="1800" b="1" kern="1200" dirty="0" err="1" smtClean="0">
              <a:solidFill>
                <a:schemeClr val="tx1"/>
              </a:solidFill>
            </a:rPr>
            <a:t>skala</a:t>
          </a:r>
          <a:r>
            <a:rPr lang="en-US" sz="1800" b="1" kern="1200" dirty="0" smtClean="0">
              <a:solidFill>
                <a:schemeClr val="tx1"/>
              </a:solidFill>
            </a:rPr>
            <a:t> </a:t>
          </a:r>
          <a:r>
            <a:rPr lang="en-US" sz="1800" b="1" kern="1200" dirty="0" err="1" smtClean="0">
              <a:solidFill>
                <a:schemeClr val="tx1"/>
              </a:solidFill>
            </a:rPr>
            <a:t>nilai</a:t>
          </a:r>
          <a:r>
            <a:rPr lang="en-US" sz="1800" b="1" kern="1200" dirty="0" smtClean="0">
              <a:solidFill>
                <a:schemeClr val="tx1"/>
              </a:solidFill>
            </a:rPr>
            <a:t> </a:t>
          </a:r>
          <a:r>
            <a:rPr lang="en-US" sz="1800" b="1" kern="1200" dirty="0" err="1" smtClean="0">
              <a:solidFill>
                <a:schemeClr val="tx1"/>
              </a:solidFill>
            </a:rPr>
            <a:t>menurut</a:t>
          </a:r>
          <a:r>
            <a:rPr lang="en-US" sz="1800" b="1" kern="1200" dirty="0" smtClean="0">
              <a:solidFill>
                <a:schemeClr val="tx1"/>
              </a:solidFill>
            </a:rPr>
            <a:t> </a:t>
          </a:r>
          <a:r>
            <a:rPr lang="en-US" sz="1800" b="1" kern="1200" dirty="0" err="1" smtClean="0">
              <a:solidFill>
                <a:schemeClr val="tx1"/>
              </a:solidFill>
            </a:rPr>
            <a:t>Permennegpan</a:t>
          </a:r>
          <a:r>
            <a:rPr lang="en-US" sz="1800" b="1" kern="1200" dirty="0" smtClean="0">
              <a:solidFill>
                <a:schemeClr val="tx1"/>
              </a:solidFill>
            </a:rPr>
            <a:t> &amp; RB No.16/2009</a:t>
          </a:r>
          <a:endParaRPr lang="id-ID" sz="1800" b="1" kern="1200" dirty="0">
            <a:solidFill>
              <a:schemeClr val="tx1"/>
            </a:solidFill>
          </a:endParaRPr>
        </a:p>
      </dsp:txBody>
      <dsp:txXfrm>
        <a:off x="0" y="4661873"/>
        <a:ext cx="7739034" cy="764819"/>
      </dsp:txXfrm>
    </dsp:sp>
    <dsp:sp modelId="{540788E3-CCCB-48A4-88F5-09228F304234}">
      <dsp:nvSpPr>
        <dsp:cNvPr id="0" name=""/>
        <dsp:cNvSpPr/>
      </dsp:nvSpPr>
      <dsp:spPr>
        <a:xfrm rot="10800000">
          <a:off x="0" y="3497053"/>
          <a:ext cx="7739034" cy="1176291"/>
        </a:xfrm>
        <a:prstGeom prst="upArrowCallou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tx1"/>
              </a:solidFill>
            </a:rPr>
            <a:t>Konversi</a:t>
          </a:r>
          <a:r>
            <a:rPr lang="en-US" sz="1800" b="1" kern="1200" dirty="0" smtClean="0">
              <a:solidFill>
                <a:schemeClr val="tx1"/>
              </a:solidFill>
            </a:rPr>
            <a:t> </a:t>
          </a:r>
          <a:r>
            <a:rPr lang="en-US" sz="1800" b="1" kern="1200" dirty="0" err="1" smtClean="0">
              <a:solidFill>
                <a:schemeClr val="tx1"/>
              </a:solidFill>
            </a:rPr>
            <a:t>prosentase</a:t>
          </a:r>
          <a:r>
            <a:rPr lang="en-US" sz="1800" b="1" kern="1200" dirty="0" smtClean="0">
              <a:solidFill>
                <a:schemeClr val="tx1"/>
              </a:solidFill>
            </a:rPr>
            <a:t> </a:t>
          </a:r>
          <a:r>
            <a:rPr lang="en-US" sz="1800" b="1" kern="1200" dirty="0" err="1" smtClean="0">
              <a:solidFill>
                <a:schemeClr val="tx1"/>
              </a:solidFill>
            </a:rPr>
            <a:t>skor</a:t>
          </a:r>
          <a:r>
            <a:rPr lang="en-US" sz="1800" b="1" kern="1200" dirty="0" smtClean="0">
              <a:solidFill>
                <a:schemeClr val="tx1"/>
              </a:solidFill>
            </a:rPr>
            <a:t> </a:t>
          </a:r>
          <a:r>
            <a:rPr lang="en-US" sz="1800" b="1" kern="1200" dirty="0" err="1" smtClean="0">
              <a:solidFill>
                <a:schemeClr val="tx1"/>
              </a:solidFill>
            </a:rPr>
            <a:t>ke</a:t>
          </a:r>
          <a:r>
            <a:rPr lang="en-US" sz="1800" b="1" kern="1200" dirty="0" smtClean="0">
              <a:solidFill>
                <a:schemeClr val="tx1"/>
              </a:solidFill>
            </a:rPr>
            <a:t> </a:t>
          </a:r>
          <a:r>
            <a:rPr lang="en-US" sz="1800" b="1" kern="1200" dirty="0" err="1" smtClean="0">
              <a:solidFill>
                <a:schemeClr val="tx1"/>
              </a:solidFill>
            </a:rPr>
            <a:t>nilai</a:t>
          </a:r>
          <a:r>
            <a:rPr lang="en-US" sz="1800" b="1" kern="1200" dirty="0" smtClean="0">
              <a:solidFill>
                <a:schemeClr val="tx1"/>
              </a:solidFill>
            </a:rPr>
            <a:t> 1, 2, 3, 4 per </a:t>
          </a:r>
          <a:r>
            <a:rPr lang="en-US" sz="1800" b="1" kern="1200" dirty="0" err="1" smtClean="0">
              <a:solidFill>
                <a:schemeClr val="tx1"/>
              </a:solidFill>
            </a:rPr>
            <a:t>kompetensi</a:t>
          </a:r>
          <a:endParaRPr lang="en-US" sz="1800" b="1" kern="1200" dirty="0" smtClean="0">
            <a:solidFill>
              <a:schemeClr val="tx1"/>
            </a:solidFill>
          </a:endParaRPr>
        </a:p>
        <a:p>
          <a:pPr lvl="0" algn="ctr" defTabSz="800100">
            <a:lnSpc>
              <a:spcPct val="90000"/>
            </a:lnSpc>
            <a:spcBef>
              <a:spcPct val="0"/>
            </a:spcBef>
            <a:spcAft>
              <a:spcPct val="35000"/>
            </a:spcAft>
          </a:pPr>
          <a:r>
            <a:rPr lang="en-US" sz="1800" b="1" kern="1200" dirty="0" smtClean="0">
              <a:solidFill>
                <a:schemeClr val="tx1"/>
              </a:solidFill>
              <a:latin typeface="+mn-lt"/>
            </a:rPr>
            <a:t>0%&lt;X≤25% = 1; 25%&lt;X≤50% = 2; 50%&lt;X≤75% = 3; 75%&lt;X≤100% = 4</a:t>
          </a:r>
          <a:endParaRPr lang="id-ID" sz="1800" b="1" kern="1200" dirty="0">
            <a:solidFill>
              <a:schemeClr val="tx1"/>
            </a:solidFill>
            <a:latin typeface="+mn-lt"/>
          </a:endParaRPr>
        </a:p>
      </dsp:txBody>
      <dsp:txXfrm rot="10800000">
        <a:off x="0" y="3497053"/>
        <a:ext cx="7739034" cy="764319"/>
      </dsp:txXfrm>
    </dsp:sp>
    <dsp:sp modelId="{F97CA882-54B5-4718-8737-E3145885A03F}">
      <dsp:nvSpPr>
        <dsp:cNvPr id="0" name=""/>
        <dsp:cNvSpPr/>
      </dsp:nvSpPr>
      <dsp:spPr>
        <a:xfrm rot="10800000">
          <a:off x="0" y="2332234"/>
          <a:ext cx="7739034" cy="1176291"/>
        </a:xfrm>
        <a:prstGeom prst="upArrowCallou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tx1"/>
              </a:solidFill>
            </a:rPr>
            <a:t>Menghitung</a:t>
          </a:r>
          <a:r>
            <a:rPr lang="en-US" sz="1800" b="1" kern="1200" dirty="0" smtClean="0">
              <a:solidFill>
                <a:schemeClr val="tx1"/>
              </a:solidFill>
            </a:rPr>
            <a:t>  </a:t>
          </a:r>
          <a:r>
            <a:rPr lang="en-US" sz="1800" b="1" kern="1200" dirty="0" err="1" smtClean="0">
              <a:solidFill>
                <a:schemeClr val="tx1"/>
              </a:solidFill>
            </a:rPr>
            <a:t>perolehan</a:t>
          </a:r>
          <a:r>
            <a:rPr lang="en-US" sz="1800" b="1" kern="1200" dirty="0" smtClean="0">
              <a:solidFill>
                <a:schemeClr val="tx1"/>
              </a:solidFill>
            </a:rPr>
            <a:t> total </a:t>
          </a:r>
          <a:r>
            <a:rPr lang="en-US" sz="1800" b="1" kern="1200" dirty="0" err="1" smtClean="0">
              <a:solidFill>
                <a:schemeClr val="tx1"/>
              </a:solidFill>
            </a:rPr>
            <a:t>skor</a:t>
          </a:r>
          <a:r>
            <a:rPr lang="en-US" sz="1800" b="1" kern="1200" dirty="0" smtClean="0">
              <a:solidFill>
                <a:schemeClr val="tx1"/>
              </a:solidFill>
            </a:rPr>
            <a:t> per </a:t>
          </a:r>
          <a:r>
            <a:rPr lang="en-US" sz="1800" b="1" kern="1200" dirty="0" err="1" smtClean="0">
              <a:solidFill>
                <a:schemeClr val="tx1"/>
              </a:solidFill>
            </a:rPr>
            <a:t>kompetensi</a:t>
          </a:r>
          <a:r>
            <a:rPr lang="en-US" sz="1800" b="1" kern="1200" dirty="0" smtClean="0">
              <a:solidFill>
                <a:schemeClr val="tx1"/>
              </a:solidFill>
            </a:rPr>
            <a:t> </a:t>
          </a:r>
          <a:r>
            <a:rPr lang="en-US" sz="1800" b="1" kern="1200" dirty="0" err="1" smtClean="0">
              <a:solidFill>
                <a:schemeClr val="tx1"/>
              </a:solidFill>
            </a:rPr>
            <a:t>dan</a:t>
          </a:r>
          <a:r>
            <a:rPr lang="en-US" sz="1800" b="1" kern="1200" dirty="0" smtClean="0">
              <a:solidFill>
                <a:schemeClr val="tx1"/>
              </a:solidFill>
            </a:rPr>
            <a:t> </a:t>
          </a:r>
          <a:r>
            <a:rPr lang="en-US" sz="1800" b="1" kern="1200" dirty="0" err="1" smtClean="0">
              <a:solidFill>
                <a:schemeClr val="tx1"/>
              </a:solidFill>
            </a:rPr>
            <a:t>prosentasenya</a:t>
          </a:r>
          <a:endParaRPr lang="en-US" sz="1800" b="1" kern="1200" dirty="0" smtClean="0">
            <a:solidFill>
              <a:schemeClr val="tx1"/>
            </a:solidFill>
          </a:endParaRPr>
        </a:p>
        <a:p>
          <a:pPr lvl="0" algn="ctr" defTabSz="800100">
            <a:lnSpc>
              <a:spcPct val="90000"/>
            </a:lnSpc>
            <a:spcBef>
              <a:spcPct val="0"/>
            </a:spcBef>
            <a:spcAft>
              <a:spcPct val="35000"/>
            </a:spcAft>
          </a:pPr>
          <a:r>
            <a:rPr lang="en-US" sz="1800" b="1" kern="1200" dirty="0" smtClean="0">
              <a:solidFill>
                <a:schemeClr val="tx1"/>
              </a:solidFill>
            </a:rPr>
            <a:t>(total </a:t>
          </a:r>
          <a:r>
            <a:rPr lang="en-US" sz="1800" b="1" kern="1200" dirty="0" err="1" smtClean="0">
              <a:solidFill>
                <a:schemeClr val="tx1"/>
              </a:solidFill>
            </a:rPr>
            <a:t>perolehan</a:t>
          </a:r>
          <a:r>
            <a:rPr lang="en-US" sz="1800" b="1" kern="1200" dirty="0" smtClean="0">
              <a:solidFill>
                <a:schemeClr val="tx1"/>
              </a:solidFill>
            </a:rPr>
            <a:t> </a:t>
          </a:r>
          <a:r>
            <a:rPr lang="en-US" sz="1800" b="1" kern="1200" dirty="0" err="1" smtClean="0">
              <a:solidFill>
                <a:schemeClr val="tx1"/>
              </a:solidFill>
            </a:rPr>
            <a:t>skor</a:t>
          </a:r>
          <a:r>
            <a:rPr lang="en-US" sz="1800" b="1" kern="1200" dirty="0" smtClean="0">
              <a:solidFill>
                <a:schemeClr val="tx1"/>
              </a:solidFill>
            </a:rPr>
            <a:t>/</a:t>
          </a:r>
          <a:r>
            <a:rPr lang="en-US" sz="1800" b="1" kern="1200" dirty="0" err="1" smtClean="0">
              <a:solidFill>
                <a:schemeClr val="tx1"/>
              </a:solidFill>
            </a:rPr>
            <a:t>skor</a:t>
          </a:r>
          <a:r>
            <a:rPr lang="en-US" sz="1800" b="1" kern="1200" dirty="0" smtClean="0">
              <a:solidFill>
                <a:schemeClr val="tx1"/>
              </a:solidFill>
            </a:rPr>
            <a:t> </a:t>
          </a:r>
          <a:r>
            <a:rPr lang="en-US" sz="1800" b="1" kern="1200" dirty="0" err="1" smtClean="0">
              <a:solidFill>
                <a:schemeClr val="tx1"/>
              </a:solidFill>
            </a:rPr>
            <a:t>maksimum</a:t>
          </a:r>
          <a:r>
            <a:rPr lang="en-US" sz="1800" b="1" kern="1200" dirty="0" smtClean="0">
              <a:solidFill>
                <a:schemeClr val="tx1"/>
              </a:solidFill>
            </a:rPr>
            <a:t>) x 100 %</a:t>
          </a:r>
          <a:endParaRPr lang="id-ID" sz="1800" b="1" kern="1200" dirty="0">
            <a:solidFill>
              <a:schemeClr val="tx1"/>
            </a:solidFill>
          </a:endParaRPr>
        </a:p>
      </dsp:txBody>
      <dsp:txXfrm rot="10800000">
        <a:off x="0" y="2332234"/>
        <a:ext cx="7739034" cy="764319"/>
      </dsp:txXfrm>
    </dsp:sp>
    <dsp:sp modelId="{1525E835-A742-4A6B-9638-DC1BB8DD42EA}">
      <dsp:nvSpPr>
        <dsp:cNvPr id="0" name=""/>
        <dsp:cNvSpPr/>
      </dsp:nvSpPr>
      <dsp:spPr>
        <a:xfrm rot="10800000">
          <a:off x="0" y="1167414"/>
          <a:ext cx="7739034" cy="1176291"/>
        </a:xfrm>
        <a:prstGeom prst="upArrowCallou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tx1"/>
              </a:solidFill>
            </a:rPr>
            <a:t>Berdasarkan</a:t>
          </a:r>
          <a:r>
            <a:rPr lang="en-US" sz="1800" b="1" kern="1200" dirty="0" smtClean="0">
              <a:solidFill>
                <a:schemeClr val="tx1"/>
              </a:solidFill>
            </a:rPr>
            <a:t> </a:t>
          </a:r>
          <a:r>
            <a:rPr lang="en-US" sz="1800" b="1" kern="1200" dirty="0" err="1" smtClean="0">
              <a:solidFill>
                <a:schemeClr val="tx1"/>
              </a:solidFill>
            </a:rPr>
            <a:t>hasil</a:t>
          </a:r>
          <a:r>
            <a:rPr lang="en-US" sz="1800" b="1" kern="1200" dirty="0" smtClean="0">
              <a:solidFill>
                <a:schemeClr val="tx1"/>
              </a:solidFill>
            </a:rPr>
            <a:t> </a:t>
          </a:r>
          <a:r>
            <a:rPr lang="en-US" sz="1800" b="1" kern="1200" dirty="0" err="1" smtClean="0">
              <a:solidFill>
                <a:schemeClr val="tx1"/>
              </a:solidFill>
            </a:rPr>
            <a:t>pengamatan</a:t>
          </a:r>
          <a:r>
            <a:rPr lang="en-US" sz="1800" b="1" kern="1200" dirty="0" smtClean="0">
              <a:solidFill>
                <a:schemeClr val="tx1"/>
              </a:solidFill>
            </a:rPr>
            <a:t> </a:t>
          </a:r>
          <a:r>
            <a:rPr lang="en-US" sz="1800" b="1" kern="1200" dirty="0" err="1" smtClean="0">
              <a:solidFill>
                <a:schemeClr val="tx1"/>
              </a:solidFill>
            </a:rPr>
            <a:t>dan</a:t>
          </a:r>
          <a:r>
            <a:rPr lang="en-US" sz="1800" b="1" kern="1200" dirty="0" smtClean="0">
              <a:solidFill>
                <a:schemeClr val="tx1"/>
              </a:solidFill>
            </a:rPr>
            <a:t>/</a:t>
          </a:r>
          <a:r>
            <a:rPr lang="en-US" sz="1800" b="1" kern="1200" dirty="0" err="1" smtClean="0">
              <a:solidFill>
                <a:schemeClr val="tx1"/>
              </a:solidFill>
            </a:rPr>
            <a:t>atau</a:t>
          </a:r>
          <a:r>
            <a:rPr lang="en-US" sz="1800" b="1" kern="1200" dirty="0" smtClean="0">
              <a:solidFill>
                <a:schemeClr val="tx1"/>
              </a:solidFill>
            </a:rPr>
            <a:t> </a:t>
          </a:r>
          <a:r>
            <a:rPr lang="en-US" sz="1800" b="1" kern="1200" dirty="0" err="1" smtClean="0">
              <a:solidFill>
                <a:schemeClr val="tx1"/>
              </a:solidFill>
            </a:rPr>
            <a:t>pemantuan</a:t>
          </a:r>
          <a:r>
            <a:rPr lang="en-US" sz="1800" b="1" kern="1200" dirty="0" smtClean="0">
              <a:solidFill>
                <a:schemeClr val="tx1"/>
              </a:solidFill>
            </a:rPr>
            <a:t> </a:t>
          </a:r>
          <a:r>
            <a:rPr lang="en-US" sz="1800" b="1" kern="1200" dirty="0" err="1" smtClean="0">
              <a:solidFill>
                <a:schemeClr val="tx1"/>
              </a:solidFill>
            </a:rPr>
            <a:t>memberikan</a:t>
          </a:r>
          <a:r>
            <a:rPr lang="en-US" sz="1800" b="1" kern="1200" dirty="0" smtClean="0">
              <a:solidFill>
                <a:schemeClr val="tx1"/>
              </a:solidFill>
            </a:rPr>
            <a:t> </a:t>
          </a:r>
          <a:r>
            <a:rPr lang="en-US" sz="1800" b="1" kern="1200" dirty="0" err="1" smtClean="0">
              <a:solidFill>
                <a:schemeClr val="tx1"/>
              </a:solidFill>
            </a:rPr>
            <a:t>skor</a:t>
          </a:r>
          <a:r>
            <a:rPr lang="en-US" sz="1800" b="1" kern="1200" dirty="0" smtClean="0">
              <a:solidFill>
                <a:schemeClr val="tx1"/>
              </a:solidFill>
            </a:rPr>
            <a:t> 0, 1, 2 </a:t>
          </a:r>
          <a:r>
            <a:rPr lang="en-US" sz="1800" b="1" kern="1200" dirty="0" err="1" smtClean="0">
              <a:solidFill>
                <a:schemeClr val="tx1"/>
              </a:solidFill>
            </a:rPr>
            <a:t>untuk</a:t>
          </a:r>
          <a:r>
            <a:rPr lang="en-US" sz="1800" b="1" kern="1200" dirty="0" smtClean="0">
              <a:solidFill>
                <a:schemeClr val="tx1"/>
              </a:solidFill>
            </a:rPr>
            <a:t> </a:t>
          </a:r>
          <a:r>
            <a:rPr lang="en-US" sz="1800" b="1" kern="1200" dirty="0" err="1" smtClean="0">
              <a:solidFill>
                <a:schemeClr val="tx1"/>
              </a:solidFill>
            </a:rPr>
            <a:t>setiap</a:t>
          </a:r>
          <a:r>
            <a:rPr lang="en-US" sz="1800" b="1" kern="1200" dirty="0" smtClean="0">
              <a:solidFill>
                <a:schemeClr val="tx1"/>
              </a:solidFill>
            </a:rPr>
            <a:t> </a:t>
          </a:r>
          <a:r>
            <a:rPr lang="en-US" sz="1800" b="1" kern="1200" dirty="0" err="1" smtClean="0">
              <a:solidFill>
                <a:schemeClr val="tx1"/>
              </a:solidFill>
            </a:rPr>
            <a:t>indikator</a:t>
          </a:r>
          <a:r>
            <a:rPr lang="en-US" sz="1800" b="1" kern="1200" dirty="0" smtClean="0">
              <a:solidFill>
                <a:schemeClr val="tx1"/>
              </a:solidFill>
            </a:rPr>
            <a:t> </a:t>
          </a:r>
          <a:r>
            <a:rPr lang="en-US" sz="1800" b="1" kern="1200" dirty="0" err="1" smtClean="0">
              <a:solidFill>
                <a:schemeClr val="tx1"/>
              </a:solidFill>
            </a:rPr>
            <a:t>pada</a:t>
          </a:r>
          <a:r>
            <a:rPr lang="en-US" sz="1800" b="1" kern="1200" dirty="0" smtClean="0">
              <a:solidFill>
                <a:schemeClr val="tx1"/>
              </a:solidFill>
            </a:rPr>
            <a:t> </a:t>
          </a:r>
          <a:r>
            <a:rPr lang="en-US" sz="1800" b="1" kern="1200" dirty="0" err="1" smtClean="0">
              <a:solidFill>
                <a:schemeClr val="tx1"/>
              </a:solidFill>
            </a:rPr>
            <a:t>kompetensi</a:t>
          </a:r>
          <a:r>
            <a:rPr lang="en-US" sz="1800" b="1" kern="1200" dirty="0" smtClean="0">
              <a:solidFill>
                <a:schemeClr val="tx1"/>
              </a:solidFill>
            </a:rPr>
            <a:t> </a:t>
          </a:r>
          <a:r>
            <a:rPr lang="en-US" sz="1800" b="1" kern="1200" dirty="0" err="1" smtClean="0">
              <a:solidFill>
                <a:schemeClr val="tx1"/>
              </a:solidFill>
            </a:rPr>
            <a:t>tertentu</a:t>
          </a:r>
          <a:endParaRPr lang="id-ID" sz="1800" kern="1200" dirty="0">
            <a:solidFill>
              <a:schemeClr val="tx1"/>
            </a:solidFill>
          </a:endParaRPr>
        </a:p>
      </dsp:txBody>
      <dsp:txXfrm rot="10800000">
        <a:off x="0" y="1167414"/>
        <a:ext cx="7739034" cy="764319"/>
      </dsp:txXfrm>
    </dsp:sp>
    <dsp:sp modelId="{65ED2549-9C3D-4CE0-A1B7-742FEDF5A074}">
      <dsp:nvSpPr>
        <dsp:cNvPr id="0" name=""/>
        <dsp:cNvSpPr/>
      </dsp:nvSpPr>
      <dsp:spPr>
        <a:xfrm rot="10800000">
          <a:off x="0" y="2595"/>
          <a:ext cx="7739034" cy="1176291"/>
        </a:xfrm>
        <a:prstGeom prst="upArrowCallou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kern="1200" dirty="0" err="1" smtClean="0">
              <a:solidFill>
                <a:schemeClr val="tx1"/>
              </a:solidFill>
            </a:rPr>
            <a:t>Pengamatan</a:t>
          </a:r>
          <a:r>
            <a:rPr lang="en-US" sz="2400" b="1" kern="1200" dirty="0" smtClean="0">
              <a:solidFill>
                <a:schemeClr val="tx1"/>
              </a:solidFill>
            </a:rPr>
            <a:t> </a:t>
          </a:r>
          <a:r>
            <a:rPr lang="en-US" sz="2400" b="1" kern="1200" dirty="0" err="1" smtClean="0">
              <a:solidFill>
                <a:schemeClr val="tx1"/>
              </a:solidFill>
            </a:rPr>
            <a:t>dan</a:t>
          </a:r>
          <a:r>
            <a:rPr lang="en-US" sz="2400" b="1" kern="1200" dirty="0" smtClean="0">
              <a:solidFill>
                <a:schemeClr val="tx1"/>
              </a:solidFill>
            </a:rPr>
            <a:t>/</a:t>
          </a:r>
          <a:r>
            <a:rPr lang="en-US" sz="2400" b="1" kern="1200" dirty="0" err="1" smtClean="0">
              <a:solidFill>
                <a:schemeClr val="tx1"/>
              </a:solidFill>
            </a:rPr>
            <a:t>atau</a:t>
          </a:r>
          <a:r>
            <a:rPr lang="en-US" sz="2400" b="1" kern="1200" dirty="0" smtClean="0">
              <a:solidFill>
                <a:schemeClr val="tx1"/>
              </a:solidFill>
            </a:rPr>
            <a:t> </a:t>
          </a:r>
          <a:r>
            <a:rPr lang="en-US" sz="2400" b="1" kern="1200" dirty="0" err="1" smtClean="0">
              <a:solidFill>
                <a:schemeClr val="tx1"/>
              </a:solidFill>
            </a:rPr>
            <a:t>Pemantuan</a:t>
          </a:r>
          <a:endParaRPr lang="id-ID" sz="2400" b="1" kern="1200" dirty="0">
            <a:solidFill>
              <a:schemeClr val="tx1"/>
            </a:solidFill>
          </a:endParaRPr>
        </a:p>
      </dsp:txBody>
      <dsp:txXfrm rot="10800000">
        <a:off x="0" y="2595"/>
        <a:ext cx="7739034" cy="76431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822133" cy="342900"/>
          </a:xfrm>
          <a:prstGeom prst="rect">
            <a:avLst/>
          </a:prstGeom>
        </p:spPr>
        <p:txBody>
          <a:bodyPr vert="horz" lIns="98627" tIns="49314" rIns="98627" bIns="49314" rtlCol="0"/>
          <a:lstStyle>
            <a:lvl1pPr algn="l">
              <a:defRPr sz="1300"/>
            </a:lvl1pPr>
          </a:lstStyle>
          <a:p>
            <a:endParaRPr lang="id-ID"/>
          </a:p>
        </p:txBody>
      </p:sp>
      <p:sp>
        <p:nvSpPr>
          <p:cNvPr id="3" name="Date Placeholder 2"/>
          <p:cNvSpPr>
            <a:spLocks noGrp="1"/>
          </p:cNvSpPr>
          <p:nvPr>
            <p:ph type="dt" sz="quarter" idx="1"/>
          </p:nvPr>
        </p:nvSpPr>
        <p:spPr>
          <a:xfrm>
            <a:off x="6300470" y="0"/>
            <a:ext cx="4822133" cy="342900"/>
          </a:xfrm>
          <a:prstGeom prst="rect">
            <a:avLst/>
          </a:prstGeom>
        </p:spPr>
        <p:txBody>
          <a:bodyPr vert="horz" lIns="98627" tIns="49314" rIns="98627" bIns="49314" rtlCol="0"/>
          <a:lstStyle>
            <a:lvl1pPr algn="r">
              <a:defRPr sz="1300"/>
            </a:lvl1pPr>
          </a:lstStyle>
          <a:p>
            <a:fld id="{BD8A67A6-C460-4D62-B04C-95DFA62F49FD}" type="datetimeFigureOut">
              <a:rPr lang="id-ID" smtClean="0"/>
              <a:pPr/>
              <a:t>22/04/2014</a:t>
            </a:fld>
            <a:endParaRPr lang="id-ID"/>
          </a:p>
        </p:txBody>
      </p:sp>
      <p:sp>
        <p:nvSpPr>
          <p:cNvPr id="4" name="Footer Placeholder 3"/>
          <p:cNvSpPr>
            <a:spLocks noGrp="1"/>
          </p:cNvSpPr>
          <p:nvPr>
            <p:ph type="ftr" sz="quarter" idx="2"/>
          </p:nvPr>
        </p:nvSpPr>
        <p:spPr>
          <a:xfrm>
            <a:off x="0" y="6513998"/>
            <a:ext cx="4822133" cy="342900"/>
          </a:xfrm>
          <a:prstGeom prst="rect">
            <a:avLst/>
          </a:prstGeom>
        </p:spPr>
        <p:txBody>
          <a:bodyPr vert="horz" lIns="98627" tIns="49314" rIns="98627" bIns="49314" rtlCol="0" anchor="b"/>
          <a:lstStyle>
            <a:lvl1pPr algn="l">
              <a:defRPr sz="1300"/>
            </a:lvl1pPr>
          </a:lstStyle>
          <a:p>
            <a:endParaRPr lang="id-ID"/>
          </a:p>
        </p:txBody>
      </p:sp>
      <p:sp>
        <p:nvSpPr>
          <p:cNvPr id="5" name="Slide Number Placeholder 4"/>
          <p:cNvSpPr>
            <a:spLocks noGrp="1"/>
          </p:cNvSpPr>
          <p:nvPr>
            <p:ph type="sldNum" sz="quarter" idx="3"/>
          </p:nvPr>
        </p:nvSpPr>
        <p:spPr>
          <a:xfrm>
            <a:off x="6300470" y="6513998"/>
            <a:ext cx="4822133" cy="342900"/>
          </a:xfrm>
          <a:prstGeom prst="rect">
            <a:avLst/>
          </a:prstGeom>
        </p:spPr>
        <p:txBody>
          <a:bodyPr vert="horz" lIns="98627" tIns="49314" rIns="98627" bIns="49314" rtlCol="0" anchor="b"/>
          <a:lstStyle>
            <a:lvl1pPr algn="r">
              <a:defRPr sz="1300"/>
            </a:lvl1pPr>
          </a:lstStyle>
          <a:p>
            <a:fld id="{CA7D491B-E990-46E9-A442-6B191857A3D9}" type="slidenum">
              <a:rPr lang="id-ID" smtClean="0"/>
              <a:pPr/>
              <a:t>‹#›</a:t>
            </a:fld>
            <a:endParaRPr lang="id-ID"/>
          </a:p>
        </p:txBody>
      </p:sp>
    </p:spTree>
    <p:extLst>
      <p:ext uri="{BB962C8B-B14F-4D97-AF65-F5344CB8AC3E}">
        <p14:creationId xmlns="" xmlns:p14="http://schemas.microsoft.com/office/powerpoint/2010/main" val="6824946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820919" cy="342900"/>
          </a:xfrm>
          <a:prstGeom prst="rect">
            <a:avLst/>
          </a:prstGeom>
        </p:spPr>
        <p:txBody>
          <a:bodyPr vert="horz" lIns="98627" tIns="49314" rIns="98627" bIns="49314" rtlCol="0"/>
          <a:lstStyle>
            <a:lvl1pPr algn="l" fontAlgn="auto">
              <a:spcBef>
                <a:spcPts val="0"/>
              </a:spcBef>
              <a:spcAft>
                <a:spcPts val="0"/>
              </a:spcAft>
              <a:defRPr sz="1300">
                <a:latin typeface="+mn-lt"/>
              </a:defRPr>
            </a:lvl1pPr>
          </a:lstStyle>
          <a:p>
            <a:pPr>
              <a:defRPr/>
            </a:pPr>
            <a:endParaRPr lang="en-US"/>
          </a:p>
        </p:txBody>
      </p:sp>
      <p:sp>
        <p:nvSpPr>
          <p:cNvPr id="3" name="Date Placeholder 2"/>
          <p:cNvSpPr>
            <a:spLocks noGrp="1"/>
          </p:cNvSpPr>
          <p:nvPr>
            <p:ph type="dt" idx="1"/>
          </p:nvPr>
        </p:nvSpPr>
        <p:spPr>
          <a:xfrm>
            <a:off x="6301708" y="0"/>
            <a:ext cx="4820919" cy="342900"/>
          </a:xfrm>
          <a:prstGeom prst="rect">
            <a:avLst/>
          </a:prstGeom>
        </p:spPr>
        <p:txBody>
          <a:bodyPr vert="horz" lIns="98627" tIns="49314" rIns="98627" bIns="49314" rtlCol="0"/>
          <a:lstStyle>
            <a:lvl1pPr algn="r" fontAlgn="auto">
              <a:spcBef>
                <a:spcPts val="0"/>
              </a:spcBef>
              <a:spcAft>
                <a:spcPts val="0"/>
              </a:spcAft>
              <a:defRPr sz="1300">
                <a:latin typeface="+mn-lt"/>
              </a:defRPr>
            </a:lvl1pPr>
          </a:lstStyle>
          <a:p>
            <a:pPr>
              <a:defRPr/>
            </a:pPr>
            <a:fld id="{CA4C40C0-E3F2-476F-8435-624308E515B8}" type="datetimeFigureOut">
              <a:rPr lang="en-US"/>
              <a:pPr>
                <a:defRPr/>
              </a:pPr>
              <a:t>4/22/2014</a:t>
            </a:fld>
            <a:endParaRPr lang="en-US"/>
          </a:p>
        </p:txBody>
      </p:sp>
      <p:sp>
        <p:nvSpPr>
          <p:cNvPr id="4" name="Slide Image Placeholder 3"/>
          <p:cNvSpPr>
            <a:spLocks noGrp="1" noRot="1" noChangeAspect="1"/>
          </p:cNvSpPr>
          <p:nvPr>
            <p:ph type="sldImg" idx="2"/>
          </p:nvPr>
        </p:nvSpPr>
        <p:spPr>
          <a:xfrm>
            <a:off x="3848100" y="514350"/>
            <a:ext cx="3429000" cy="2571750"/>
          </a:xfrm>
          <a:prstGeom prst="rect">
            <a:avLst/>
          </a:prstGeom>
          <a:noFill/>
          <a:ln w="12700">
            <a:solidFill>
              <a:prstClr val="black"/>
            </a:solidFill>
          </a:ln>
        </p:spPr>
        <p:txBody>
          <a:bodyPr vert="horz" lIns="98627" tIns="49314" rIns="98627" bIns="49314" rtlCol="0" anchor="ctr"/>
          <a:lstStyle/>
          <a:p>
            <a:pPr lvl="0"/>
            <a:endParaRPr lang="en-US" noProof="0"/>
          </a:p>
        </p:txBody>
      </p:sp>
      <p:sp>
        <p:nvSpPr>
          <p:cNvPr id="5" name="Notes Placeholder 4"/>
          <p:cNvSpPr>
            <a:spLocks noGrp="1"/>
          </p:cNvSpPr>
          <p:nvPr>
            <p:ph type="body" sz="quarter" idx="3"/>
          </p:nvPr>
        </p:nvSpPr>
        <p:spPr>
          <a:xfrm>
            <a:off x="1112521" y="3257551"/>
            <a:ext cx="8900160" cy="3086100"/>
          </a:xfrm>
          <a:prstGeom prst="rect">
            <a:avLst/>
          </a:prstGeom>
        </p:spPr>
        <p:txBody>
          <a:bodyPr vert="horz" lIns="98627" tIns="49314" rIns="98627" bIns="49314"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2" y="6513910"/>
            <a:ext cx="4820919" cy="342900"/>
          </a:xfrm>
          <a:prstGeom prst="rect">
            <a:avLst/>
          </a:prstGeom>
        </p:spPr>
        <p:txBody>
          <a:bodyPr vert="horz" lIns="98627" tIns="49314" rIns="98627" bIns="49314" rtlCol="0" anchor="b"/>
          <a:lstStyle>
            <a:lvl1pPr algn="l" fontAlgn="auto">
              <a:spcBef>
                <a:spcPts val="0"/>
              </a:spcBef>
              <a:spcAft>
                <a:spcPts val="0"/>
              </a:spcAft>
              <a:defRPr sz="1300">
                <a:latin typeface="+mn-lt"/>
              </a:defRPr>
            </a:lvl1pPr>
          </a:lstStyle>
          <a:p>
            <a:pPr>
              <a:defRPr/>
            </a:pPr>
            <a:endParaRPr lang="en-US"/>
          </a:p>
        </p:txBody>
      </p:sp>
      <p:sp>
        <p:nvSpPr>
          <p:cNvPr id="7" name="Slide Number Placeholder 6"/>
          <p:cNvSpPr>
            <a:spLocks noGrp="1"/>
          </p:cNvSpPr>
          <p:nvPr>
            <p:ph type="sldNum" sz="quarter" idx="5"/>
          </p:nvPr>
        </p:nvSpPr>
        <p:spPr>
          <a:xfrm>
            <a:off x="6301708" y="6513910"/>
            <a:ext cx="4820919" cy="342900"/>
          </a:xfrm>
          <a:prstGeom prst="rect">
            <a:avLst/>
          </a:prstGeom>
        </p:spPr>
        <p:txBody>
          <a:bodyPr vert="horz" lIns="98627" tIns="49314" rIns="98627" bIns="49314" rtlCol="0" anchor="b"/>
          <a:lstStyle>
            <a:lvl1pPr algn="r" fontAlgn="auto">
              <a:spcBef>
                <a:spcPts val="0"/>
              </a:spcBef>
              <a:spcAft>
                <a:spcPts val="0"/>
              </a:spcAft>
              <a:defRPr sz="1300">
                <a:latin typeface="+mn-lt"/>
              </a:defRPr>
            </a:lvl1pPr>
          </a:lstStyle>
          <a:p>
            <a:pPr>
              <a:defRPr/>
            </a:pPr>
            <a:fld id="{CE297774-B8D0-4F8F-9E6E-109544EA6A89}" type="slidenum">
              <a:rPr lang="en-US"/>
              <a:pPr>
                <a:defRPr/>
              </a:pPr>
              <a:t>‹#›</a:t>
            </a:fld>
            <a:endParaRPr lang="en-US"/>
          </a:p>
        </p:txBody>
      </p:sp>
    </p:spTree>
    <p:extLst>
      <p:ext uri="{BB962C8B-B14F-4D97-AF65-F5344CB8AC3E}">
        <p14:creationId xmlns="" xmlns:p14="http://schemas.microsoft.com/office/powerpoint/2010/main" val="12859852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pPr eaLnBrk="1" hangingPunct="1"/>
            <a:endParaRPr lang="en-GB"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smtClean="0"/>
          </a:p>
        </p:txBody>
      </p:sp>
      <p:sp>
        <p:nvSpPr>
          <p:cNvPr id="870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983EE06-BB9A-4A73-A432-3CEC65BA5F9D}" type="slidenum">
              <a:rPr lang="en-US" smtClean="0"/>
              <a:pPr fontAlgn="base">
                <a:spcBef>
                  <a:spcPct val="0"/>
                </a:spcBef>
                <a:spcAft>
                  <a:spcPct val="0"/>
                </a:spcAft>
                <a:defRPr/>
              </a:pPr>
              <a:t>45</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0096B5D-ACFD-4BEC-8A27-D912D395CDB6}" type="datetimeFigureOut">
              <a:rPr lang="en-US"/>
              <a:pPr>
                <a:defRPr/>
              </a:pPr>
              <a:t>4/22/2014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288435E-DEAA-4651-AD99-A39831D737D5}" type="slidenum">
              <a:rPr lang="en-US"/>
              <a:pPr>
                <a:defRPr/>
              </a:pPr>
              <a:t>‹#›</a:t>
            </a:fld>
            <a:endParaRPr lang="en-US"/>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D0FCCCC-2642-4C86-B49F-67FE7165D7DD}" type="datetimeFigureOut">
              <a:rPr lang="en-US"/>
              <a:pPr>
                <a:defRPr/>
              </a:pPr>
              <a:t>4/22/2014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3CDB7FC-5884-48D7-B24E-F56B012A45B5}" type="slidenum">
              <a:rPr lang="en-US"/>
              <a:pPr>
                <a:defRPr/>
              </a:pPr>
              <a:t>‹#›</a:t>
            </a:fld>
            <a:endParaRPr lang="en-US"/>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9C3ACFF-2CF9-4386-AB63-BA602C4A0341}" type="datetimeFigureOut">
              <a:rPr lang="en-US"/>
              <a:pPr>
                <a:defRPr/>
              </a:pPr>
              <a:t>4/22/2014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556C616-6E0E-49B1-A38D-409D709FE26D}" type="slidenum">
              <a:rPr lang="en-US"/>
              <a:pPr>
                <a:defRPr/>
              </a:pPr>
              <a:t>‹#›</a:t>
            </a:fld>
            <a:endParaRPr lang="en-US"/>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C5FE996-C34C-4305-A3E8-9D40FD733D09}" type="datetimeFigureOut">
              <a:rPr lang="en-US"/>
              <a:pPr>
                <a:defRPr/>
              </a:pPr>
              <a:t>4/22/2014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7040B19-DE06-4EEE-923F-7BD5B32C50B8}" type="slidenum">
              <a:rPr lang="en-US"/>
              <a:pPr>
                <a:defRPr/>
              </a:pPr>
              <a:t>‹#›</a:t>
            </a:fld>
            <a:endParaRPr lang="en-US"/>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D4EA16E-E112-4FAE-8648-C6A1C5E85F3B}" type="datetimeFigureOut">
              <a:rPr lang="en-US"/>
              <a:pPr>
                <a:defRPr/>
              </a:pPr>
              <a:t>4/22/2014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BC94B0A-4CBA-4BF9-8C08-921F247AECF6}" type="slidenum">
              <a:rPr lang="en-US"/>
              <a:pPr>
                <a:defRPr/>
              </a:pPr>
              <a:t>‹#›</a:t>
            </a:fld>
            <a:endParaRPr lang="en-US"/>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924C0EF-097D-481D-9467-37F5165F123A}" type="datetimeFigureOut">
              <a:rPr lang="en-US"/>
              <a:pPr>
                <a:defRPr/>
              </a:pPr>
              <a:t>4/22/2014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F689505-5761-4EBB-BA12-A27E518EE9C9}" type="slidenum">
              <a:rPr lang="en-US"/>
              <a:pPr>
                <a:defRPr/>
              </a:pPr>
              <a:t>‹#›</a:t>
            </a:fld>
            <a:endParaRPr lang="en-US"/>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4A4255E-8965-4326-B6CC-7A9EB158F1CF}" type="datetimeFigureOut">
              <a:rPr lang="en-US"/>
              <a:pPr>
                <a:defRPr/>
              </a:pPr>
              <a:t>4/22/2014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650A7F0-AC8B-43ED-B322-6BE1A103E7C4}" type="slidenum">
              <a:rPr lang="en-US"/>
              <a:pPr>
                <a:defRPr/>
              </a:pPr>
              <a:t>‹#›</a:t>
            </a:fld>
            <a:endParaRPr lang="en-US"/>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8E1A0A1-2ACC-49E3-AE86-05A3A3ACE437}" type="datetimeFigureOut">
              <a:rPr lang="en-US"/>
              <a:pPr>
                <a:defRPr/>
              </a:pPr>
              <a:t>4/22/2014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3782D23-EDBB-4161-A038-B628E8970D7A}" type="slidenum">
              <a:rPr lang="en-US"/>
              <a:pPr>
                <a:defRPr/>
              </a:pPr>
              <a:t>‹#›</a:t>
            </a:fld>
            <a:endParaRPr lang="en-US"/>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CE2201E-FF67-4D15-9EC5-714342974F42}" type="datetimeFigureOut">
              <a:rPr lang="en-US"/>
              <a:pPr>
                <a:defRPr/>
              </a:pPr>
              <a:t>4/22/2014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EB4C202-D691-4881-BBBD-11E29D0ED57C}" type="slidenum">
              <a:rPr lang="en-US"/>
              <a:pPr>
                <a:defRPr/>
              </a:pPr>
              <a:t>‹#›</a:t>
            </a:fld>
            <a:endParaRPr lang="en-US"/>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4EB4B9-E819-477F-AC7E-525785868EBA}" type="datetimeFigureOut">
              <a:rPr lang="en-US"/>
              <a:pPr>
                <a:defRPr/>
              </a:pPr>
              <a:t>4/22/2014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1F5AD90-005A-42FB-969C-14733A6FE20A}" type="slidenum">
              <a:rPr lang="en-US"/>
              <a:pPr>
                <a:defRPr/>
              </a:pPr>
              <a:t>‹#›</a:t>
            </a:fld>
            <a:endParaRPr lang="en-US"/>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9FA8E6F-CEF7-4851-A7A4-04FE4C3D4937}" type="datetimeFigureOut">
              <a:rPr lang="en-US"/>
              <a:pPr>
                <a:defRPr/>
              </a:pPr>
              <a:t>4/22/2014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D34925B-3EC1-4DC5-A5ED-B3A7AD5B6446}" type="slidenum">
              <a:rPr lang="en-US"/>
              <a:pPr>
                <a:defRPr/>
              </a:pPr>
              <a:t>‹#›</a:t>
            </a:fld>
            <a:endParaRPr lang="en-US"/>
          </a:p>
        </p:txBody>
      </p:sp>
    </p:spTree>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600200"/>
            <a:ext cx="4038600" cy="4525963"/>
          </a:xfrm>
        </p:spPr>
        <p:txBody>
          <a:bodyPr rtlCol="0">
            <a:normAutofit/>
          </a:bodyPr>
          <a:lstStyle/>
          <a:p>
            <a:pPr lvl="0"/>
            <a:endParaRPr lang="en-US" noProof="0"/>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A830868B-2474-4B05-ACD1-216568F89414}" type="slidenum">
              <a:rPr lang="en-US"/>
              <a:pPr>
                <a:defRPr/>
              </a:pPr>
              <a:t>‹#›</a:t>
            </a:fld>
            <a:endParaRPr lang="en-US"/>
          </a:p>
        </p:txBody>
      </p:sp>
    </p:spTree>
  </p:cSld>
  <p:clrMapOvr>
    <a:masterClrMapping/>
  </p:clrMapOvr>
  <p:transition spd="slow">
    <p:cover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8" name="Footer Placeholder 7"/>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9" name="Slide Number Placeholder 8"/>
          <p:cNvSpPr>
            <a:spLocks noGrp="1"/>
          </p:cNvSpPr>
          <p:nvPr>
            <p:ph type="sldNum" sz="quarter" idx="12"/>
          </p:nvPr>
        </p:nvSpPr>
        <p:spPr>
          <a:xfrm>
            <a:off x="6553200" y="6245225"/>
            <a:ext cx="2133600" cy="476250"/>
          </a:xfrm>
        </p:spPr>
        <p:txBody>
          <a:bodyPr/>
          <a:lstStyle>
            <a:lvl1pPr>
              <a:defRPr/>
            </a:lvl1pPr>
          </a:lstStyle>
          <a:p>
            <a:pPr>
              <a:defRPr/>
            </a:pPr>
            <a:fld id="{0A54242F-83FA-4C63-814F-1E215B4EFA14}" type="slidenum">
              <a:rPr lang="en-US"/>
              <a:pPr>
                <a:defRPr/>
              </a:pPr>
              <a:t>‹#›</a:t>
            </a:fld>
            <a:endParaRPr lang="en-US"/>
          </a:p>
        </p:txBody>
      </p:sp>
    </p:spTree>
  </p:cSld>
  <p:clrMapOvr>
    <a:masterClrMapping/>
  </p:clrMapOvr>
  <p:transition>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pPr>
              <a:defRPr/>
            </a:pPr>
            <a:fld id="{6A6C0665-52FD-42A5-82A5-673B85479FE9}" type="slidenum">
              <a:rPr lang="en-US"/>
              <a:pPr>
                <a:defRPr/>
              </a:pPr>
              <a:t>‹#›</a:t>
            </a:fld>
            <a:endParaRPr lang="en-US"/>
          </a:p>
        </p:txBody>
      </p:sp>
    </p:spTree>
  </p:cSld>
  <p:clrMapOvr>
    <a:masterClrMapping/>
  </p:clrMapOvr>
  <p:transition>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8988501C-7165-404F-BA02-B533CEF708F3}" type="slidenum">
              <a:rPr lang="en-US"/>
              <a:pPr>
                <a:defRPr/>
              </a:pPr>
              <a:t>‹#›</a:t>
            </a:fld>
            <a:endParaRPr lang="en-US"/>
          </a:p>
        </p:txBody>
      </p:sp>
    </p:spTree>
  </p:cSld>
  <p:clrMapOvr>
    <a:masterClrMapping/>
  </p:clrMapOvr>
  <p:transition>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pPr>
              <a:defRPr/>
            </a:pPr>
            <a:fld id="{0EF25CD7-A3D5-4BF9-A5B0-0FBBA03FB854}" type="slidenum">
              <a:rPr lang="en-US"/>
              <a:pPr>
                <a:defRPr/>
              </a:pPr>
              <a:t>‹#›</a:t>
            </a:fld>
            <a:endParaRPr lang="en-US"/>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1700345-1E69-4E6C-B66B-E92D77E92220}" type="datetimeFigureOut">
              <a:rPr lang="en-US"/>
              <a:pPr>
                <a:defRPr/>
              </a:pPr>
              <a:t>4/22/2014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EB04421-C1FD-4D76-845C-99368DFF8B2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42" r:id="rId1"/>
    <p:sldLayoutId id="2147484143" r:id="rId2"/>
    <p:sldLayoutId id="2147484144" r:id="rId3"/>
    <p:sldLayoutId id="2147484145" r:id="rId4"/>
    <p:sldLayoutId id="2147484146" r:id="rId5"/>
    <p:sldLayoutId id="2147484147" r:id="rId6"/>
    <p:sldLayoutId id="2147484148" r:id="rId7"/>
    <p:sldLayoutId id="2147484149" r:id="rId8"/>
    <p:sldLayoutId id="2147484150" r:id="rId9"/>
    <p:sldLayoutId id="2147484151" r:id="rId10"/>
    <p:sldLayoutId id="2147484152" r:id="rId11"/>
    <p:sldLayoutId id="2147484153" r:id="rId12"/>
    <p:sldLayoutId id="2147484154" r:id="rId13"/>
    <p:sldLayoutId id="2147484155" r:id="rId14"/>
    <p:sldLayoutId id="2147484156" r:id="rId15"/>
    <p:sldLayoutId id="2147484157" r:id="rId16"/>
  </p:sldLayoutIdLst>
  <p:transition>
    <p:dissolve/>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7.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comments" Target="../comments/comment2.xml"/></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101" name="Rectangle 5"/>
          <p:cNvSpPr>
            <a:spLocks noGrp="1" noChangeArrowheads="1"/>
          </p:cNvSpPr>
          <p:nvPr>
            <p:ph type="ctrTitle"/>
          </p:nvPr>
        </p:nvSpPr>
        <p:spPr>
          <a:xfrm>
            <a:off x="533400" y="1066800"/>
            <a:ext cx="7794625" cy="3048000"/>
          </a:xfrm>
          <a:solidFill>
            <a:schemeClr val="bg1"/>
          </a:solidFill>
        </p:spPr>
        <p:txBody>
          <a:bodyPr rtlCol="0">
            <a:normAutofit/>
          </a:bodyPr>
          <a:lstStyle/>
          <a:p>
            <a:pPr eaLnBrk="1" fontAlgn="auto" hangingPunct="1">
              <a:spcAft>
                <a:spcPts val="0"/>
              </a:spcAft>
              <a:defRPr/>
            </a:pPr>
            <a:r>
              <a:rPr lang="en-US" sz="3600" b="1" dirty="0" smtClean="0">
                <a:solidFill>
                  <a:schemeClr val="tx2">
                    <a:satMod val="130000"/>
                  </a:schemeClr>
                </a:solidFill>
              </a:rPr>
              <a:t>PRAKTIK PENYUSUNAN</a:t>
            </a:r>
            <a:br>
              <a:rPr lang="en-US" sz="3600" b="1" dirty="0" smtClean="0">
                <a:solidFill>
                  <a:schemeClr val="tx2">
                    <a:satMod val="130000"/>
                  </a:schemeClr>
                </a:solidFill>
              </a:rPr>
            </a:br>
            <a:r>
              <a:rPr lang="en-US" sz="3600" b="1" dirty="0" smtClean="0">
                <a:solidFill>
                  <a:schemeClr val="tx2">
                    <a:satMod val="130000"/>
                  </a:schemeClr>
                </a:solidFill>
              </a:rPr>
              <a:t>SASARAN KERJA GURU (SKP)</a:t>
            </a:r>
            <a:br>
              <a:rPr lang="en-US" sz="3600" b="1" dirty="0" smtClean="0">
                <a:solidFill>
                  <a:schemeClr val="tx2">
                    <a:satMod val="130000"/>
                  </a:schemeClr>
                </a:solidFill>
              </a:rPr>
            </a:br>
            <a:r>
              <a:rPr lang="id-ID" sz="3600" b="1" dirty="0" smtClean="0">
                <a:solidFill>
                  <a:schemeClr val="tx2">
                    <a:satMod val="130000"/>
                  </a:schemeClr>
                </a:solidFill>
              </a:rPr>
              <a:t/>
            </a:r>
            <a:br>
              <a:rPr lang="id-ID" sz="3600" b="1" dirty="0" smtClean="0">
                <a:solidFill>
                  <a:schemeClr val="tx2">
                    <a:satMod val="130000"/>
                  </a:schemeClr>
                </a:solidFill>
              </a:rPr>
            </a:br>
            <a:r>
              <a:rPr lang="en-US" sz="2000" b="1" dirty="0" smtClean="0">
                <a:solidFill>
                  <a:schemeClr val="tx2">
                    <a:satMod val="130000"/>
                  </a:schemeClr>
                </a:solidFill>
              </a:rPr>
              <a:t>Oleh:</a:t>
            </a:r>
            <a:br>
              <a:rPr lang="en-US" sz="2000" b="1" dirty="0" smtClean="0">
                <a:solidFill>
                  <a:schemeClr val="tx2">
                    <a:satMod val="130000"/>
                  </a:schemeClr>
                </a:solidFill>
              </a:rPr>
            </a:br>
            <a:r>
              <a:rPr lang="en-US" sz="2400" b="1" dirty="0" smtClean="0">
                <a:solidFill>
                  <a:schemeClr val="tx2">
                    <a:satMod val="130000"/>
                  </a:schemeClr>
                </a:solidFill>
              </a:rPr>
              <a:t>SASI HERMANTO, S.PD. M.SI</a:t>
            </a:r>
            <a:br>
              <a:rPr lang="en-US" sz="2400" b="1" dirty="0" smtClean="0">
                <a:solidFill>
                  <a:schemeClr val="tx2">
                    <a:satMod val="130000"/>
                  </a:schemeClr>
                </a:solidFill>
              </a:rPr>
            </a:br>
            <a:endParaRPr lang="en-US" sz="2000" b="1" dirty="0">
              <a:solidFill>
                <a:schemeClr val="tx2">
                  <a:satMod val="130000"/>
                </a:schemeClr>
              </a:solidFill>
            </a:endParaRPr>
          </a:p>
        </p:txBody>
      </p:sp>
      <p:sp>
        <p:nvSpPr>
          <p:cNvPr id="4102" name="Rectangle 6"/>
          <p:cNvSpPr>
            <a:spLocks noGrp="1" noChangeArrowheads="1"/>
          </p:cNvSpPr>
          <p:nvPr>
            <p:ph type="subTitle" idx="1"/>
          </p:nvPr>
        </p:nvSpPr>
        <p:spPr>
          <a:xfrm>
            <a:off x="381000" y="4495800"/>
            <a:ext cx="8534400" cy="838200"/>
          </a:xfrm>
        </p:spPr>
        <p:txBody>
          <a:bodyPr rtlCol="0">
            <a:noAutofit/>
          </a:bodyPr>
          <a:lstStyle/>
          <a:p>
            <a:pPr eaLnBrk="1" fontAlgn="auto" hangingPunct="1">
              <a:spcAft>
                <a:spcPts val="0"/>
              </a:spcAft>
              <a:buFont typeface="Wingdings 2"/>
              <a:buNone/>
              <a:defRPr/>
            </a:pPr>
            <a:r>
              <a:rPr lang="en-US" sz="2400" b="1" dirty="0" smtClean="0"/>
              <a:t>KOORDINATOR KURIKULUM</a:t>
            </a:r>
            <a:endParaRPr lang="id-ID" sz="2400" b="1" dirty="0" smtClean="0"/>
          </a:p>
          <a:p>
            <a:pPr eaLnBrk="1" fontAlgn="auto" hangingPunct="1">
              <a:spcAft>
                <a:spcPts val="0"/>
              </a:spcAft>
              <a:buFont typeface="Wingdings 2"/>
              <a:buNone/>
              <a:defRPr/>
            </a:pPr>
            <a:r>
              <a:rPr lang="en-US" sz="2400" b="1" dirty="0" smtClean="0"/>
              <a:t>KELOMPOK KERJA KEPALA MADRASAH TSANAWIYAH (K3MTs) </a:t>
            </a:r>
          </a:p>
          <a:p>
            <a:pPr eaLnBrk="1" fontAlgn="auto" hangingPunct="1">
              <a:spcAft>
                <a:spcPts val="0"/>
              </a:spcAft>
              <a:buFont typeface="Wingdings 2"/>
              <a:buNone/>
              <a:defRPr/>
            </a:pPr>
            <a:r>
              <a:rPr lang="en-US" sz="2400" b="1" dirty="0" smtClean="0"/>
              <a:t>KABUPATEN BANJAR</a:t>
            </a: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BAHAN RUJUKAN</a:t>
            </a:r>
            <a:endParaRPr lang="en-US" dirty="0"/>
          </a:p>
        </p:txBody>
      </p:sp>
      <p:sp>
        <p:nvSpPr>
          <p:cNvPr id="3" name="Content Placeholder 2"/>
          <p:cNvSpPr>
            <a:spLocks noGrp="1"/>
          </p:cNvSpPr>
          <p:nvPr>
            <p:ph idx="1"/>
          </p:nvPr>
        </p:nvSpPr>
        <p:spPr/>
        <p:txBody>
          <a:bodyPr/>
          <a:lstStyle/>
          <a:p>
            <a:r>
              <a:rPr lang="en-US" sz="2400" dirty="0" err="1" smtClean="0">
                <a:solidFill>
                  <a:srgbClr val="FF0000"/>
                </a:solidFill>
              </a:rPr>
              <a:t>Peraturan</a:t>
            </a:r>
            <a:r>
              <a:rPr lang="en-US" sz="2400" dirty="0" smtClean="0">
                <a:solidFill>
                  <a:srgbClr val="FF0000"/>
                </a:solidFill>
              </a:rPr>
              <a:t> </a:t>
            </a:r>
            <a:r>
              <a:rPr lang="en-US" sz="2400" dirty="0" err="1" smtClean="0">
                <a:solidFill>
                  <a:srgbClr val="FF0000"/>
                </a:solidFill>
              </a:rPr>
              <a:t>Pemerintah</a:t>
            </a:r>
            <a:r>
              <a:rPr lang="en-US" sz="2400" dirty="0" smtClean="0">
                <a:solidFill>
                  <a:srgbClr val="FF0000"/>
                </a:solidFill>
              </a:rPr>
              <a:t> RI No. 46 </a:t>
            </a:r>
            <a:r>
              <a:rPr lang="en-US" sz="2400" dirty="0" err="1" smtClean="0">
                <a:solidFill>
                  <a:srgbClr val="FF0000"/>
                </a:solidFill>
              </a:rPr>
              <a:t>tahun</a:t>
            </a:r>
            <a:r>
              <a:rPr lang="en-US" sz="2400" dirty="0" smtClean="0">
                <a:solidFill>
                  <a:srgbClr val="FF0000"/>
                </a:solidFill>
              </a:rPr>
              <a:t> 2011 </a:t>
            </a:r>
            <a:r>
              <a:rPr lang="en-US" sz="2400" dirty="0" err="1" smtClean="0">
                <a:solidFill>
                  <a:srgbClr val="FF0000"/>
                </a:solidFill>
              </a:rPr>
              <a:t>tentang</a:t>
            </a:r>
            <a:r>
              <a:rPr lang="en-US" sz="2400" dirty="0" smtClean="0">
                <a:solidFill>
                  <a:srgbClr val="FF0000"/>
                </a:solidFill>
              </a:rPr>
              <a:t> </a:t>
            </a:r>
            <a:r>
              <a:rPr lang="en-US" sz="2400" dirty="0" err="1" smtClean="0">
                <a:solidFill>
                  <a:srgbClr val="FF0000"/>
                </a:solidFill>
              </a:rPr>
              <a:t>Penilaian</a:t>
            </a:r>
            <a:r>
              <a:rPr lang="en-US" sz="2400" dirty="0" smtClean="0">
                <a:solidFill>
                  <a:srgbClr val="FF0000"/>
                </a:solidFill>
              </a:rPr>
              <a:t> </a:t>
            </a:r>
            <a:r>
              <a:rPr lang="en-US" sz="2400" dirty="0" err="1" smtClean="0">
                <a:solidFill>
                  <a:srgbClr val="FF0000"/>
                </a:solidFill>
              </a:rPr>
              <a:t>Prestasi</a:t>
            </a:r>
            <a:r>
              <a:rPr lang="en-US" sz="2400" dirty="0" smtClean="0">
                <a:solidFill>
                  <a:srgbClr val="FF0000"/>
                </a:solidFill>
              </a:rPr>
              <a:t> </a:t>
            </a:r>
            <a:r>
              <a:rPr lang="en-US" sz="2400" dirty="0" err="1" smtClean="0">
                <a:solidFill>
                  <a:srgbClr val="FF0000"/>
                </a:solidFill>
              </a:rPr>
              <a:t>Kerja</a:t>
            </a:r>
            <a:r>
              <a:rPr lang="en-US" sz="2400" dirty="0" smtClean="0">
                <a:solidFill>
                  <a:srgbClr val="FF0000"/>
                </a:solidFill>
              </a:rPr>
              <a:t> PNS.</a:t>
            </a:r>
          </a:p>
          <a:p>
            <a:r>
              <a:rPr lang="en-US" sz="2400" dirty="0" err="1" smtClean="0"/>
              <a:t>Peraturan</a:t>
            </a:r>
            <a:r>
              <a:rPr lang="en-US" sz="2400" dirty="0" smtClean="0"/>
              <a:t> </a:t>
            </a:r>
            <a:r>
              <a:rPr lang="en-US" sz="2400" dirty="0" err="1" smtClean="0"/>
              <a:t>Pemerintah</a:t>
            </a:r>
            <a:r>
              <a:rPr lang="en-US" sz="2400" dirty="0" smtClean="0"/>
              <a:t> RI No. 53 </a:t>
            </a:r>
            <a:r>
              <a:rPr lang="en-US" sz="2400" dirty="0" err="1" smtClean="0"/>
              <a:t>tahun</a:t>
            </a:r>
            <a:r>
              <a:rPr lang="en-US" sz="2400" dirty="0" smtClean="0"/>
              <a:t> 2010 </a:t>
            </a:r>
            <a:r>
              <a:rPr lang="en-US" sz="2400" dirty="0" err="1" smtClean="0"/>
              <a:t>tentang</a:t>
            </a:r>
            <a:r>
              <a:rPr lang="en-US" sz="2400" dirty="0" smtClean="0"/>
              <a:t> </a:t>
            </a:r>
            <a:r>
              <a:rPr lang="en-US" sz="2400" dirty="0" err="1" smtClean="0"/>
              <a:t>Disiplin</a:t>
            </a:r>
            <a:r>
              <a:rPr lang="en-US" sz="2400" dirty="0" smtClean="0"/>
              <a:t> PNS.</a:t>
            </a:r>
          </a:p>
          <a:p>
            <a:r>
              <a:rPr lang="en-US" sz="2400" dirty="0" err="1" smtClean="0">
                <a:solidFill>
                  <a:srgbClr val="FF0000"/>
                </a:solidFill>
              </a:rPr>
              <a:t>Peraturan</a:t>
            </a:r>
            <a:r>
              <a:rPr lang="en-US" sz="2400" dirty="0" smtClean="0">
                <a:solidFill>
                  <a:srgbClr val="FF0000"/>
                </a:solidFill>
              </a:rPr>
              <a:t> </a:t>
            </a:r>
            <a:r>
              <a:rPr lang="en-US" sz="2400" dirty="0" err="1" smtClean="0">
                <a:solidFill>
                  <a:srgbClr val="FF0000"/>
                </a:solidFill>
              </a:rPr>
              <a:t>Kepala</a:t>
            </a:r>
            <a:r>
              <a:rPr lang="en-US" sz="2400" dirty="0" smtClean="0">
                <a:solidFill>
                  <a:srgbClr val="FF0000"/>
                </a:solidFill>
              </a:rPr>
              <a:t> BKN No. 1 </a:t>
            </a:r>
            <a:r>
              <a:rPr lang="en-US" sz="2400" dirty="0" err="1" smtClean="0">
                <a:solidFill>
                  <a:srgbClr val="FF0000"/>
                </a:solidFill>
              </a:rPr>
              <a:t>tahun</a:t>
            </a:r>
            <a:r>
              <a:rPr lang="en-US" sz="2400" dirty="0" smtClean="0">
                <a:solidFill>
                  <a:srgbClr val="FF0000"/>
                </a:solidFill>
              </a:rPr>
              <a:t> 2013 </a:t>
            </a:r>
            <a:r>
              <a:rPr lang="en-US" sz="2400" dirty="0" err="1" smtClean="0">
                <a:solidFill>
                  <a:srgbClr val="FF0000"/>
                </a:solidFill>
              </a:rPr>
              <a:t>tentang</a:t>
            </a:r>
            <a:r>
              <a:rPr lang="en-US" sz="2400" dirty="0" smtClean="0">
                <a:solidFill>
                  <a:srgbClr val="FF0000"/>
                </a:solidFill>
              </a:rPr>
              <a:t> </a:t>
            </a:r>
            <a:r>
              <a:rPr lang="en-US" sz="2400" dirty="0" err="1" smtClean="0">
                <a:solidFill>
                  <a:srgbClr val="FF0000"/>
                </a:solidFill>
              </a:rPr>
              <a:t>Ketentuan</a:t>
            </a:r>
            <a:r>
              <a:rPr lang="en-US" sz="2400" dirty="0" smtClean="0">
                <a:solidFill>
                  <a:srgbClr val="FF0000"/>
                </a:solidFill>
              </a:rPr>
              <a:t> </a:t>
            </a:r>
            <a:r>
              <a:rPr lang="en-US" sz="2400" dirty="0" err="1" smtClean="0">
                <a:solidFill>
                  <a:srgbClr val="FF0000"/>
                </a:solidFill>
              </a:rPr>
              <a:t>Pelaksanaan</a:t>
            </a:r>
            <a:r>
              <a:rPr lang="en-US" sz="2400" dirty="0" smtClean="0">
                <a:solidFill>
                  <a:srgbClr val="FF0000"/>
                </a:solidFill>
              </a:rPr>
              <a:t> PP No. 46 </a:t>
            </a:r>
            <a:r>
              <a:rPr lang="en-US" sz="2400" dirty="0" err="1" smtClean="0">
                <a:solidFill>
                  <a:srgbClr val="FF0000"/>
                </a:solidFill>
              </a:rPr>
              <a:t>tahun</a:t>
            </a:r>
            <a:r>
              <a:rPr lang="en-US" sz="2400" dirty="0" smtClean="0">
                <a:solidFill>
                  <a:srgbClr val="FF0000"/>
                </a:solidFill>
              </a:rPr>
              <a:t> 2011.</a:t>
            </a:r>
          </a:p>
          <a:p>
            <a:r>
              <a:rPr lang="en-US" sz="2400" dirty="0" err="1" smtClean="0">
                <a:solidFill>
                  <a:srgbClr val="FF0000"/>
                </a:solidFill>
              </a:rPr>
              <a:t>Peraturan</a:t>
            </a:r>
            <a:r>
              <a:rPr lang="en-US" sz="2400" dirty="0" smtClean="0">
                <a:solidFill>
                  <a:srgbClr val="FF0000"/>
                </a:solidFill>
              </a:rPr>
              <a:t> </a:t>
            </a:r>
            <a:r>
              <a:rPr lang="en-US" sz="2400" dirty="0" err="1" smtClean="0">
                <a:solidFill>
                  <a:srgbClr val="FF0000"/>
                </a:solidFill>
              </a:rPr>
              <a:t>Menteri</a:t>
            </a:r>
            <a:r>
              <a:rPr lang="en-US" sz="2400" dirty="0" smtClean="0">
                <a:solidFill>
                  <a:srgbClr val="FF0000"/>
                </a:solidFill>
              </a:rPr>
              <a:t> </a:t>
            </a:r>
            <a:r>
              <a:rPr lang="en-US" sz="2400" dirty="0" err="1" smtClean="0">
                <a:solidFill>
                  <a:srgbClr val="FF0000"/>
                </a:solidFill>
              </a:rPr>
              <a:t>Pendayagunaan</a:t>
            </a:r>
            <a:r>
              <a:rPr lang="en-US" sz="2400" dirty="0" smtClean="0">
                <a:solidFill>
                  <a:srgbClr val="FF0000"/>
                </a:solidFill>
              </a:rPr>
              <a:t> </a:t>
            </a:r>
            <a:r>
              <a:rPr lang="en-US" sz="2400" dirty="0" err="1" smtClean="0">
                <a:solidFill>
                  <a:srgbClr val="FF0000"/>
                </a:solidFill>
              </a:rPr>
              <a:t>Aparatur</a:t>
            </a:r>
            <a:r>
              <a:rPr lang="en-US" sz="2400" dirty="0" smtClean="0">
                <a:solidFill>
                  <a:srgbClr val="FF0000"/>
                </a:solidFill>
              </a:rPr>
              <a:t> Negara </a:t>
            </a:r>
            <a:r>
              <a:rPr lang="en-US" sz="2400" dirty="0" err="1" smtClean="0">
                <a:solidFill>
                  <a:srgbClr val="FF0000"/>
                </a:solidFill>
              </a:rPr>
              <a:t>dan</a:t>
            </a:r>
            <a:r>
              <a:rPr lang="en-US" sz="2400" dirty="0" smtClean="0">
                <a:solidFill>
                  <a:srgbClr val="FF0000"/>
                </a:solidFill>
              </a:rPr>
              <a:t> </a:t>
            </a:r>
            <a:r>
              <a:rPr lang="en-US" sz="2400" dirty="0" err="1" smtClean="0">
                <a:solidFill>
                  <a:srgbClr val="FF0000"/>
                </a:solidFill>
              </a:rPr>
              <a:t>Reformasi</a:t>
            </a:r>
            <a:r>
              <a:rPr lang="en-US" sz="2400" dirty="0" smtClean="0">
                <a:solidFill>
                  <a:srgbClr val="FF0000"/>
                </a:solidFill>
              </a:rPr>
              <a:t> </a:t>
            </a:r>
            <a:r>
              <a:rPr lang="en-US" sz="2400" dirty="0" err="1" smtClean="0">
                <a:solidFill>
                  <a:srgbClr val="FF0000"/>
                </a:solidFill>
              </a:rPr>
              <a:t>Birokrasi</a:t>
            </a:r>
            <a:r>
              <a:rPr lang="en-US" sz="2400" dirty="0" smtClean="0">
                <a:solidFill>
                  <a:srgbClr val="FF0000"/>
                </a:solidFill>
              </a:rPr>
              <a:t> No. 16 </a:t>
            </a:r>
            <a:r>
              <a:rPr lang="en-US" sz="2400" dirty="0" err="1" smtClean="0">
                <a:solidFill>
                  <a:srgbClr val="FF0000"/>
                </a:solidFill>
              </a:rPr>
              <a:t>Tahun</a:t>
            </a:r>
            <a:r>
              <a:rPr lang="en-US" sz="2400" dirty="0" smtClean="0">
                <a:solidFill>
                  <a:srgbClr val="FF0000"/>
                </a:solidFill>
              </a:rPr>
              <a:t> 2009 </a:t>
            </a:r>
            <a:r>
              <a:rPr lang="en-US" sz="2400" dirty="0" err="1" smtClean="0">
                <a:solidFill>
                  <a:srgbClr val="FF0000"/>
                </a:solidFill>
              </a:rPr>
              <a:t>tentang</a:t>
            </a:r>
            <a:r>
              <a:rPr lang="en-US" sz="2400" dirty="0" smtClean="0">
                <a:solidFill>
                  <a:srgbClr val="FF0000"/>
                </a:solidFill>
              </a:rPr>
              <a:t> </a:t>
            </a:r>
            <a:r>
              <a:rPr lang="en-US" sz="2400" dirty="0" err="1" smtClean="0">
                <a:solidFill>
                  <a:srgbClr val="FF0000"/>
                </a:solidFill>
              </a:rPr>
              <a:t>jabatan</a:t>
            </a:r>
            <a:r>
              <a:rPr lang="en-US" sz="2400" dirty="0" smtClean="0">
                <a:solidFill>
                  <a:srgbClr val="FF0000"/>
                </a:solidFill>
              </a:rPr>
              <a:t> </a:t>
            </a:r>
            <a:r>
              <a:rPr lang="en-US" sz="2400" dirty="0" err="1" smtClean="0">
                <a:solidFill>
                  <a:srgbClr val="FF0000"/>
                </a:solidFill>
              </a:rPr>
              <a:t>fungsional</a:t>
            </a:r>
            <a:r>
              <a:rPr lang="en-US" sz="2400" dirty="0" smtClean="0">
                <a:solidFill>
                  <a:srgbClr val="FF0000"/>
                </a:solidFill>
              </a:rPr>
              <a:t> guru </a:t>
            </a:r>
            <a:r>
              <a:rPr lang="en-US" sz="2400" dirty="0" err="1" smtClean="0">
                <a:solidFill>
                  <a:srgbClr val="FF0000"/>
                </a:solidFill>
              </a:rPr>
              <a:t>dan</a:t>
            </a:r>
            <a:r>
              <a:rPr lang="en-US" sz="2400" dirty="0" smtClean="0">
                <a:solidFill>
                  <a:srgbClr val="FF0000"/>
                </a:solidFill>
              </a:rPr>
              <a:t> </a:t>
            </a:r>
            <a:r>
              <a:rPr lang="en-US" sz="2400" dirty="0" err="1" smtClean="0">
                <a:solidFill>
                  <a:srgbClr val="FF0000"/>
                </a:solidFill>
              </a:rPr>
              <a:t>angka</a:t>
            </a:r>
            <a:r>
              <a:rPr lang="en-US" sz="2400" dirty="0" smtClean="0">
                <a:solidFill>
                  <a:srgbClr val="FF0000"/>
                </a:solidFill>
              </a:rPr>
              <a:t> </a:t>
            </a:r>
            <a:r>
              <a:rPr lang="en-US" sz="2400" dirty="0" err="1" smtClean="0">
                <a:solidFill>
                  <a:srgbClr val="FF0000"/>
                </a:solidFill>
              </a:rPr>
              <a:t>kreditnya</a:t>
            </a:r>
            <a:r>
              <a:rPr lang="en-US" sz="2400" dirty="0" smtClean="0">
                <a:solidFill>
                  <a:srgbClr val="FF0000"/>
                </a:solidFill>
              </a:rPr>
              <a:t>.</a:t>
            </a:r>
            <a:endParaRPr lang="en-US" sz="2400" dirty="0">
              <a:solidFill>
                <a:srgbClr val="FF0000"/>
              </a:solidFill>
            </a:endParaRPr>
          </a:p>
        </p:txBody>
      </p:sp>
      <p:pic>
        <p:nvPicPr>
          <p:cNvPr id="4" name="Picture 3" descr="g0147205"/>
          <p:cNvPicPr>
            <a:picLocks noChangeAspect="1" noChangeArrowheads="1"/>
          </p:cNvPicPr>
          <p:nvPr/>
        </p:nvPicPr>
        <p:blipFill>
          <a:blip r:embed="rId2"/>
          <a:srcRect/>
          <a:stretch>
            <a:fillRect/>
          </a:stretch>
        </p:blipFill>
        <p:spPr bwMode="auto">
          <a:xfrm>
            <a:off x="142844" y="5324498"/>
            <a:ext cx="3505200" cy="1462088"/>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5"/>
          <p:cNvSpPr>
            <a:spLocks noChangeArrowheads="1"/>
          </p:cNvSpPr>
          <p:nvPr/>
        </p:nvSpPr>
        <p:spPr bwMode="auto">
          <a:xfrm>
            <a:off x="0" y="2332038"/>
            <a:ext cx="184150" cy="366712"/>
          </a:xfrm>
          <a:prstGeom prst="rect">
            <a:avLst/>
          </a:prstGeom>
          <a:noFill/>
          <a:ln w="9525">
            <a:noFill/>
            <a:miter lim="800000"/>
            <a:headEnd/>
            <a:tailEnd/>
          </a:ln>
        </p:spPr>
        <p:txBody>
          <a:bodyPr wrap="none" anchor="ctr">
            <a:spAutoFit/>
          </a:bodyPr>
          <a:lstStyle/>
          <a:p>
            <a:endParaRPr lang="en-GB"/>
          </a:p>
        </p:txBody>
      </p:sp>
      <p:sp>
        <p:nvSpPr>
          <p:cNvPr id="45060" name="Rectangle 6"/>
          <p:cNvSpPr>
            <a:spLocks noChangeArrowheads="1"/>
          </p:cNvSpPr>
          <p:nvPr/>
        </p:nvSpPr>
        <p:spPr bwMode="auto">
          <a:xfrm>
            <a:off x="0" y="3076575"/>
            <a:ext cx="9144000" cy="0"/>
          </a:xfrm>
          <a:prstGeom prst="rect">
            <a:avLst/>
          </a:prstGeom>
          <a:noFill/>
          <a:ln w="9525">
            <a:noFill/>
            <a:miter lim="800000"/>
            <a:headEnd/>
            <a:tailEnd/>
          </a:ln>
        </p:spPr>
        <p:txBody>
          <a:bodyPr wrap="none" anchor="ctr">
            <a:spAutoFit/>
          </a:bodyPr>
          <a:lstStyle/>
          <a:p>
            <a:endParaRPr lang="en-GB"/>
          </a:p>
        </p:txBody>
      </p:sp>
      <p:sp>
        <p:nvSpPr>
          <p:cNvPr id="45061" name="Rectangle 7"/>
          <p:cNvSpPr>
            <a:spLocks noChangeArrowheads="1"/>
          </p:cNvSpPr>
          <p:nvPr/>
        </p:nvSpPr>
        <p:spPr bwMode="auto">
          <a:xfrm>
            <a:off x="0" y="3094038"/>
            <a:ext cx="184150" cy="366712"/>
          </a:xfrm>
          <a:prstGeom prst="rect">
            <a:avLst/>
          </a:prstGeom>
          <a:noFill/>
          <a:ln w="9525">
            <a:noFill/>
            <a:miter lim="800000"/>
            <a:headEnd/>
            <a:tailEnd/>
          </a:ln>
        </p:spPr>
        <p:txBody>
          <a:bodyPr wrap="none" anchor="ctr">
            <a:spAutoFit/>
          </a:bodyPr>
          <a:lstStyle/>
          <a:p>
            <a:endParaRPr lang="en-GB"/>
          </a:p>
        </p:txBody>
      </p:sp>
      <p:sp>
        <p:nvSpPr>
          <p:cNvPr id="45062" name="Rectangle 8"/>
          <p:cNvSpPr>
            <a:spLocks noChangeArrowheads="1"/>
          </p:cNvSpPr>
          <p:nvPr/>
        </p:nvSpPr>
        <p:spPr bwMode="auto">
          <a:xfrm>
            <a:off x="0" y="5024438"/>
            <a:ext cx="9144000" cy="0"/>
          </a:xfrm>
          <a:prstGeom prst="rect">
            <a:avLst/>
          </a:prstGeom>
          <a:noFill/>
          <a:ln w="9525">
            <a:noFill/>
            <a:miter lim="800000"/>
            <a:headEnd/>
            <a:tailEnd/>
          </a:ln>
        </p:spPr>
        <p:txBody>
          <a:bodyPr wrap="none" anchor="ctr">
            <a:spAutoFit/>
          </a:bodyPr>
          <a:lstStyle/>
          <a:p>
            <a:endParaRPr lang="en-GB"/>
          </a:p>
        </p:txBody>
      </p:sp>
      <p:sp>
        <p:nvSpPr>
          <p:cNvPr id="45063" name="Rectangle 702"/>
          <p:cNvSpPr>
            <a:spLocks noChangeArrowheads="1"/>
          </p:cNvSpPr>
          <p:nvPr/>
        </p:nvSpPr>
        <p:spPr bwMode="auto">
          <a:xfrm>
            <a:off x="0" y="4651375"/>
            <a:ext cx="9144000" cy="0"/>
          </a:xfrm>
          <a:prstGeom prst="rect">
            <a:avLst/>
          </a:prstGeom>
          <a:noFill/>
          <a:ln w="9525">
            <a:noFill/>
            <a:miter lim="800000"/>
            <a:headEnd/>
            <a:tailEnd/>
          </a:ln>
        </p:spPr>
        <p:txBody>
          <a:bodyPr wrap="none" anchor="ctr">
            <a:spAutoFit/>
          </a:bodyPr>
          <a:lstStyle/>
          <a:p>
            <a:endParaRPr lang="en-GB"/>
          </a:p>
        </p:txBody>
      </p:sp>
      <p:graphicFrame>
        <p:nvGraphicFramePr>
          <p:cNvPr id="9384" name="Group 168"/>
          <p:cNvGraphicFramePr>
            <a:graphicFrameLocks noGrp="1"/>
          </p:cNvGraphicFramePr>
          <p:nvPr/>
        </p:nvGraphicFramePr>
        <p:xfrm>
          <a:off x="581315" y="5383935"/>
          <a:ext cx="8064500" cy="1463040"/>
        </p:xfrm>
        <a:graphic>
          <a:graphicData uri="http://schemas.openxmlformats.org/drawingml/2006/table">
            <a:tbl>
              <a:tblPr/>
              <a:tblGrid>
                <a:gridCol w="3584575"/>
                <a:gridCol w="895350"/>
                <a:gridCol w="3584575"/>
              </a:tblGrid>
              <a:tr h="215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Banjarmasin, 2 Januari 2014</a:t>
                      </a: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cap="flat">
                      <a:noFill/>
                    </a:lnR>
                    <a:lnT cap="flat">
                      <a:noFill/>
                    </a:lnT>
                    <a:lnB>
                      <a:noFill/>
                    </a:lnB>
                    <a:lnTlToBr>
                      <a:noFill/>
                    </a:lnTlToBr>
                    <a:lnBlToTr>
                      <a:noFill/>
                    </a:lnBlToTr>
                    <a:noFill/>
                  </a:tcPr>
                </a:tc>
              </a:tr>
              <a:tr h="1809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Pejabat Penilai</a:t>
                      </a: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Pegawai Negeri Sipil Yang Dinilai</a:t>
                      </a: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198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r>
              <a:tr h="198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r>
              <a:tr h="1460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sng" strike="noStrike" cap="none" normalizeH="0" baseline="0" smtClean="0">
                          <a:ln>
                            <a:noFill/>
                          </a:ln>
                          <a:solidFill>
                            <a:schemeClr val="tx1"/>
                          </a:solidFill>
                          <a:effectLst/>
                          <a:latin typeface="Arial" charset="0"/>
                          <a:cs typeface="Times New Roman" pitchFamily="18" charset="0"/>
                        </a:rPr>
                        <a:t>(Dra. Sri)</a:t>
                      </a: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sng" strike="noStrike" cap="none" normalizeH="0" baseline="0" dirty="0" smtClean="0">
                          <a:ln>
                            <a:noFill/>
                          </a:ln>
                          <a:solidFill>
                            <a:schemeClr val="tx1"/>
                          </a:solidFill>
                          <a:effectLst/>
                          <a:latin typeface="Arial" charset="0"/>
                          <a:cs typeface="Times New Roman" pitchFamily="18" charset="0"/>
                        </a:rPr>
                        <a:t>(Elisya, SH)</a:t>
                      </a:r>
                    </a:p>
                  </a:txBody>
                  <a:tcPr horzOverflow="overflow">
                    <a:lnL>
                      <a:noFill/>
                    </a:lnL>
                    <a:lnR>
                      <a:noFill/>
                    </a:lnR>
                    <a:lnT>
                      <a:noFill/>
                    </a:lnT>
                    <a:lnB>
                      <a:noFill/>
                    </a:lnB>
                    <a:lnTlToBr>
                      <a:noFill/>
                    </a:lnTlToBr>
                    <a:lnBlToTr>
                      <a:noFill/>
                    </a:lnBlToTr>
                    <a:noFill/>
                  </a:tcPr>
                </a:tc>
              </a:tr>
              <a:tr h="1984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NIP. 196305221992012001</a:t>
                      </a: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NIP. 196803051999042001</a:t>
                      </a:r>
                      <a:endParaRPr kumimoji="0" lang="id-ID" sz="1000" b="1"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r>
            </a:tbl>
          </a:graphicData>
        </a:graphic>
      </p:graphicFrame>
      <p:sp>
        <p:nvSpPr>
          <p:cNvPr id="45083" name="Text Box 781"/>
          <p:cNvSpPr txBox="1">
            <a:spLocks noChangeArrowheads="1"/>
          </p:cNvSpPr>
          <p:nvPr/>
        </p:nvSpPr>
        <p:spPr bwMode="auto">
          <a:xfrm>
            <a:off x="1778597" y="142852"/>
            <a:ext cx="5579485" cy="707886"/>
          </a:xfrm>
          <a:prstGeom prst="rect">
            <a:avLst/>
          </a:prstGeom>
          <a:noFill/>
          <a:ln w="9525">
            <a:noFill/>
            <a:miter lim="800000"/>
            <a:headEnd/>
            <a:tailEnd/>
          </a:ln>
        </p:spPr>
        <p:txBody>
          <a:bodyPr wrap="square">
            <a:spAutoFit/>
          </a:bodyPr>
          <a:lstStyle/>
          <a:p>
            <a:pPr algn="ctr">
              <a:spcBef>
                <a:spcPct val="50000"/>
              </a:spcBef>
            </a:pPr>
            <a:r>
              <a:rPr lang="en-US" sz="1600" b="1" dirty="0" smtClean="0">
                <a:solidFill>
                  <a:srgbClr val="0033CC"/>
                </a:solidFill>
              </a:rPr>
              <a:t> </a:t>
            </a:r>
            <a:r>
              <a:rPr lang="id-ID" sz="1600" b="1" dirty="0" smtClean="0">
                <a:solidFill>
                  <a:srgbClr val="FF0000"/>
                </a:solidFill>
              </a:rPr>
              <a:t>FORMULIR</a:t>
            </a:r>
            <a:r>
              <a:rPr lang="id-ID" sz="1600" b="1" dirty="0" smtClean="0">
                <a:solidFill>
                  <a:srgbClr val="0033CC"/>
                </a:solidFill>
              </a:rPr>
              <a:t> </a:t>
            </a:r>
          </a:p>
          <a:p>
            <a:pPr algn="ctr">
              <a:spcBef>
                <a:spcPct val="50000"/>
              </a:spcBef>
            </a:pPr>
            <a:r>
              <a:rPr lang="en-US" sz="1600" b="1" dirty="0" smtClean="0">
                <a:solidFill>
                  <a:srgbClr val="0033CC"/>
                </a:solidFill>
              </a:rPr>
              <a:t>SASARAN KERJA</a:t>
            </a:r>
            <a:r>
              <a:rPr lang="id-ID" sz="1600" b="1" dirty="0" smtClean="0">
                <a:solidFill>
                  <a:srgbClr val="0033CC"/>
                </a:solidFill>
              </a:rPr>
              <a:t> </a:t>
            </a:r>
            <a:r>
              <a:rPr lang="en-US" sz="1600" b="1" dirty="0" smtClean="0">
                <a:solidFill>
                  <a:srgbClr val="0033CC"/>
                </a:solidFill>
              </a:rPr>
              <a:t>PEGAWAI NEGERI </a:t>
            </a:r>
            <a:r>
              <a:rPr lang="en-US" sz="1600" b="1" dirty="0">
                <a:solidFill>
                  <a:srgbClr val="0033CC"/>
                </a:solidFill>
              </a:rPr>
              <a:t>SIPIL</a:t>
            </a:r>
          </a:p>
        </p:txBody>
      </p:sp>
      <p:sp>
        <p:nvSpPr>
          <p:cNvPr id="45084" name="Line 1743"/>
          <p:cNvSpPr>
            <a:spLocks noChangeShapeType="1"/>
          </p:cNvSpPr>
          <p:nvPr/>
        </p:nvSpPr>
        <p:spPr bwMode="auto">
          <a:xfrm>
            <a:off x="2959100" y="2870200"/>
            <a:ext cx="0" cy="0"/>
          </a:xfrm>
          <a:prstGeom prst="line">
            <a:avLst/>
          </a:prstGeom>
          <a:noFill/>
          <a:ln w="12700" cap="rnd">
            <a:solidFill>
              <a:srgbClr val="000000"/>
            </a:solidFill>
            <a:round/>
            <a:headEnd/>
            <a:tailEnd/>
          </a:ln>
        </p:spPr>
        <p:txBody>
          <a:bodyPr/>
          <a:lstStyle/>
          <a:p>
            <a:endParaRPr lang="id-ID"/>
          </a:p>
        </p:txBody>
      </p:sp>
      <p:graphicFrame>
        <p:nvGraphicFramePr>
          <p:cNvPr id="9387" name="Group 171"/>
          <p:cNvGraphicFramePr>
            <a:graphicFrameLocks noGrp="1"/>
          </p:cNvGraphicFramePr>
          <p:nvPr/>
        </p:nvGraphicFramePr>
        <p:xfrm>
          <a:off x="98425" y="1025525"/>
          <a:ext cx="8904288" cy="4336416"/>
        </p:xfrm>
        <a:graphic>
          <a:graphicData uri="http://schemas.openxmlformats.org/drawingml/2006/table">
            <a:tbl>
              <a:tblPr/>
              <a:tblGrid>
                <a:gridCol w="441325"/>
                <a:gridCol w="1725613"/>
                <a:gridCol w="1927225"/>
                <a:gridCol w="739775"/>
                <a:gridCol w="1443037"/>
                <a:gridCol w="698500"/>
                <a:gridCol w="882650"/>
                <a:gridCol w="1046163"/>
              </a:tblGrid>
              <a:tr h="2873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NO</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I. PEJABAT PENILAI</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NO</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II. PEGAWAI  NEGERI SIPIL YANG DINILAI</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Nama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Dra. Sri</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Nama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Elisya, SH</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NIP</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196305221992012001</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NIP</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196803051999042001</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r>
              <a:tr h="2254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3</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Pangkat/Gol.Ruang</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rPr>
                        <a:t>Pembina/ IV/a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3</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Pangkat/Gol.Ruang</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Penata Tk I/ III/d</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4</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Jabatan</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rPr>
                        <a:t>Kabid Kepangkatan dan Mutasi Lain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4</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Jabatan</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Kasubbag Mutasi Kepegawaian</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r>
              <a:tr h="1809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5</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Unit Kerja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rPr>
                        <a:t>Direktorat Kepangkatan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5</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Unit Kerja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rPr>
                        <a:t>Direktorat Kepangkatan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r>
              <a:tr h="300038">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NO</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III. KEGIATAN TUGAS  JABATAN</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endParaRPr lang="id-ID"/>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ANGKA KREDIT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TARGET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r>
              <a:tr h="336550">
                <a:tc vMerge="1">
                  <a:txBody>
                    <a:bodyPr/>
                    <a:lstStyle/>
                    <a:p>
                      <a:endParaRPr lang="id-ID"/>
                    </a:p>
                  </a:txBody>
                  <a:tcPr/>
                </a:tc>
                <a:tc gridSpan="2" vMerge="1">
                  <a:txBody>
                    <a:bodyPr/>
                    <a:lstStyle/>
                    <a:p>
                      <a:endParaRPr lang="id-ID"/>
                    </a:p>
                  </a:txBody>
                  <a:tcPr/>
                </a:tc>
                <a:tc hMerge="1" vMerge="1">
                  <a:txBody>
                    <a:bodyPr/>
                    <a:lstStyle/>
                    <a:p>
                      <a:endParaRPr lang="id-ID"/>
                    </a:p>
                  </a:txBody>
                  <a:tcPr/>
                </a:tc>
                <a:tc v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KUANT/</a:t>
                      </a:r>
                    </a:p>
                    <a:p>
                      <a:pPr marL="0" marR="0" lvl="0" indent="0" algn="ctr" defTabSz="914400" rtl="0" eaLnBrk="0" fontAlgn="base" latinLnBrk="0" hangingPunct="0">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OUTPUT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KUAL/ MUTU</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WAKTU</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BIAYA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Menetapkan persetujuan kenaikan pangkat gol.ruang III/d ke bawah Prov. Lampung dan instansi vertikal.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rPr>
                        <a:t>5000 nota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81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2</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Menetapkan persetujuan peninjauan masa kerja gol.ruang III/d ke bawah Provinsi  Lampung dan Instansi vertikal</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25 nota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3</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Menetapkan persetujuan mutasi lain-lain gol.ruang III/d ke bawah Provinsi Lampung dan instansi Vertikal</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ea typeface="Times New Roman" pitchFamily="18" charset="0"/>
                          <a:cs typeface="Arial" charset="0"/>
                        </a:rPr>
                        <a:t>20 nota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4</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Membuat konsep SK pindah Instansi pusat dan daerah</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30  SK</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cs typeface="Times New Roman" pitchFamily="18" charset="0"/>
                        </a:rPr>
                        <a:t>5</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rPr>
                        <a:t>Membuat laporan kenaiakn pangkat, PMK, mutasi lain dan pindah instansi pusat dan daerah</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rPr>
                        <a:t>2 lap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100</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12</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 name="Rectangle 10"/>
          <p:cNvSpPr/>
          <p:nvPr/>
        </p:nvSpPr>
        <p:spPr>
          <a:xfrm>
            <a:off x="2357422" y="1357298"/>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Rectangle 11"/>
          <p:cNvSpPr/>
          <p:nvPr/>
        </p:nvSpPr>
        <p:spPr>
          <a:xfrm>
            <a:off x="2357542" y="1587514"/>
            <a:ext cx="1428639" cy="176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Rectangle 12"/>
          <p:cNvSpPr/>
          <p:nvPr/>
        </p:nvSpPr>
        <p:spPr>
          <a:xfrm>
            <a:off x="2358873" y="1823866"/>
            <a:ext cx="1428639" cy="176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Rectangle 13"/>
          <p:cNvSpPr/>
          <p:nvPr/>
        </p:nvSpPr>
        <p:spPr>
          <a:xfrm>
            <a:off x="2357543" y="2095531"/>
            <a:ext cx="1642953"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p:cNvSpPr/>
          <p:nvPr/>
        </p:nvSpPr>
        <p:spPr>
          <a:xfrm>
            <a:off x="2357422" y="2466808"/>
            <a:ext cx="1571636" cy="176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p:cNvSpPr/>
          <p:nvPr/>
        </p:nvSpPr>
        <p:spPr>
          <a:xfrm>
            <a:off x="6461070" y="1372538"/>
            <a:ext cx="825573"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ectangle 16"/>
          <p:cNvSpPr/>
          <p:nvPr/>
        </p:nvSpPr>
        <p:spPr>
          <a:xfrm>
            <a:off x="6461191" y="1587514"/>
            <a:ext cx="1428639" cy="176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p:cNvSpPr/>
          <p:nvPr/>
        </p:nvSpPr>
        <p:spPr>
          <a:xfrm>
            <a:off x="6462522" y="1823866"/>
            <a:ext cx="1428639" cy="176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Rectangle 18"/>
          <p:cNvSpPr/>
          <p:nvPr/>
        </p:nvSpPr>
        <p:spPr>
          <a:xfrm>
            <a:off x="6461192" y="2095531"/>
            <a:ext cx="2111336"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Rectangle 19"/>
          <p:cNvSpPr/>
          <p:nvPr/>
        </p:nvSpPr>
        <p:spPr>
          <a:xfrm>
            <a:off x="6461071" y="2500306"/>
            <a:ext cx="1682829"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Rectangle 20"/>
          <p:cNvSpPr/>
          <p:nvPr/>
        </p:nvSpPr>
        <p:spPr>
          <a:xfrm>
            <a:off x="190429" y="3436830"/>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2" name="Rectangle 21"/>
          <p:cNvSpPr/>
          <p:nvPr/>
        </p:nvSpPr>
        <p:spPr>
          <a:xfrm>
            <a:off x="627008" y="3444902"/>
            <a:ext cx="351636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Rectangle 22"/>
          <p:cNvSpPr/>
          <p:nvPr/>
        </p:nvSpPr>
        <p:spPr>
          <a:xfrm>
            <a:off x="5230965" y="3429000"/>
            <a:ext cx="857256"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4" name="Rectangle 23"/>
          <p:cNvSpPr/>
          <p:nvPr/>
        </p:nvSpPr>
        <p:spPr>
          <a:xfrm>
            <a:off x="6429388" y="3429000"/>
            <a:ext cx="57150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Rectangle 24"/>
          <p:cNvSpPr/>
          <p:nvPr/>
        </p:nvSpPr>
        <p:spPr>
          <a:xfrm>
            <a:off x="7215206" y="3429000"/>
            <a:ext cx="57150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Rectangle 25"/>
          <p:cNvSpPr/>
          <p:nvPr/>
        </p:nvSpPr>
        <p:spPr>
          <a:xfrm>
            <a:off x="182599" y="3849556"/>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Rectangle 26"/>
          <p:cNvSpPr/>
          <p:nvPr/>
        </p:nvSpPr>
        <p:spPr>
          <a:xfrm>
            <a:off x="635080" y="3857628"/>
            <a:ext cx="3429024" cy="428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5223135" y="3841726"/>
            <a:ext cx="857256"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p:cNvSpPr/>
          <p:nvPr/>
        </p:nvSpPr>
        <p:spPr>
          <a:xfrm>
            <a:off x="6421558" y="3841726"/>
            <a:ext cx="57150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0" name="Rectangle 29"/>
          <p:cNvSpPr/>
          <p:nvPr/>
        </p:nvSpPr>
        <p:spPr>
          <a:xfrm>
            <a:off x="7207376" y="3841726"/>
            <a:ext cx="57150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Rectangle 30"/>
          <p:cNvSpPr/>
          <p:nvPr/>
        </p:nvSpPr>
        <p:spPr>
          <a:xfrm>
            <a:off x="174648" y="4373475"/>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p:cNvSpPr/>
          <p:nvPr/>
        </p:nvSpPr>
        <p:spPr>
          <a:xfrm>
            <a:off x="627129" y="4389498"/>
            <a:ext cx="342902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3" name="Rectangle 32"/>
          <p:cNvSpPr/>
          <p:nvPr/>
        </p:nvSpPr>
        <p:spPr>
          <a:xfrm>
            <a:off x="5215184" y="4365645"/>
            <a:ext cx="857256"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 name="Rectangle 33"/>
          <p:cNvSpPr/>
          <p:nvPr/>
        </p:nvSpPr>
        <p:spPr>
          <a:xfrm>
            <a:off x="6413607" y="4365645"/>
            <a:ext cx="57150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Rectangle 34"/>
          <p:cNvSpPr/>
          <p:nvPr/>
        </p:nvSpPr>
        <p:spPr>
          <a:xfrm>
            <a:off x="7199425" y="4365645"/>
            <a:ext cx="571504"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 name="Rectangle 35"/>
          <p:cNvSpPr/>
          <p:nvPr/>
        </p:nvSpPr>
        <p:spPr>
          <a:xfrm>
            <a:off x="182478" y="4794152"/>
            <a:ext cx="285752" cy="1350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 name="Rectangle 36"/>
          <p:cNvSpPr/>
          <p:nvPr/>
        </p:nvSpPr>
        <p:spPr>
          <a:xfrm>
            <a:off x="634838" y="4786322"/>
            <a:ext cx="342902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8" name="Rectangle 37"/>
          <p:cNvSpPr/>
          <p:nvPr/>
        </p:nvSpPr>
        <p:spPr>
          <a:xfrm>
            <a:off x="5223014" y="4786322"/>
            <a:ext cx="857256"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9" name="Rectangle 38"/>
          <p:cNvSpPr/>
          <p:nvPr/>
        </p:nvSpPr>
        <p:spPr>
          <a:xfrm>
            <a:off x="6421437" y="4786322"/>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0" name="Rectangle 39"/>
          <p:cNvSpPr/>
          <p:nvPr/>
        </p:nvSpPr>
        <p:spPr>
          <a:xfrm>
            <a:off x="7207255" y="4786322"/>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1" name="Rectangle 40"/>
          <p:cNvSpPr/>
          <p:nvPr/>
        </p:nvSpPr>
        <p:spPr>
          <a:xfrm>
            <a:off x="182599" y="5010160"/>
            <a:ext cx="285752" cy="1350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 name="Rectangle 41"/>
          <p:cNvSpPr/>
          <p:nvPr/>
        </p:nvSpPr>
        <p:spPr>
          <a:xfrm>
            <a:off x="634959" y="5026183"/>
            <a:ext cx="3429024" cy="284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3" name="Rectangle 42"/>
          <p:cNvSpPr/>
          <p:nvPr/>
        </p:nvSpPr>
        <p:spPr>
          <a:xfrm>
            <a:off x="5223135" y="5002330"/>
            <a:ext cx="857256" cy="284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4" name="Rectangle 43"/>
          <p:cNvSpPr/>
          <p:nvPr/>
        </p:nvSpPr>
        <p:spPr>
          <a:xfrm>
            <a:off x="6421558" y="5002330"/>
            <a:ext cx="571504" cy="284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Rectangle 44"/>
          <p:cNvSpPr/>
          <p:nvPr/>
        </p:nvSpPr>
        <p:spPr>
          <a:xfrm>
            <a:off x="7207376" y="5002330"/>
            <a:ext cx="571504" cy="284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6" name="Rectangle 45"/>
          <p:cNvSpPr/>
          <p:nvPr/>
        </p:nvSpPr>
        <p:spPr>
          <a:xfrm>
            <a:off x="6819916" y="5429264"/>
            <a:ext cx="1000132" cy="1428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7" name="Rectangle 46"/>
          <p:cNvSpPr/>
          <p:nvPr/>
        </p:nvSpPr>
        <p:spPr>
          <a:xfrm>
            <a:off x="5857884" y="6000768"/>
            <a:ext cx="2071702" cy="825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8" name="Rectangle 47"/>
          <p:cNvSpPr/>
          <p:nvPr/>
        </p:nvSpPr>
        <p:spPr>
          <a:xfrm>
            <a:off x="1238751" y="5929329"/>
            <a:ext cx="2071702" cy="8652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9" name="Rectangle 48"/>
          <p:cNvSpPr/>
          <p:nvPr/>
        </p:nvSpPr>
        <p:spPr>
          <a:xfrm>
            <a:off x="3500430" y="142852"/>
            <a:ext cx="2071702"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0" name="TextBox 49"/>
          <p:cNvSpPr txBox="1"/>
          <p:nvPr/>
        </p:nvSpPr>
        <p:spPr>
          <a:xfrm>
            <a:off x="8065829" y="0"/>
            <a:ext cx="1088760" cy="369332"/>
          </a:xfrm>
          <a:prstGeom prst="rect">
            <a:avLst/>
          </a:prstGeom>
          <a:noFill/>
        </p:spPr>
        <p:txBody>
          <a:bodyPr wrap="none" rtlCol="0">
            <a:spAutoFit/>
          </a:bodyPr>
          <a:lstStyle/>
          <a:p>
            <a:r>
              <a:rPr lang="en-US" b="1" i="1" dirty="0" smtClean="0">
                <a:effectLst>
                  <a:outerShdw blurRad="38100" dist="38100" dir="2700000" algn="tl">
                    <a:srgbClr val="000000">
                      <a:alpha val="43137"/>
                    </a:srgbClr>
                  </a:outerShdw>
                </a:effectLst>
              </a:rPr>
              <a:t>Form  : 1</a:t>
            </a:r>
            <a:endParaRPr lang="en-US" b="1" i="1" dirty="0">
              <a:effectLst>
                <a:outerShdw blurRad="38100" dist="38100" dir="2700000" algn="tl">
                  <a:srgbClr val="000000">
                    <a:alpha val="43137"/>
                  </a:srgbClr>
                </a:outerShdw>
              </a:effectLst>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0" nodeType="clickEffect">
                                  <p:stCondLst>
                                    <p:cond delay="0"/>
                                  </p:stCondLst>
                                  <p:childTnLst>
                                    <p:animEffect transition="out" filter="box(in)">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 presetClass="exit" presetSubtype="16" fill="hold" nodeType="clickEffect">
                                  <p:stCondLst>
                                    <p:cond delay="0"/>
                                  </p:stCondLst>
                                  <p:childTnLst>
                                    <p:animEffect transition="out" filter="box(in)">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 presetClass="exit" presetSubtype="16" fill="hold" nodeType="clickEffect">
                                  <p:stCondLst>
                                    <p:cond delay="0"/>
                                  </p:stCondLst>
                                  <p:childTnLst>
                                    <p:animEffect transition="out" filter="box(in)">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nodeType="clickEffect">
                                  <p:stCondLst>
                                    <p:cond delay="0"/>
                                  </p:stCondLst>
                                  <p:childTnLst>
                                    <p:animEffect transition="out" filter="box(in)">
                                      <p:cBhvr>
                                        <p:cTn id="26" dur="500"/>
                                        <p:tgtEl>
                                          <p:spTgt spid="20"/>
                                        </p:tgtEl>
                                      </p:cBhvr>
                                    </p:animEffect>
                                    <p:set>
                                      <p:cBhvr>
                                        <p:cTn id="27" dur="1" fill="hold">
                                          <p:stCondLst>
                                            <p:cond delay="499"/>
                                          </p:stCondLst>
                                        </p:cTn>
                                        <p:tgtEl>
                                          <p:spTgt spid="2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 presetClass="exit" presetSubtype="16" fill="hold" nodeType="clickEffect">
                                  <p:stCondLst>
                                    <p:cond delay="0"/>
                                  </p:stCondLst>
                                  <p:childTnLst>
                                    <p:animEffect transition="out" filter="box(in)">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4" presetClass="exit" presetSubtype="16" fill="hold" grpId="0" nodeType="clickEffect">
                                  <p:stCondLst>
                                    <p:cond delay="0"/>
                                  </p:stCondLst>
                                  <p:childTnLst>
                                    <p:animEffect transition="out" filter="box(in)">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 presetClass="exit" presetSubtype="16" fill="hold" grpId="0" nodeType="clickEffect">
                                  <p:stCondLst>
                                    <p:cond delay="0"/>
                                  </p:stCondLst>
                                  <p:childTnLst>
                                    <p:animEffect transition="out" filter="box(in)">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4" presetClass="exit" presetSubtype="16" fill="hold" grpId="0" nodeType="clickEffect">
                                  <p:stCondLst>
                                    <p:cond delay="0"/>
                                  </p:stCondLst>
                                  <p:childTnLst>
                                    <p:animEffect transition="out" filter="box(in)">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4" presetClass="exit" presetSubtype="16" fill="hold" grpId="0" nodeType="clickEffect">
                                  <p:stCondLst>
                                    <p:cond delay="0"/>
                                  </p:stCondLst>
                                  <p:childTnLst>
                                    <p:animEffect transition="out" filter="box(in)">
                                      <p:cBhvr>
                                        <p:cTn id="51" dur="500"/>
                                        <p:tgtEl>
                                          <p:spTgt spid="15"/>
                                        </p:tgtEl>
                                      </p:cBhvr>
                                    </p:animEffect>
                                    <p:set>
                                      <p:cBhvr>
                                        <p:cTn id="52" dur="1" fill="hold">
                                          <p:stCondLst>
                                            <p:cond delay="499"/>
                                          </p:stCondLst>
                                        </p:cTn>
                                        <p:tgtEl>
                                          <p:spTgt spid="15"/>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4" presetClass="exit" presetSubtype="16" fill="hold" grpId="0" nodeType="clickEffect">
                                  <p:stCondLst>
                                    <p:cond delay="0"/>
                                  </p:stCondLst>
                                  <p:childTnLst>
                                    <p:animEffect transition="out" filter="box(in)">
                                      <p:cBhvr>
                                        <p:cTn id="56" dur="500"/>
                                        <p:tgtEl>
                                          <p:spTgt spid="21"/>
                                        </p:tgtEl>
                                      </p:cBhvr>
                                    </p:animEffect>
                                    <p:set>
                                      <p:cBhvr>
                                        <p:cTn id="57" dur="1" fill="hold">
                                          <p:stCondLst>
                                            <p:cond delay="499"/>
                                          </p:stCondLst>
                                        </p:cTn>
                                        <p:tgtEl>
                                          <p:spTgt spid="21"/>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4" presetClass="exit" presetSubtype="16" fill="hold" grpId="0" nodeType="clickEffect">
                                  <p:stCondLst>
                                    <p:cond delay="0"/>
                                  </p:stCondLst>
                                  <p:childTnLst>
                                    <p:animEffect transition="out" filter="box(in)">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4" presetClass="exit" presetSubtype="16" fill="hold" grpId="0" nodeType="clickEffect">
                                  <p:stCondLst>
                                    <p:cond delay="0"/>
                                  </p:stCondLst>
                                  <p:childTnLst>
                                    <p:animEffect transition="out" filter="box(in)">
                                      <p:cBhvr>
                                        <p:cTn id="66" dur="500"/>
                                        <p:tgtEl>
                                          <p:spTgt spid="23"/>
                                        </p:tgtEl>
                                      </p:cBhvr>
                                    </p:animEffect>
                                    <p:set>
                                      <p:cBhvr>
                                        <p:cTn id="67" dur="1" fill="hold">
                                          <p:stCondLst>
                                            <p:cond delay="499"/>
                                          </p:stCondLst>
                                        </p:cTn>
                                        <p:tgtEl>
                                          <p:spTgt spid="23"/>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4" presetClass="exit" presetSubtype="16" fill="hold" grpId="0" nodeType="clickEffect">
                                  <p:stCondLst>
                                    <p:cond delay="0"/>
                                  </p:stCondLst>
                                  <p:childTnLst>
                                    <p:animEffect transition="out" filter="box(in)">
                                      <p:cBhvr>
                                        <p:cTn id="71" dur="500"/>
                                        <p:tgtEl>
                                          <p:spTgt spid="24"/>
                                        </p:tgtEl>
                                      </p:cBhvr>
                                    </p:animEffect>
                                    <p:set>
                                      <p:cBhvr>
                                        <p:cTn id="72" dur="1" fill="hold">
                                          <p:stCondLst>
                                            <p:cond delay="499"/>
                                          </p:stCondLst>
                                        </p:cTn>
                                        <p:tgtEl>
                                          <p:spTgt spid="24"/>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 presetClass="exit" presetSubtype="16" fill="hold" grpId="0" nodeType="clickEffect">
                                  <p:stCondLst>
                                    <p:cond delay="0"/>
                                  </p:stCondLst>
                                  <p:childTnLst>
                                    <p:animEffect transition="out" filter="box(in)">
                                      <p:cBhvr>
                                        <p:cTn id="76" dur="500"/>
                                        <p:tgtEl>
                                          <p:spTgt spid="25"/>
                                        </p:tgtEl>
                                      </p:cBhvr>
                                    </p:animEffect>
                                    <p:set>
                                      <p:cBhvr>
                                        <p:cTn id="77" dur="1" fill="hold">
                                          <p:stCondLst>
                                            <p:cond delay="499"/>
                                          </p:stCondLst>
                                        </p:cTn>
                                        <p:tgtEl>
                                          <p:spTgt spid="25"/>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4" presetClass="exit" presetSubtype="16" fill="hold" grpId="0" nodeType="clickEffect">
                                  <p:stCondLst>
                                    <p:cond delay="0"/>
                                  </p:stCondLst>
                                  <p:childTnLst>
                                    <p:animEffect transition="out" filter="box(in)">
                                      <p:cBhvr>
                                        <p:cTn id="81" dur="500"/>
                                        <p:tgtEl>
                                          <p:spTgt spid="26"/>
                                        </p:tgtEl>
                                      </p:cBhvr>
                                    </p:animEffect>
                                    <p:set>
                                      <p:cBhvr>
                                        <p:cTn id="82" dur="1" fill="hold">
                                          <p:stCondLst>
                                            <p:cond delay="499"/>
                                          </p:stCondLst>
                                        </p:cTn>
                                        <p:tgtEl>
                                          <p:spTgt spid="26"/>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4" presetClass="exit" presetSubtype="16" fill="hold" grpId="0" nodeType="clickEffect">
                                  <p:stCondLst>
                                    <p:cond delay="0"/>
                                  </p:stCondLst>
                                  <p:childTnLst>
                                    <p:animEffect transition="out" filter="box(in)">
                                      <p:cBhvr>
                                        <p:cTn id="86" dur="500"/>
                                        <p:tgtEl>
                                          <p:spTgt spid="27"/>
                                        </p:tgtEl>
                                      </p:cBhvr>
                                    </p:animEffect>
                                    <p:set>
                                      <p:cBhvr>
                                        <p:cTn id="87" dur="1" fill="hold">
                                          <p:stCondLst>
                                            <p:cond delay="499"/>
                                          </p:stCondLst>
                                        </p:cTn>
                                        <p:tgtEl>
                                          <p:spTgt spid="27"/>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4" presetClass="exit" presetSubtype="16" fill="hold" grpId="0" nodeType="clickEffect">
                                  <p:stCondLst>
                                    <p:cond delay="0"/>
                                  </p:stCondLst>
                                  <p:childTnLst>
                                    <p:animEffect transition="out" filter="box(in)">
                                      <p:cBhvr>
                                        <p:cTn id="91" dur="500"/>
                                        <p:tgtEl>
                                          <p:spTgt spid="28"/>
                                        </p:tgtEl>
                                      </p:cBhvr>
                                    </p:animEffect>
                                    <p:set>
                                      <p:cBhvr>
                                        <p:cTn id="92" dur="1" fill="hold">
                                          <p:stCondLst>
                                            <p:cond delay="499"/>
                                          </p:stCondLst>
                                        </p:cTn>
                                        <p:tgtEl>
                                          <p:spTgt spid="28"/>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4" presetClass="exit" presetSubtype="16" fill="hold" grpId="0" nodeType="clickEffect">
                                  <p:stCondLst>
                                    <p:cond delay="0"/>
                                  </p:stCondLst>
                                  <p:childTnLst>
                                    <p:animEffect transition="out" filter="box(in)">
                                      <p:cBhvr>
                                        <p:cTn id="96" dur="500"/>
                                        <p:tgtEl>
                                          <p:spTgt spid="29"/>
                                        </p:tgtEl>
                                      </p:cBhvr>
                                    </p:animEffect>
                                    <p:set>
                                      <p:cBhvr>
                                        <p:cTn id="97" dur="1" fill="hold">
                                          <p:stCondLst>
                                            <p:cond delay="499"/>
                                          </p:stCondLst>
                                        </p:cTn>
                                        <p:tgtEl>
                                          <p:spTgt spid="29"/>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4" presetClass="exit" presetSubtype="16" fill="hold" grpId="0" nodeType="clickEffect">
                                  <p:stCondLst>
                                    <p:cond delay="0"/>
                                  </p:stCondLst>
                                  <p:childTnLst>
                                    <p:animEffect transition="out" filter="box(in)">
                                      <p:cBhvr>
                                        <p:cTn id="101" dur="500"/>
                                        <p:tgtEl>
                                          <p:spTgt spid="30"/>
                                        </p:tgtEl>
                                      </p:cBhvr>
                                    </p:animEffect>
                                    <p:set>
                                      <p:cBhvr>
                                        <p:cTn id="102" dur="1" fill="hold">
                                          <p:stCondLst>
                                            <p:cond delay="499"/>
                                          </p:stCondLst>
                                        </p:cTn>
                                        <p:tgtEl>
                                          <p:spTgt spid="30"/>
                                        </p:tgtEl>
                                        <p:attrNameLst>
                                          <p:attrName>style.visibility</p:attrName>
                                        </p:attrNameLst>
                                      </p:cBhvr>
                                      <p:to>
                                        <p:strVal val="hidden"/>
                                      </p:to>
                                    </p:set>
                                  </p:childTnLst>
                                </p:cTn>
                              </p:par>
                            </p:childTnLst>
                          </p:cTn>
                        </p:par>
                      </p:childTnLst>
                    </p:cTn>
                  </p:par>
                  <p:par>
                    <p:cTn id="103" fill="hold">
                      <p:stCondLst>
                        <p:cond delay="indefinite"/>
                      </p:stCondLst>
                      <p:childTnLst>
                        <p:par>
                          <p:cTn id="104" fill="hold">
                            <p:stCondLst>
                              <p:cond delay="0"/>
                            </p:stCondLst>
                            <p:childTnLst>
                              <p:par>
                                <p:cTn id="105" presetID="4" presetClass="exit" presetSubtype="16" fill="hold" grpId="0" nodeType="clickEffect">
                                  <p:stCondLst>
                                    <p:cond delay="0"/>
                                  </p:stCondLst>
                                  <p:childTnLst>
                                    <p:animEffect transition="out" filter="box(in)">
                                      <p:cBhvr>
                                        <p:cTn id="106" dur="500"/>
                                        <p:tgtEl>
                                          <p:spTgt spid="31"/>
                                        </p:tgtEl>
                                      </p:cBhvr>
                                    </p:animEffect>
                                    <p:set>
                                      <p:cBhvr>
                                        <p:cTn id="107" dur="1" fill="hold">
                                          <p:stCondLst>
                                            <p:cond delay="499"/>
                                          </p:stCondLst>
                                        </p:cTn>
                                        <p:tgtEl>
                                          <p:spTgt spid="31"/>
                                        </p:tgtEl>
                                        <p:attrNameLst>
                                          <p:attrName>style.visibility</p:attrName>
                                        </p:attrNameLst>
                                      </p:cBhvr>
                                      <p:to>
                                        <p:strVal val="hidden"/>
                                      </p:to>
                                    </p:set>
                                  </p:childTnLst>
                                </p:cTn>
                              </p:par>
                            </p:childTnLst>
                          </p:cTn>
                        </p:par>
                      </p:childTnLst>
                    </p:cTn>
                  </p:par>
                  <p:par>
                    <p:cTn id="108" fill="hold">
                      <p:stCondLst>
                        <p:cond delay="indefinite"/>
                      </p:stCondLst>
                      <p:childTnLst>
                        <p:par>
                          <p:cTn id="109" fill="hold">
                            <p:stCondLst>
                              <p:cond delay="0"/>
                            </p:stCondLst>
                            <p:childTnLst>
                              <p:par>
                                <p:cTn id="110" presetID="4" presetClass="exit" presetSubtype="16" fill="hold" grpId="0" nodeType="clickEffect">
                                  <p:stCondLst>
                                    <p:cond delay="0"/>
                                  </p:stCondLst>
                                  <p:childTnLst>
                                    <p:animEffect transition="out" filter="box(in)">
                                      <p:cBhvr>
                                        <p:cTn id="111" dur="500"/>
                                        <p:tgtEl>
                                          <p:spTgt spid="32"/>
                                        </p:tgtEl>
                                      </p:cBhvr>
                                    </p:animEffect>
                                    <p:set>
                                      <p:cBhvr>
                                        <p:cTn id="112" dur="1" fill="hold">
                                          <p:stCondLst>
                                            <p:cond delay="499"/>
                                          </p:stCondLst>
                                        </p:cTn>
                                        <p:tgtEl>
                                          <p:spTgt spid="32"/>
                                        </p:tgtEl>
                                        <p:attrNameLst>
                                          <p:attrName>style.visibility</p:attrName>
                                        </p:attrNameLst>
                                      </p:cBhvr>
                                      <p:to>
                                        <p:strVal val="hidden"/>
                                      </p:to>
                                    </p:set>
                                  </p:childTnLst>
                                </p:cTn>
                              </p:par>
                            </p:childTnLst>
                          </p:cTn>
                        </p:par>
                      </p:childTnLst>
                    </p:cTn>
                  </p:par>
                  <p:par>
                    <p:cTn id="113" fill="hold">
                      <p:stCondLst>
                        <p:cond delay="indefinite"/>
                      </p:stCondLst>
                      <p:childTnLst>
                        <p:par>
                          <p:cTn id="114" fill="hold">
                            <p:stCondLst>
                              <p:cond delay="0"/>
                            </p:stCondLst>
                            <p:childTnLst>
                              <p:par>
                                <p:cTn id="115" presetID="4" presetClass="exit" presetSubtype="16" fill="hold" grpId="0" nodeType="clickEffect">
                                  <p:stCondLst>
                                    <p:cond delay="0"/>
                                  </p:stCondLst>
                                  <p:childTnLst>
                                    <p:animEffect transition="out" filter="box(in)">
                                      <p:cBhvr>
                                        <p:cTn id="116" dur="500"/>
                                        <p:tgtEl>
                                          <p:spTgt spid="33"/>
                                        </p:tgtEl>
                                      </p:cBhvr>
                                    </p:animEffect>
                                    <p:set>
                                      <p:cBhvr>
                                        <p:cTn id="117" dur="1" fill="hold">
                                          <p:stCondLst>
                                            <p:cond delay="499"/>
                                          </p:stCondLst>
                                        </p:cTn>
                                        <p:tgtEl>
                                          <p:spTgt spid="33"/>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4" presetClass="exit" presetSubtype="16" fill="hold" grpId="0" nodeType="clickEffect">
                                  <p:stCondLst>
                                    <p:cond delay="0"/>
                                  </p:stCondLst>
                                  <p:childTnLst>
                                    <p:animEffect transition="out" filter="box(in)">
                                      <p:cBhvr>
                                        <p:cTn id="121" dur="500"/>
                                        <p:tgtEl>
                                          <p:spTgt spid="34"/>
                                        </p:tgtEl>
                                      </p:cBhvr>
                                    </p:animEffect>
                                    <p:set>
                                      <p:cBhvr>
                                        <p:cTn id="122" dur="1" fill="hold">
                                          <p:stCondLst>
                                            <p:cond delay="499"/>
                                          </p:stCondLst>
                                        </p:cTn>
                                        <p:tgtEl>
                                          <p:spTgt spid="34"/>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4" presetClass="exit" presetSubtype="16" fill="hold" grpId="0" nodeType="clickEffect">
                                  <p:stCondLst>
                                    <p:cond delay="0"/>
                                  </p:stCondLst>
                                  <p:childTnLst>
                                    <p:animEffect transition="out" filter="box(in)">
                                      <p:cBhvr>
                                        <p:cTn id="126" dur="500"/>
                                        <p:tgtEl>
                                          <p:spTgt spid="35"/>
                                        </p:tgtEl>
                                      </p:cBhvr>
                                    </p:animEffect>
                                    <p:set>
                                      <p:cBhvr>
                                        <p:cTn id="127" dur="1" fill="hold">
                                          <p:stCondLst>
                                            <p:cond delay="499"/>
                                          </p:stCondLst>
                                        </p:cTn>
                                        <p:tgtEl>
                                          <p:spTgt spid="35"/>
                                        </p:tgtEl>
                                        <p:attrNameLst>
                                          <p:attrName>style.visibility</p:attrName>
                                        </p:attrNameLst>
                                      </p:cBhvr>
                                      <p:to>
                                        <p:strVal val="hidden"/>
                                      </p:to>
                                    </p:set>
                                  </p:childTnLst>
                                </p:cTn>
                              </p:par>
                            </p:childTnLst>
                          </p:cTn>
                        </p:par>
                      </p:childTnLst>
                    </p:cTn>
                  </p:par>
                  <p:par>
                    <p:cTn id="128" fill="hold">
                      <p:stCondLst>
                        <p:cond delay="indefinite"/>
                      </p:stCondLst>
                      <p:childTnLst>
                        <p:par>
                          <p:cTn id="129" fill="hold">
                            <p:stCondLst>
                              <p:cond delay="0"/>
                            </p:stCondLst>
                            <p:childTnLst>
                              <p:par>
                                <p:cTn id="130" presetID="4" presetClass="exit" presetSubtype="16" fill="hold" grpId="0" nodeType="clickEffect">
                                  <p:stCondLst>
                                    <p:cond delay="0"/>
                                  </p:stCondLst>
                                  <p:childTnLst>
                                    <p:animEffect transition="out" filter="box(in)">
                                      <p:cBhvr>
                                        <p:cTn id="131" dur="500"/>
                                        <p:tgtEl>
                                          <p:spTgt spid="36"/>
                                        </p:tgtEl>
                                      </p:cBhvr>
                                    </p:animEffect>
                                    <p:set>
                                      <p:cBhvr>
                                        <p:cTn id="132" dur="1" fill="hold">
                                          <p:stCondLst>
                                            <p:cond delay="499"/>
                                          </p:stCondLst>
                                        </p:cTn>
                                        <p:tgtEl>
                                          <p:spTgt spid="36"/>
                                        </p:tgtEl>
                                        <p:attrNameLst>
                                          <p:attrName>style.visibility</p:attrName>
                                        </p:attrNameLst>
                                      </p:cBhvr>
                                      <p:to>
                                        <p:strVal val="hidden"/>
                                      </p:to>
                                    </p:set>
                                  </p:childTnLst>
                                </p:cTn>
                              </p:par>
                            </p:childTnLst>
                          </p:cTn>
                        </p:par>
                      </p:childTnLst>
                    </p:cTn>
                  </p:par>
                  <p:par>
                    <p:cTn id="133" fill="hold">
                      <p:stCondLst>
                        <p:cond delay="indefinite"/>
                      </p:stCondLst>
                      <p:childTnLst>
                        <p:par>
                          <p:cTn id="134" fill="hold">
                            <p:stCondLst>
                              <p:cond delay="0"/>
                            </p:stCondLst>
                            <p:childTnLst>
                              <p:par>
                                <p:cTn id="135" presetID="4" presetClass="exit" presetSubtype="16" fill="hold" grpId="0" nodeType="clickEffect">
                                  <p:stCondLst>
                                    <p:cond delay="0"/>
                                  </p:stCondLst>
                                  <p:childTnLst>
                                    <p:animEffect transition="out" filter="box(in)">
                                      <p:cBhvr>
                                        <p:cTn id="136" dur="500"/>
                                        <p:tgtEl>
                                          <p:spTgt spid="37"/>
                                        </p:tgtEl>
                                      </p:cBhvr>
                                    </p:animEffect>
                                    <p:set>
                                      <p:cBhvr>
                                        <p:cTn id="137" dur="1" fill="hold">
                                          <p:stCondLst>
                                            <p:cond delay="499"/>
                                          </p:stCondLst>
                                        </p:cTn>
                                        <p:tgtEl>
                                          <p:spTgt spid="37"/>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4" presetClass="exit" presetSubtype="16" fill="hold" grpId="0" nodeType="clickEffect">
                                  <p:stCondLst>
                                    <p:cond delay="0"/>
                                  </p:stCondLst>
                                  <p:childTnLst>
                                    <p:animEffect transition="out" filter="box(in)">
                                      <p:cBhvr>
                                        <p:cTn id="141" dur="500"/>
                                        <p:tgtEl>
                                          <p:spTgt spid="38"/>
                                        </p:tgtEl>
                                      </p:cBhvr>
                                    </p:animEffect>
                                    <p:set>
                                      <p:cBhvr>
                                        <p:cTn id="142" dur="1" fill="hold">
                                          <p:stCondLst>
                                            <p:cond delay="499"/>
                                          </p:stCondLst>
                                        </p:cTn>
                                        <p:tgtEl>
                                          <p:spTgt spid="38"/>
                                        </p:tgtEl>
                                        <p:attrNameLst>
                                          <p:attrName>style.visibility</p:attrName>
                                        </p:attrNameLst>
                                      </p:cBhvr>
                                      <p:to>
                                        <p:strVal val="hidden"/>
                                      </p:to>
                                    </p:set>
                                  </p:childTnLst>
                                </p:cTn>
                              </p:par>
                            </p:childTnLst>
                          </p:cTn>
                        </p:par>
                      </p:childTnLst>
                    </p:cTn>
                  </p:par>
                  <p:par>
                    <p:cTn id="143" fill="hold">
                      <p:stCondLst>
                        <p:cond delay="indefinite"/>
                      </p:stCondLst>
                      <p:childTnLst>
                        <p:par>
                          <p:cTn id="144" fill="hold">
                            <p:stCondLst>
                              <p:cond delay="0"/>
                            </p:stCondLst>
                            <p:childTnLst>
                              <p:par>
                                <p:cTn id="145" presetID="4" presetClass="exit" presetSubtype="16" fill="hold" grpId="0" nodeType="clickEffect">
                                  <p:stCondLst>
                                    <p:cond delay="0"/>
                                  </p:stCondLst>
                                  <p:childTnLst>
                                    <p:animEffect transition="out" filter="box(in)">
                                      <p:cBhvr>
                                        <p:cTn id="146" dur="500"/>
                                        <p:tgtEl>
                                          <p:spTgt spid="39"/>
                                        </p:tgtEl>
                                      </p:cBhvr>
                                    </p:animEffect>
                                    <p:set>
                                      <p:cBhvr>
                                        <p:cTn id="147" dur="1" fill="hold">
                                          <p:stCondLst>
                                            <p:cond delay="499"/>
                                          </p:stCondLst>
                                        </p:cTn>
                                        <p:tgtEl>
                                          <p:spTgt spid="39"/>
                                        </p:tgtEl>
                                        <p:attrNameLst>
                                          <p:attrName>style.visibility</p:attrName>
                                        </p:attrNameLst>
                                      </p:cBhvr>
                                      <p:to>
                                        <p:strVal val="hidden"/>
                                      </p:to>
                                    </p:set>
                                  </p:childTnLst>
                                </p:cTn>
                              </p:par>
                            </p:childTnLst>
                          </p:cTn>
                        </p:par>
                      </p:childTnLst>
                    </p:cTn>
                  </p:par>
                  <p:par>
                    <p:cTn id="148" fill="hold">
                      <p:stCondLst>
                        <p:cond delay="indefinite"/>
                      </p:stCondLst>
                      <p:childTnLst>
                        <p:par>
                          <p:cTn id="149" fill="hold">
                            <p:stCondLst>
                              <p:cond delay="0"/>
                            </p:stCondLst>
                            <p:childTnLst>
                              <p:par>
                                <p:cTn id="150" presetID="4" presetClass="exit" presetSubtype="16" fill="hold" grpId="0" nodeType="clickEffect">
                                  <p:stCondLst>
                                    <p:cond delay="0"/>
                                  </p:stCondLst>
                                  <p:childTnLst>
                                    <p:animEffect transition="out" filter="box(in)">
                                      <p:cBhvr>
                                        <p:cTn id="151" dur="500"/>
                                        <p:tgtEl>
                                          <p:spTgt spid="40"/>
                                        </p:tgtEl>
                                      </p:cBhvr>
                                    </p:animEffect>
                                    <p:set>
                                      <p:cBhvr>
                                        <p:cTn id="152" dur="1" fill="hold">
                                          <p:stCondLst>
                                            <p:cond delay="499"/>
                                          </p:stCondLst>
                                        </p:cTn>
                                        <p:tgtEl>
                                          <p:spTgt spid="40"/>
                                        </p:tgtEl>
                                        <p:attrNameLst>
                                          <p:attrName>style.visibility</p:attrName>
                                        </p:attrNameLst>
                                      </p:cBhvr>
                                      <p:to>
                                        <p:strVal val="hidden"/>
                                      </p:to>
                                    </p:set>
                                  </p:childTnLst>
                                </p:cTn>
                              </p:par>
                            </p:childTnLst>
                          </p:cTn>
                        </p:par>
                      </p:childTnLst>
                    </p:cTn>
                  </p:par>
                  <p:par>
                    <p:cTn id="153" fill="hold">
                      <p:stCondLst>
                        <p:cond delay="indefinite"/>
                      </p:stCondLst>
                      <p:childTnLst>
                        <p:par>
                          <p:cTn id="154" fill="hold">
                            <p:stCondLst>
                              <p:cond delay="0"/>
                            </p:stCondLst>
                            <p:childTnLst>
                              <p:par>
                                <p:cTn id="155" presetID="4" presetClass="exit" presetSubtype="16" fill="hold" grpId="0" nodeType="clickEffect">
                                  <p:stCondLst>
                                    <p:cond delay="0"/>
                                  </p:stCondLst>
                                  <p:childTnLst>
                                    <p:animEffect transition="out" filter="box(in)">
                                      <p:cBhvr>
                                        <p:cTn id="156" dur="500"/>
                                        <p:tgtEl>
                                          <p:spTgt spid="41"/>
                                        </p:tgtEl>
                                      </p:cBhvr>
                                    </p:animEffect>
                                    <p:set>
                                      <p:cBhvr>
                                        <p:cTn id="157" dur="1" fill="hold">
                                          <p:stCondLst>
                                            <p:cond delay="499"/>
                                          </p:stCondLst>
                                        </p:cTn>
                                        <p:tgtEl>
                                          <p:spTgt spid="41"/>
                                        </p:tgtEl>
                                        <p:attrNameLst>
                                          <p:attrName>style.visibility</p:attrName>
                                        </p:attrNameLst>
                                      </p:cBhvr>
                                      <p:to>
                                        <p:strVal val="hidden"/>
                                      </p:to>
                                    </p:set>
                                  </p:childTnLst>
                                </p:cTn>
                              </p:par>
                            </p:childTnLst>
                          </p:cTn>
                        </p:par>
                      </p:childTnLst>
                    </p:cTn>
                  </p:par>
                  <p:par>
                    <p:cTn id="158" fill="hold">
                      <p:stCondLst>
                        <p:cond delay="indefinite"/>
                      </p:stCondLst>
                      <p:childTnLst>
                        <p:par>
                          <p:cTn id="159" fill="hold">
                            <p:stCondLst>
                              <p:cond delay="0"/>
                            </p:stCondLst>
                            <p:childTnLst>
                              <p:par>
                                <p:cTn id="160" presetID="4" presetClass="exit" presetSubtype="16" fill="hold" grpId="0" nodeType="clickEffect">
                                  <p:stCondLst>
                                    <p:cond delay="0"/>
                                  </p:stCondLst>
                                  <p:childTnLst>
                                    <p:animEffect transition="out" filter="box(in)">
                                      <p:cBhvr>
                                        <p:cTn id="161" dur="500"/>
                                        <p:tgtEl>
                                          <p:spTgt spid="42"/>
                                        </p:tgtEl>
                                      </p:cBhvr>
                                    </p:animEffect>
                                    <p:set>
                                      <p:cBhvr>
                                        <p:cTn id="162" dur="1" fill="hold">
                                          <p:stCondLst>
                                            <p:cond delay="499"/>
                                          </p:stCondLst>
                                        </p:cTn>
                                        <p:tgtEl>
                                          <p:spTgt spid="42"/>
                                        </p:tgtEl>
                                        <p:attrNameLst>
                                          <p:attrName>style.visibility</p:attrName>
                                        </p:attrNameLst>
                                      </p:cBhvr>
                                      <p:to>
                                        <p:strVal val="hidden"/>
                                      </p:to>
                                    </p:set>
                                  </p:childTnLst>
                                </p:cTn>
                              </p:par>
                            </p:childTnLst>
                          </p:cTn>
                        </p:par>
                      </p:childTnLst>
                    </p:cTn>
                  </p:par>
                  <p:par>
                    <p:cTn id="163" fill="hold">
                      <p:stCondLst>
                        <p:cond delay="indefinite"/>
                      </p:stCondLst>
                      <p:childTnLst>
                        <p:par>
                          <p:cTn id="164" fill="hold">
                            <p:stCondLst>
                              <p:cond delay="0"/>
                            </p:stCondLst>
                            <p:childTnLst>
                              <p:par>
                                <p:cTn id="165" presetID="4" presetClass="exit" presetSubtype="16" fill="hold" grpId="0" nodeType="clickEffect">
                                  <p:stCondLst>
                                    <p:cond delay="0"/>
                                  </p:stCondLst>
                                  <p:childTnLst>
                                    <p:animEffect transition="out" filter="box(in)">
                                      <p:cBhvr>
                                        <p:cTn id="166" dur="500"/>
                                        <p:tgtEl>
                                          <p:spTgt spid="43"/>
                                        </p:tgtEl>
                                      </p:cBhvr>
                                    </p:animEffect>
                                    <p:set>
                                      <p:cBhvr>
                                        <p:cTn id="167" dur="1" fill="hold">
                                          <p:stCondLst>
                                            <p:cond delay="499"/>
                                          </p:stCondLst>
                                        </p:cTn>
                                        <p:tgtEl>
                                          <p:spTgt spid="43"/>
                                        </p:tgtEl>
                                        <p:attrNameLst>
                                          <p:attrName>style.visibility</p:attrName>
                                        </p:attrNameLst>
                                      </p:cBhvr>
                                      <p:to>
                                        <p:strVal val="hidden"/>
                                      </p:to>
                                    </p:set>
                                  </p:childTnLst>
                                </p:cTn>
                              </p:par>
                            </p:childTnLst>
                          </p:cTn>
                        </p:par>
                      </p:childTnLst>
                    </p:cTn>
                  </p:par>
                  <p:par>
                    <p:cTn id="168" fill="hold">
                      <p:stCondLst>
                        <p:cond delay="indefinite"/>
                      </p:stCondLst>
                      <p:childTnLst>
                        <p:par>
                          <p:cTn id="169" fill="hold">
                            <p:stCondLst>
                              <p:cond delay="0"/>
                            </p:stCondLst>
                            <p:childTnLst>
                              <p:par>
                                <p:cTn id="170" presetID="4" presetClass="exit" presetSubtype="16" fill="hold" grpId="0" nodeType="clickEffect">
                                  <p:stCondLst>
                                    <p:cond delay="0"/>
                                  </p:stCondLst>
                                  <p:childTnLst>
                                    <p:animEffect transition="out" filter="box(in)">
                                      <p:cBhvr>
                                        <p:cTn id="171" dur="500"/>
                                        <p:tgtEl>
                                          <p:spTgt spid="44"/>
                                        </p:tgtEl>
                                      </p:cBhvr>
                                    </p:animEffect>
                                    <p:set>
                                      <p:cBhvr>
                                        <p:cTn id="172" dur="1" fill="hold">
                                          <p:stCondLst>
                                            <p:cond delay="499"/>
                                          </p:stCondLst>
                                        </p:cTn>
                                        <p:tgtEl>
                                          <p:spTgt spid="44"/>
                                        </p:tgtEl>
                                        <p:attrNameLst>
                                          <p:attrName>style.visibility</p:attrName>
                                        </p:attrNameLst>
                                      </p:cBhvr>
                                      <p:to>
                                        <p:strVal val="hidden"/>
                                      </p:to>
                                    </p:set>
                                  </p:childTnLst>
                                </p:cTn>
                              </p:par>
                            </p:childTnLst>
                          </p:cTn>
                        </p:par>
                      </p:childTnLst>
                    </p:cTn>
                  </p:par>
                  <p:par>
                    <p:cTn id="173" fill="hold">
                      <p:stCondLst>
                        <p:cond delay="indefinite"/>
                      </p:stCondLst>
                      <p:childTnLst>
                        <p:par>
                          <p:cTn id="174" fill="hold">
                            <p:stCondLst>
                              <p:cond delay="0"/>
                            </p:stCondLst>
                            <p:childTnLst>
                              <p:par>
                                <p:cTn id="175" presetID="4" presetClass="exit" presetSubtype="16" fill="hold" grpId="0" nodeType="clickEffect">
                                  <p:stCondLst>
                                    <p:cond delay="0"/>
                                  </p:stCondLst>
                                  <p:childTnLst>
                                    <p:animEffect transition="out" filter="box(in)">
                                      <p:cBhvr>
                                        <p:cTn id="176" dur="500"/>
                                        <p:tgtEl>
                                          <p:spTgt spid="45"/>
                                        </p:tgtEl>
                                      </p:cBhvr>
                                    </p:animEffect>
                                    <p:set>
                                      <p:cBhvr>
                                        <p:cTn id="177" dur="1" fill="hold">
                                          <p:stCondLst>
                                            <p:cond delay="499"/>
                                          </p:stCondLst>
                                        </p:cTn>
                                        <p:tgtEl>
                                          <p:spTgt spid="45"/>
                                        </p:tgtEl>
                                        <p:attrNameLst>
                                          <p:attrName>style.visibility</p:attrName>
                                        </p:attrNameLst>
                                      </p:cBhvr>
                                      <p:to>
                                        <p:strVal val="hidden"/>
                                      </p:to>
                                    </p:set>
                                  </p:childTnLst>
                                </p:cTn>
                              </p:par>
                            </p:childTnLst>
                          </p:cTn>
                        </p:par>
                      </p:childTnLst>
                    </p:cTn>
                  </p:par>
                  <p:par>
                    <p:cTn id="178" fill="hold">
                      <p:stCondLst>
                        <p:cond delay="indefinite"/>
                      </p:stCondLst>
                      <p:childTnLst>
                        <p:par>
                          <p:cTn id="179" fill="hold">
                            <p:stCondLst>
                              <p:cond delay="0"/>
                            </p:stCondLst>
                            <p:childTnLst>
                              <p:par>
                                <p:cTn id="180" presetID="4" presetClass="exit" presetSubtype="16" fill="hold" grpId="0" nodeType="clickEffect">
                                  <p:stCondLst>
                                    <p:cond delay="0"/>
                                  </p:stCondLst>
                                  <p:childTnLst>
                                    <p:animEffect transition="out" filter="box(in)">
                                      <p:cBhvr>
                                        <p:cTn id="181" dur="500"/>
                                        <p:tgtEl>
                                          <p:spTgt spid="46"/>
                                        </p:tgtEl>
                                      </p:cBhvr>
                                    </p:animEffect>
                                    <p:set>
                                      <p:cBhvr>
                                        <p:cTn id="182" dur="1" fill="hold">
                                          <p:stCondLst>
                                            <p:cond delay="499"/>
                                          </p:stCondLst>
                                        </p:cTn>
                                        <p:tgtEl>
                                          <p:spTgt spid="46"/>
                                        </p:tgtEl>
                                        <p:attrNameLst>
                                          <p:attrName>style.visibility</p:attrName>
                                        </p:attrNameLst>
                                      </p:cBhvr>
                                      <p:to>
                                        <p:strVal val="hidden"/>
                                      </p:to>
                                    </p:set>
                                  </p:childTnLst>
                                </p:cTn>
                              </p:par>
                            </p:childTnLst>
                          </p:cTn>
                        </p:par>
                      </p:childTnLst>
                    </p:cTn>
                  </p:par>
                  <p:par>
                    <p:cTn id="183" fill="hold">
                      <p:stCondLst>
                        <p:cond delay="indefinite"/>
                      </p:stCondLst>
                      <p:childTnLst>
                        <p:par>
                          <p:cTn id="184" fill="hold">
                            <p:stCondLst>
                              <p:cond delay="0"/>
                            </p:stCondLst>
                            <p:childTnLst>
                              <p:par>
                                <p:cTn id="185" presetID="4" presetClass="exit" presetSubtype="16" fill="hold" grpId="0" nodeType="clickEffect">
                                  <p:stCondLst>
                                    <p:cond delay="0"/>
                                  </p:stCondLst>
                                  <p:childTnLst>
                                    <p:animEffect transition="out" filter="box(in)">
                                      <p:cBhvr>
                                        <p:cTn id="186" dur="500"/>
                                        <p:tgtEl>
                                          <p:spTgt spid="47"/>
                                        </p:tgtEl>
                                      </p:cBhvr>
                                    </p:animEffect>
                                    <p:set>
                                      <p:cBhvr>
                                        <p:cTn id="187" dur="1" fill="hold">
                                          <p:stCondLst>
                                            <p:cond delay="499"/>
                                          </p:stCondLst>
                                        </p:cTn>
                                        <p:tgtEl>
                                          <p:spTgt spid="47"/>
                                        </p:tgtEl>
                                        <p:attrNameLst>
                                          <p:attrName>style.visibility</p:attrName>
                                        </p:attrNameLst>
                                      </p:cBhvr>
                                      <p:to>
                                        <p:strVal val="hidden"/>
                                      </p:to>
                                    </p:set>
                                  </p:childTnLst>
                                </p:cTn>
                              </p:par>
                            </p:childTnLst>
                          </p:cTn>
                        </p:par>
                      </p:childTnLst>
                    </p:cTn>
                  </p:par>
                  <p:par>
                    <p:cTn id="188" fill="hold">
                      <p:stCondLst>
                        <p:cond delay="indefinite"/>
                      </p:stCondLst>
                      <p:childTnLst>
                        <p:par>
                          <p:cTn id="189" fill="hold">
                            <p:stCondLst>
                              <p:cond delay="0"/>
                            </p:stCondLst>
                            <p:childTnLst>
                              <p:par>
                                <p:cTn id="190" presetID="4" presetClass="exit" presetSubtype="16" fill="hold" grpId="0" nodeType="clickEffect">
                                  <p:stCondLst>
                                    <p:cond delay="0"/>
                                  </p:stCondLst>
                                  <p:childTnLst>
                                    <p:animEffect transition="out" filter="box(in)">
                                      <p:cBhvr>
                                        <p:cTn id="191" dur="500"/>
                                        <p:tgtEl>
                                          <p:spTgt spid="48"/>
                                        </p:tgtEl>
                                      </p:cBhvr>
                                    </p:animEffect>
                                    <p:set>
                                      <p:cBhvr>
                                        <p:cTn id="192" dur="1" fill="hold">
                                          <p:stCondLst>
                                            <p:cond delay="499"/>
                                          </p:stCondLst>
                                        </p:cTn>
                                        <p:tgtEl>
                                          <p:spTgt spid="48"/>
                                        </p:tgtEl>
                                        <p:attrNameLst>
                                          <p:attrName>style.visibility</p:attrName>
                                        </p:attrNameLst>
                                      </p:cBhvr>
                                      <p:to>
                                        <p:strVal val="hidden"/>
                                      </p:to>
                                    </p:set>
                                  </p:childTnLst>
                                </p:cTn>
                              </p:par>
                            </p:childTnLst>
                          </p:cTn>
                        </p:par>
                      </p:childTnLst>
                    </p:cTn>
                  </p:par>
                  <p:par>
                    <p:cTn id="193" fill="hold">
                      <p:stCondLst>
                        <p:cond delay="indefinite"/>
                      </p:stCondLst>
                      <p:childTnLst>
                        <p:par>
                          <p:cTn id="194" fill="hold">
                            <p:stCondLst>
                              <p:cond delay="0"/>
                            </p:stCondLst>
                            <p:childTnLst>
                              <p:par>
                                <p:cTn id="195" presetID="4" presetClass="entr" presetSubtype="16" fill="hold" grpId="0" nodeType="clickEffect">
                                  <p:stCondLst>
                                    <p:cond delay="0"/>
                                  </p:stCondLst>
                                  <p:childTnLst>
                                    <p:set>
                                      <p:cBhvr>
                                        <p:cTn id="196" dur="1" fill="hold">
                                          <p:stCondLst>
                                            <p:cond delay="0"/>
                                          </p:stCondLst>
                                        </p:cTn>
                                        <p:tgtEl>
                                          <p:spTgt spid="49"/>
                                        </p:tgtEl>
                                        <p:attrNameLst>
                                          <p:attrName>style.visibility</p:attrName>
                                        </p:attrNameLst>
                                      </p:cBhvr>
                                      <p:to>
                                        <p:strVal val="visible"/>
                                      </p:to>
                                    </p:set>
                                    <p:animEffect transition="in" filter="box(in)">
                                      <p:cBhvr>
                                        <p:cTn id="19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3348038" y="30163"/>
            <a:ext cx="1979323" cy="461665"/>
          </a:xfrm>
          <a:prstGeom prst="rect">
            <a:avLst/>
          </a:prstGeom>
          <a:noFill/>
          <a:ln w="9525">
            <a:noFill/>
            <a:miter lim="800000"/>
            <a:headEnd/>
            <a:tailEnd/>
          </a:ln>
        </p:spPr>
        <p:txBody>
          <a:bodyPr wrap="none" anchor="ctr">
            <a:spAutoFit/>
          </a:bodyPr>
          <a:lstStyle/>
          <a:p>
            <a:pPr algn="ctr"/>
            <a:r>
              <a:rPr lang="id-ID" sz="1200" b="1" dirty="0">
                <a:cs typeface="Times New Roman" pitchFamily="18" charset="0"/>
              </a:rPr>
              <a:t>PENILAIAN SASARAN KERJA </a:t>
            </a:r>
            <a:endParaRPr lang="en-US" sz="1200" dirty="0"/>
          </a:p>
          <a:p>
            <a:pPr algn="ctr" eaLnBrk="0" hangingPunct="0"/>
            <a:r>
              <a:rPr lang="id-ID" sz="1200" b="1" dirty="0">
                <a:cs typeface="Times New Roman" pitchFamily="18" charset="0"/>
              </a:rPr>
              <a:t>PEGAWAI NEGERI SIPIL</a:t>
            </a:r>
            <a:endParaRPr lang="en-US" sz="1200" dirty="0"/>
          </a:p>
        </p:txBody>
      </p:sp>
      <p:graphicFrame>
        <p:nvGraphicFramePr>
          <p:cNvPr id="10469" name="Group 229"/>
          <p:cNvGraphicFramePr>
            <a:graphicFrameLocks noGrp="1"/>
          </p:cNvGraphicFramePr>
          <p:nvPr/>
        </p:nvGraphicFramePr>
        <p:xfrm>
          <a:off x="82550" y="663575"/>
          <a:ext cx="8964613" cy="5421631"/>
        </p:xfrm>
        <a:graphic>
          <a:graphicData uri="http://schemas.openxmlformats.org/drawingml/2006/table">
            <a:tbl>
              <a:tblPr/>
              <a:tblGrid>
                <a:gridCol w="479425"/>
                <a:gridCol w="1998663"/>
                <a:gridCol w="352425"/>
                <a:gridCol w="471487"/>
                <a:gridCol w="457200"/>
                <a:gridCol w="457200"/>
                <a:gridCol w="457200"/>
                <a:gridCol w="365125"/>
                <a:gridCol w="544513"/>
                <a:gridCol w="439737"/>
                <a:gridCol w="482699"/>
                <a:gridCol w="504056"/>
                <a:gridCol w="1224136"/>
                <a:gridCol w="730747"/>
              </a:tblGrid>
              <a:tr h="231775">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0" i="0" u="none" strike="noStrike" cap="none" normalizeH="0" baseline="0" dirty="0" smtClean="0">
                        <a:ln>
                          <a:noFill/>
                        </a:ln>
                        <a:solidFill>
                          <a:schemeClr val="tx1"/>
                        </a:solidFill>
                        <a:effectLst/>
                        <a:latin typeface="Arial Narrow"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Arial Narrow" pitchFamily="34" charset="0"/>
                          <a:cs typeface="Times New Roman" pitchFamily="18" charset="0"/>
                        </a:rPr>
                        <a:t>NO</a:t>
                      </a:r>
                      <a:endParaRPr kumimoji="0" lang="id-ID"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Arial Narrow" pitchFamily="34" charset="0"/>
                          <a:cs typeface="Times New Roman" pitchFamily="18" charset="0"/>
                        </a:rPr>
                        <a:t>I. Kegiatan Tugas  Jabatan</a:t>
                      </a:r>
                      <a:endParaRPr kumimoji="0" lang="id-ID"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AK</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TARGET</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AK</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REALISASI</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PENGHITUNGAN</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NILAI</a:t>
                      </a:r>
                      <a:endParaRPr kumimoji="0" lang="id-ID"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CAPAIAN</a:t>
                      </a:r>
                      <a:endParaRPr kumimoji="0" lang="id-ID"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SKP</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0675">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Kuant/ output</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Kual/ Mutu</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Waktu</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Biaya</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Kuant/ output</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Kual/ Mutu</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Waktu</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800" b="0" i="0" u="none" strike="noStrike" cap="none" normalizeH="0" baseline="0" smtClean="0">
                          <a:ln>
                            <a:noFill/>
                          </a:ln>
                          <a:solidFill>
                            <a:schemeClr val="tx1"/>
                          </a:solidFill>
                          <a:effectLst/>
                          <a:latin typeface="Arial Narrow" pitchFamily="34" charset="0"/>
                          <a:cs typeface="Times New Roman" pitchFamily="18" charset="0"/>
                        </a:rPr>
                        <a:t>Biaya</a:t>
                      </a:r>
                      <a:endParaRPr kumimoji="0" lang="id-ID" sz="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c vMerge="1">
                  <a:txBody>
                    <a:bodyPr/>
                    <a:lstStyle/>
                    <a:p>
                      <a:endParaRPr lang="id-ID"/>
                    </a:p>
                  </a:txBody>
                  <a:tcPr/>
                </a:tc>
              </a:tr>
              <a:tr h="174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1</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2</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3</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4</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5</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6</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7</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8</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9</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10</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11</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13</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600" b="0" i="0" u="none" strike="noStrike" cap="none" normalizeH="0" baseline="0" smtClean="0">
                          <a:ln>
                            <a:noFill/>
                          </a:ln>
                          <a:solidFill>
                            <a:schemeClr val="tx1"/>
                          </a:solidFill>
                          <a:effectLst/>
                          <a:latin typeface="Arial Narrow" pitchFamily="34" charset="0"/>
                          <a:cs typeface="Times New Roman" pitchFamily="18" charset="0"/>
                        </a:rPr>
                        <a:t>14</a:t>
                      </a:r>
                      <a:endParaRPr kumimoji="0" lang="id-ID"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7096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Menetapkan persetujuan kenaikan pangkat gol.ruang III/d ke bawah Prov. Lampung dan instansi vertikal.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rPr>
                        <a:t>5000 nota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100</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12</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Arial" charset="0"/>
                          <a:cs typeface="Times New Roman" pitchFamily="18" charset="0"/>
                        </a:rPr>
                        <a:t>-</a:t>
                      </a:r>
                      <a:endParaRPr kumimoji="0" lang="id-ID"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rPr>
                        <a:t>5000 nota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85</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12</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AU" sz="1000" b="1" i="0" u="none" strike="noStrike" cap="none" normalizeH="0" baseline="0" dirty="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261,00</a:t>
                      </a:r>
                      <a:endParaRPr kumimoji="0" lang="en-AU" sz="1000" b="1" i="0" u="none" strike="noStrike" cap="none" normalizeH="0" baseline="0" dirty="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AU" sz="1000" b="1" i="0" u="none" strike="noStrike" cap="none" normalizeH="0" baseline="0" dirty="0" smtClean="0">
                        <a:ln>
                          <a:noFill/>
                        </a:ln>
                        <a:solidFill>
                          <a:schemeClr val="tx1"/>
                        </a:solidFill>
                        <a:effectLst/>
                        <a:latin typeface="Arial"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AU" sz="300" b="1" i="0" u="none" strike="noStrike" cap="none" normalizeH="0" baseline="0" dirty="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87,00</a:t>
                      </a:r>
                      <a:endParaRPr kumimoji="0" lang="en-AU" sz="1000" b="1" i="0" u="none" strike="noStrike" cap="none" normalizeH="0" baseline="0" dirty="0" smtClean="0">
                        <a:ln>
                          <a:noFill/>
                        </a:ln>
                        <a:solidFill>
                          <a:schemeClr val="tx1"/>
                        </a:solidFill>
                        <a:effectLst/>
                        <a:latin typeface="Arial"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6715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2</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Menetapkan persetujuan peninjauan masa kerja gol.ruang III/d ke bawah Provinsi  Lampung dan Instansi vertikal</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25 nota</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25 nota</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80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256,00</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85,33</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669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3</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Menetapkan persetujuan mutasi lain-lain gol.ruang III/d ke bawah Provinsi Lampung dan instansi Vertikal</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ea typeface="Times New Roman" pitchFamily="18" charset="0"/>
                          <a:cs typeface="Arial" charset="0"/>
                        </a:rPr>
                        <a:t>20 nota</a:t>
                      </a:r>
                      <a:endParaRPr kumimoji="0" lang="id-ID" sz="1000" b="1" i="0" u="none" strike="noStrike" cap="none" normalizeH="0" baseline="0" smtClean="0">
                        <a:ln>
                          <a:noFill/>
                        </a:ln>
                        <a:solidFill>
                          <a:schemeClr val="tx1"/>
                        </a:solidFill>
                        <a:effectLst/>
                        <a:latin typeface="Arial" charset="0"/>
                        <a:ea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ea typeface="Times New Roman" pitchFamily="18" charset="0"/>
                          <a:cs typeface="Arial" charset="0"/>
                        </a:rPr>
                        <a:t>20 nota</a:t>
                      </a:r>
                      <a:endPar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80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ea typeface="Times New Roman" pitchFamily="18" charset="0"/>
                          <a:cs typeface="Arial" charset="0"/>
                        </a:rPr>
                        <a:t>-</a:t>
                      </a:r>
                      <a:endParaRPr kumimoji="0" lang="id-ID" sz="1000" b="1" i="0" u="none" strike="noStrike" cap="none" normalizeH="0" baseline="0" smtClean="0">
                        <a:ln>
                          <a:noFill/>
                        </a:ln>
                        <a:solidFill>
                          <a:schemeClr val="tx1"/>
                        </a:solidFill>
                        <a:effectLst/>
                        <a:latin typeface="Arial" charset="0"/>
                        <a:ea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256,00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85,33</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3778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4</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Membuat konsep SK pindah Instansi pusat dan daerah</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30 SK</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30 SK</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charset="0"/>
                        </a:rPr>
                        <a:t>85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261,00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87,00</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525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5</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ea typeface="Times New Roman" pitchFamily="18" charset="0"/>
                          <a:cs typeface="Arial" charset="0"/>
                        </a:rPr>
                        <a:t>Membuat laporan kenaiakn pangkat, PMK, mutasi lain dan pindah instansi pusat dan daerah</a:t>
                      </a:r>
                      <a:endParaRPr kumimoji="0" lang="id-ID" sz="1000" b="1" i="0" u="none" strike="noStrike" cap="none" normalizeH="0" baseline="0" smtClean="0">
                        <a:ln>
                          <a:noFill/>
                        </a:ln>
                        <a:solidFill>
                          <a:schemeClr val="tx1"/>
                        </a:solidFill>
                        <a:effectLst/>
                        <a:latin typeface="Times New Roman" pitchFamily="18" charset="0"/>
                        <a:ea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ea typeface="Times New Roman" pitchFamily="18" charset="0"/>
                          <a:cs typeface="Arial" charset="0"/>
                        </a:rPr>
                        <a:t>2 lap</a:t>
                      </a:r>
                      <a:endParaRPr kumimoji="0" lang="id-ID" sz="1000" b="1" i="0" u="none" strike="noStrike" cap="none" normalizeH="0" baseline="0" smtClean="0">
                        <a:ln>
                          <a:noFill/>
                        </a:ln>
                        <a:solidFill>
                          <a:schemeClr val="tx1"/>
                        </a:solidFill>
                        <a:effectLst/>
                        <a:latin typeface="Arial" charset="0"/>
                        <a:ea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ea typeface="Times New Roman" pitchFamily="18" charset="0"/>
                          <a:cs typeface="Arial" charset="0"/>
                        </a:rPr>
                        <a:t>2 lap</a:t>
                      </a:r>
                      <a:endParaRPr kumimoji="0" lang="id-ID" sz="1000" b="1" i="0" u="none" strike="noStrike" cap="none" normalizeH="0" baseline="0" dirty="0" smtClean="0">
                        <a:ln>
                          <a:noFill/>
                        </a:ln>
                        <a:solidFill>
                          <a:schemeClr val="tx1"/>
                        </a:solidFill>
                        <a:effectLst/>
                        <a:latin typeface="Arial" charset="0"/>
                        <a:ea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80</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12</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ea typeface="Times New Roman" pitchFamily="18" charset="0"/>
                          <a:cs typeface="Arial" charset="0"/>
                        </a:rPr>
                        <a:t>-</a:t>
                      </a:r>
                      <a:endParaRPr kumimoji="0" lang="id-ID" sz="1000" b="1" i="0" u="none" strike="noStrike" cap="none" normalizeH="0" baseline="0" smtClean="0">
                        <a:ln>
                          <a:noFill/>
                        </a:ln>
                        <a:solidFill>
                          <a:schemeClr val="tx1"/>
                        </a:solidFill>
                        <a:effectLst/>
                        <a:latin typeface="Arial" charset="0"/>
                        <a:ea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256,00</a:t>
                      </a:r>
                      <a:endParaRPr kumimoji="0" lang="id-ID" sz="10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85,33</a:t>
                      </a:r>
                      <a:endParaRPr kumimoji="0" lang="id-ID" sz="1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320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800" b="1" i="0" u="none" strike="noStrike" cap="none" normalizeH="0" baseline="0" dirty="0" smtClean="0">
                          <a:ln>
                            <a:noFill/>
                          </a:ln>
                          <a:solidFill>
                            <a:schemeClr val="tx1"/>
                          </a:solidFill>
                          <a:effectLst/>
                          <a:latin typeface="Arial Narrow" pitchFamily="34" charset="0"/>
                          <a:cs typeface="Times New Roman" pitchFamily="18" charset="0"/>
                        </a:rPr>
                        <a:t>II. Tugas Tambahan dan Kreativitas/ Unsur Penunjang :</a:t>
                      </a:r>
                      <a:endParaRPr kumimoji="0" lang="id-ID" sz="18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8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231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 Tugas Tambahan</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231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b. Kreativitas</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231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rPr>
                        <a:t>JUMLAH</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Arial Narrow" pitchFamily="34" charset="0"/>
                          <a:cs typeface="Times New Roman" pitchFamily="18" charset="0"/>
                        </a:rPr>
                        <a:t>-</a:t>
                      </a:r>
                      <a:endParaRPr kumimoji="0" lang="id-ID"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Narrow" pitchFamily="34" charset="0"/>
                          <a:cs typeface="Times New Roman" pitchFamily="18" charset="0"/>
                        </a:rPr>
                        <a:t>-</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rPr>
                        <a:t>429.99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261938">
                <a:tc rowSpan="2" gridSpan="1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NILAI CAPAIAN SKP</a:t>
                      </a:r>
                    </a:p>
                    <a:p>
                      <a:pPr marL="0" marR="0" lvl="0" indent="0" algn="r" defTabSz="914400" rtl="0" eaLnBrk="1" fontAlgn="base" latinLnBrk="0" hangingPunct="1">
                        <a:lnSpc>
                          <a:spcPct val="100000"/>
                        </a:lnSpc>
                        <a:spcBef>
                          <a:spcPct val="0"/>
                        </a:spcBef>
                        <a:spcAft>
                          <a:spcPct val="0"/>
                        </a:spcAft>
                        <a:buClrTx/>
                        <a:buSzTx/>
                        <a:buFontTx/>
                        <a:buNone/>
                        <a:tabLst/>
                      </a:pPr>
                      <a:endParaRPr kumimoji="0" lang="id-ID"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1" i="0" u="none" strike="noStrike" cap="none" normalizeH="0" baseline="0" dirty="0" smtClean="0">
                          <a:ln>
                            <a:noFill/>
                          </a:ln>
                          <a:solidFill>
                            <a:schemeClr val="tx1"/>
                          </a:solidFill>
                          <a:effectLst/>
                          <a:latin typeface="Arial" charset="0"/>
                          <a:cs typeface="Times New Roman" pitchFamily="18" charset="0"/>
                        </a:rPr>
                        <a:t>86,00</a:t>
                      </a:r>
                      <a:endParaRPr kumimoji="0" lang="id-ID" sz="1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61938">
                <a:tc gridSpan="13"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Arial Narrow" pitchFamily="34" charset="0"/>
                          <a:cs typeface="Times New Roman" pitchFamily="18" charset="0"/>
                        </a:rPr>
                        <a:t>(Baik)</a:t>
                      </a:r>
                      <a:endParaRPr kumimoji="0" lang="id-ID" sz="12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6257" name="Text Box 1057"/>
          <p:cNvSpPr txBox="1">
            <a:spLocks noChangeArrowheads="1"/>
          </p:cNvSpPr>
          <p:nvPr/>
        </p:nvSpPr>
        <p:spPr bwMode="auto">
          <a:xfrm>
            <a:off x="-20638" y="404813"/>
            <a:ext cx="4376738" cy="274637"/>
          </a:xfrm>
          <a:prstGeom prst="rect">
            <a:avLst/>
          </a:prstGeom>
          <a:noFill/>
          <a:ln w="9525">
            <a:noFill/>
            <a:miter lim="800000"/>
            <a:headEnd/>
            <a:tailEnd/>
          </a:ln>
        </p:spPr>
        <p:txBody>
          <a:bodyPr>
            <a:spAutoFit/>
          </a:bodyPr>
          <a:lstStyle/>
          <a:p>
            <a:pPr>
              <a:spcBef>
                <a:spcPct val="50000"/>
              </a:spcBef>
            </a:pPr>
            <a:r>
              <a:rPr lang="id-ID" sz="1200" dirty="0"/>
              <a:t>Jangka waktu penilaian </a:t>
            </a:r>
            <a:r>
              <a:rPr lang="id-ID" sz="1200" dirty="0" smtClean="0"/>
              <a:t>3 </a:t>
            </a:r>
            <a:r>
              <a:rPr lang="id-ID" sz="1200" dirty="0"/>
              <a:t>Januari s/d 31 Desember </a:t>
            </a:r>
            <a:r>
              <a:rPr lang="id-ID" sz="1200" dirty="0" smtClean="0"/>
              <a:t>2014</a:t>
            </a:r>
            <a:endParaRPr lang="id-ID" sz="1200" dirty="0"/>
          </a:p>
        </p:txBody>
      </p:sp>
      <p:graphicFrame>
        <p:nvGraphicFramePr>
          <p:cNvPr id="10468" name="Group 228"/>
          <p:cNvGraphicFramePr>
            <a:graphicFrameLocks noGrp="1"/>
          </p:cNvGraphicFramePr>
          <p:nvPr/>
        </p:nvGraphicFramePr>
        <p:xfrm>
          <a:off x="3126368" y="6132513"/>
          <a:ext cx="5921375" cy="749300"/>
        </p:xfrm>
        <a:graphic>
          <a:graphicData uri="http://schemas.openxmlformats.org/drawingml/2006/table">
            <a:tbl>
              <a:tblPr/>
              <a:tblGrid>
                <a:gridCol w="3316287"/>
                <a:gridCol w="2605088"/>
              </a:tblGrid>
              <a:tr h="17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smtClean="0">
                        <a:ln>
                          <a:noFill/>
                        </a:ln>
                        <a:solidFill>
                          <a:srgbClr val="0033CC"/>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Times New Roman" pitchFamily="18" charset="0"/>
                          <a:cs typeface="Times New Roman" pitchFamily="18" charset="0"/>
                        </a:rPr>
                        <a:t>Banjarmasin, 31 Desember 2014</a:t>
                      </a:r>
                      <a:endParaRPr kumimoji="0" lang="id-ID" sz="1000" b="0" i="0" u="none" strike="noStrike" cap="none" normalizeH="0" baseline="0" dirty="0" smtClean="0">
                        <a:ln>
                          <a:noFill/>
                        </a:ln>
                        <a:solidFill>
                          <a:schemeClr val="tx1"/>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r>
              <a:tr h="190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smtClean="0">
                        <a:ln>
                          <a:noFill/>
                        </a:ln>
                        <a:solidFill>
                          <a:srgbClr val="0033CC"/>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Times New Roman" pitchFamily="18" charset="0"/>
                          <a:cs typeface="Times New Roman" pitchFamily="18" charset="0"/>
                        </a:rPr>
                        <a:t>Pejabat Penila</a:t>
                      </a:r>
                      <a:r>
                        <a:rPr kumimoji="0" lang="en-US" sz="1000" b="0" i="0" u="none" strike="noStrike" cap="none" normalizeH="0" baseline="0" dirty="0" err="1" smtClean="0">
                          <a:ln>
                            <a:noFill/>
                          </a:ln>
                          <a:solidFill>
                            <a:schemeClr val="tx1"/>
                          </a:solidFill>
                          <a:effectLst/>
                          <a:latin typeface="Times New Roman" pitchFamily="18" charset="0"/>
                          <a:cs typeface="Times New Roman" pitchFamily="18" charset="0"/>
                        </a:rPr>
                        <a:t>i</a:t>
                      </a:r>
                      <a:endParaRPr kumimoji="0" lang="en-US" sz="1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90000" marR="90000" marT="0" marB="0" horzOverflow="overflow">
                    <a:lnL>
                      <a:noFill/>
                    </a:lnL>
                    <a:lnR>
                      <a:noFill/>
                    </a:lnR>
                    <a:lnT>
                      <a:noFill/>
                    </a:lnT>
                    <a:lnB>
                      <a:noFill/>
                    </a:lnB>
                    <a:lnTlToBr>
                      <a:noFill/>
                    </a:lnTlToBr>
                    <a:lnBlToTr>
                      <a:noFill/>
                    </a:lnBlToTr>
                    <a:noFill/>
                  </a:tcPr>
                </a:tc>
              </a:tr>
              <a:tr h="190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smtClean="0">
                        <a:ln>
                          <a:noFill/>
                        </a:ln>
                        <a:solidFill>
                          <a:srgbClr val="0033CC"/>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smtClean="0">
                          <a:ln>
                            <a:noFill/>
                          </a:ln>
                          <a:solidFill>
                            <a:schemeClr val="tx1"/>
                          </a:solidFill>
                          <a:effectLst/>
                          <a:latin typeface="Times New Roman" pitchFamily="18" charset="0"/>
                          <a:cs typeface="Times New Roman" pitchFamily="18" charset="0"/>
                        </a:rPr>
                        <a:t>(</a:t>
                      </a:r>
                      <a:r>
                        <a:rPr kumimoji="0" lang="sv-SE" sz="1000" b="0" i="0" u="sng" strike="noStrike" cap="none" normalizeH="0" baseline="0" smtClean="0">
                          <a:ln>
                            <a:noFill/>
                          </a:ln>
                          <a:solidFill>
                            <a:schemeClr val="tx1"/>
                          </a:solidFill>
                          <a:effectLst/>
                          <a:latin typeface="Times New Roman" pitchFamily="18" charset="0"/>
                          <a:cs typeface="Times New Roman" pitchFamily="18" charset="0"/>
                        </a:rPr>
                        <a:t>Dra. Sri</a:t>
                      </a:r>
                      <a:r>
                        <a:rPr kumimoji="0" lang="id-ID" sz="1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id-ID" sz="1000" b="0" i="0" u="none" strike="noStrike" cap="none" normalizeH="0" baseline="0" smtClean="0">
                        <a:ln>
                          <a:noFill/>
                        </a:ln>
                        <a:solidFill>
                          <a:schemeClr val="tx1"/>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r>
              <a:tr h="190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rgbClr val="0033CC"/>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000" b="0" i="0" u="none" strike="noStrike" cap="none" normalizeH="0" baseline="0" dirty="0" smtClean="0">
                          <a:ln>
                            <a:noFill/>
                          </a:ln>
                          <a:solidFill>
                            <a:schemeClr val="tx1"/>
                          </a:solidFill>
                          <a:effectLst/>
                          <a:latin typeface="Times New Roman" pitchFamily="18" charset="0"/>
                          <a:cs typeface="Times New Roman" pitchFamily="18" charset="0"/>
                        </a:rPr>
                        <a:t>NIP. </a:t>
                      </a:r>
                      <a:r>
                        <a:rPr kumimoji="0" lang="id-ID" sz="900" b="0" i="0" u="none" strike="noStrike" cap="none" normalizeH="0" baseline="0" dirty="0" smtClean="0">
                          <a:ln>
                            <a:noFill/>
                          </a:ln>
                          <a:solidFill>
                            <a:schemeClr val="tx1"/>
                          </a:solidFill>
                          <a:effectLst/>
                          <a:latin typeface="Arial Narrow" pitchFamily="34" charset="0"/>
                          <a:cs typeface="Times New Roman" pitchFamily="18" charset="0"/>
                        </a:rPr>
                        <a:t>196305221992012001</a:t>
                      </a:r>
                      <a:endParaRPr kumimoji="0" lang="id-ID" sz="1000" b="0" i="0" u="none" strike="noStrike" cap="none" normalizeH="0" baseline="0" dirty="0" smtClean="0">
                        <a:ln>
                          <a:noFill/>
                        </a:ln>
                        <a:solidFill>
                          <a:schemeClr val="tx1"/>
                        </a:solidFill>
                        <a:effectLst/>
                        <a:latin typeface="Arial" charset="0"/>
                      </a:endParaRPr>
                    </a:p>
                  </a:txBody>
                  <a:tcPr marL="90000" marR="90000" marT="0" marB="0" horzOverflow="overflow">
                    <a:lnL>
                      <a:noFill/>
                    </a:lnL>
                    <a:lnR>
                      <a:noFill/>
                    </a:lnR>
                    <a:lnT>
                      <a:noFill/>
                    </a:lnT>
                    <a:lnB>
                      <a:noFill/>
                    </a:lnB>
                    <a:lnTlToBr>
                      <a:noFill/>
                    </a:lnTlToBr>
                    <a:lnBlToTr>
                      <a:noFill/>
                    </a:lnBlToTr>
                    <a:noFill/>
                  </a:tcPr>
                </a:tc>
              </a:tr>
            </a:tbl>
          </a:graphicData>
        </a:graphic>
      </p:graphicFrame>
      <p:sp>
        <p:nvSpPr>
          <p:cNvPr id="6" name="Rectangle 5"/>
          <p:cNvSpPr/>
          <p:nvPr/>
        </p:nvSpPr>
        <p:spPr>
          <a:xfrm>
            <a:off x="5176842" y="1571612"/>
            <a:ext cx="428628"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5705483" y="1571612"/>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Rectangle 7"/>
          <p:cNvSpPr/>
          <p:nvPr/>
        </p:nvSpPr>
        <p:spPr>
          <a:xfrm>
            <a:off x="6153161" y="1571612"/>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ectangle 8"/>
          <p:cNvSpPr/>
          <p:nvPr/>
        </p:nvSpPr>
        <p:spPr>
          <a:xfrm>
            <a:off x="7381895" y="1571612"/>
            <a:ext cx="642942"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Rectangle 9"/>
          <p:cNvSpPr/>
          <p:nvPr/>
        </p:nvSpPr>
        <p:spPr>
          <a:xfrm>
            <a:off x="8462990" y="1571612"/>
            <a:ext cx="428628" cy="366714"/>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Rectangle 10"/>
          <p:cNvSpPr/>
          <p:nvPr/>
        </p:nvSpPr>
        <p:spPr>
          <a:xfrm>
            <a:off x="5181604" y="2285992"/>
            <a:ext cx="428628"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Rectangle 11"/>
          <p:cNvSpPr/>
          <p:nvPr/>
        </p:nvSpPr>
        <p:spPr>
          <a:xfrm>
            <a:off x="5710245" y="2285992"/>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Rectangle 12"/>
          <p:cNvSpPr/>
          <p:nvPr/>
        </p:nvSpPr>
        <p:spPr>
          <a:xfrm>
            <a:off x="6157923" y="2285992"/>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Rectangle 13"/>
          <p:cNvSpPr/>
          <p:nvPr/>
        </p:nvSpPr>
        <p:spPr>
          <a:xfrm>
            <a:off x="7386657" y="2285992"/>
            <a:ext cx="642942"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p:cNvSpPr/>
          <p:nvPr/>
        </p:nvSpPr>
        <p:spPr>
          <a:xfrm>
            <a:off x="8434414" y="2314567"/>
            <a:ext cx="428628" cy="366714"/>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p:cNvSpPr/>
          <p:nvPr/>
        </p:nvSpPr>
        <p:spPr>
          <a:xfrm>
            <a:off x="5176842" y="3000372"/>
            <a:ext cx="428628"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ectangle 16"/>
          <p:cNvSpPr/>
          <p:nvPr/>
        </p:nvSpPr>
        <p:spPr>
          <a:xfrm>
            <a:off x="5705483" y="3000372"/>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p:cNvSpPr/>
          <p:nvPr/>
        </p:nvSpPr>
        <p:spPr>
          <a:xfrm>
            <a:off x="6153161" y="3000372"/>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Rectangle 18"/>
          <p:cNvSpPr/>
          <p:nvPr/>
        </p:nvSpPr>
        <p:spPr>
          <a:xfrm>
            <a:off x="7381895" y="3000372"/>
            <a:ext cx="642942"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Rectangle 19"/>
          <p:cNvSpPr/>
          <p:nvPr/>
        </p:nvSpPr>
        <p:spPr>
          <a:xfrm>
            <a:off x="8429652" y="3028947"/>
            <a:ext cx="428628" cy="366714"/>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Rectangle 20"/>
          <p:cNvSpPr/>
          <p:nvPr/>
        </p:nvSpPr>
        <p:spPr>
          <a:xfrm>
            <a:off x="5181604" y="3643314"/>
            <a:ext cx="428628" cy="214314"/>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2" name="Rectangle 21"/>
          <p:cNvSpPr/>
          <p:nvPr/>
        </p:nvSpPr>
        <p:spPr>
          <a:xfrm>
            <a:off x="5710245" y="3643314"/>
            <a:ext cx="357190" cy="178595"/>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Rectangle 22"/>
          <p:cNvSpPr/>
          <p:nvPr/>
        </p:nvSpPr>
        <p:spPr>
          <a:xfrm>
            <a:off x="6157923" y="3643314"/>
            <a:ext cx="357190" cy="178595"/>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4" name="Rectangle 23"/>
          <p:cNvSpPr/>
          <p:nvPr/>
        </p:nvSpPr>
        <p:spPr>
          <a:xfrm>
            <a:off x="7386657" y="3643314"/>
            <a:ext cx="642942" cy="214314"/>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Rectangle 24"/>
          <p:cNvSpPr/>
          <p:nvPr/>
        </p:nvSpPr>
        <p:spPr>
          <a:xfrm>
            <a:off x="8434414" y="3671889"/>
            <a:ext cx="428628" cy="183357"/>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Rectangle 25"/>
          <p:cNvSpPr/>
          <p:nvPr/>
        </p:nvSpPr>
        <p:spPr>
          <a:xfrm>
            <a:off x="5176842" y="4000504"/>
            <a:ext cx="428628"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Rectangle 26"/>
          <p:cNvSpPr/>
          <p:nvPr/>
        </p:nvSpPr>
        <p:spPr>
          <a:xfrm>
            <a:off x="5705483" y="4000504"/>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6153161" y="4000504"/>
            <a:ext cx="357190" cy="35719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p:cNvSpPr/>
          <p:nvPr/>
        </p:nvSpPr>
        <p:spPr>
          <a:xfrm>
            <a:off x="7381895" y="4000504"/>
            <a:ext cx="642942" cy="428628"/>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0" name="Rectangle 29"/>
          <p:cNvSpPr/>
          <p:nvPr/>
        </p:nvSpPr>
        <p:spPr>
          <a:xfrm>
            <a:off x="8429652" y="4029079"/>
            <a:ext cx="428628" cy="366714"/>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Rectangle 30"/>
          <p:cNvSpPr/>
          <p:nvPr/>
        </p:nvSpPr>
        <p:spPr>
          <a:xfrm>
            <a:off x="8429652" y="5348302"/>
            <a:ext cx="428628" cy="152400"/>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p:cNvSpPr/>
          <p:nvPr/>
        </p:nvSpPr>
        <p:spPr>
          <a:xfrm>
            <a:off x="8472515" y="5605479"/>
            <a:ext cx="428628"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3" name="Rectangle 32"/>
          <p:cNvSpPr/>
          <p:nvPr/>
        </p:nvSpPr>
        <p:spPr>
          <a:xfrm>
            <a:off x="8501090" y="5848367"/>
            <a:ext cx="428628" cy="1952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 name="Rectangle 33"/>
          <p:cNvSpPr/>
          <p:nvPr/>
        </p:nvSpPr>
        <p:spPr>
          <a:xfrm>
            <a:off x="6858016" y="6134121"/>
            <a:ext cx="1857388"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Rectangle 34"/>
          <p:cNvSpPr/>
          <p:nvPr/>
        </p:nvSpPr>
        <p:spPr>
          <a:xfrm>
            <a:off x="6858016" y="6324620"/>
            <a:ext cx="1857388" cy="500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 name="TextBox 35"/>
          <p:cNvSpPr txBox="1"/>
          <p:nvPr/>
        </p:nvSpPr>
        <p:spPr>
          <a:xfrm>
            <a:off x="8065829" y="0"/>
            <a:ext cx="1088760" cy="369332"/>
          </a:xfrm>
          <a:prstGeom prst="rect">
            <a:avLst/>
          </a:prstGeom>
          <a:noFill/>
        </p:spPr>
        <p:txBody>
          <a:bodyPr wrap="none" rtlCol="0">
            <a:spAutoFit/>
          </a:bodyPr>
          <a:lstStyle/>
          <a:p>
            <a:r>
              <a:rPr lang="en-US" b="1" i="1" dirty="0" smtClean="0">
                <a:effectLst>
                  <a:outerShdw blurRad="38100" dist="38100" dir="2700000" algn="tl">
                    <a:srgbClr val="000000">
                      <a:alpha val="43137"/>
                    </a:srgbClr>
                  </a:outerShdw>
                </a:effectLst>
              </a:rPr>
              <a:t>Form  : 2</a:t>
            </a:r>
            <a:endParaRPr lang="en-US" b="1" i="1" dirty="0">
              <a:effectLst>
                <a:outerShdw blurRad="38100" dist="38100" dir="2700000" algn="tl">
                  <a:srgbClr val="000000">
                    <a:alpha val="43137"/>
                  </a:srgbClr>
                </a:outerShdw>
              </a:effectLst>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0" nodeType="clickEffect">
                                  <p:stCondLst>
                                    <p:cond delay="0"/>
                                  </p:stCondLst>
                                  <p:childTnLst>
                                    <p:animEffect transition="out" filter="box(in)">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 presetClass="exit" presetSubtype="16" fill="hold" grpId="0" nodeType="clickEffect">
                                  <p:stCondLst>
                                    <p:cond delay="0"/>
                                  </p:stCondLst>
                                  <p:childTnLst>
                                    <p:animEffect transition="out" filter="box(in)">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 presetClass="exit" presetSubtype="16" fill="hold" grpId="0" nodeType="clickEffect">
                                  <p:stCondLst>
                                    <p:cond delay="0"/>
                                  </p:stCondLst>
                                  <p:childTnLst>
                                    <p:animEffect transition="out" filter="box(in)">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0" nodeType="clickEffect">
                                  <p:stCondLst>
                                    <p:cond delay="0"/>
                                  </p:stCondLst>
                                  <p:childTnLst>
                                    <p:animEffect transition="out" filter="box(in)">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 presetClass="exit" presetSubtype="16" fill="hold" grpId="0" nodeType="clickEffect">
                                  <p:stCondLst>
                                    <p:cond delay="0"/>
                                  </p:stCondLst>
                                  <p:childTnLst>
                                    <p:animEffect transition="out" filter="box(in)">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4" presetClass="exit" presetSubtype="16" fill="hold" grpId="0" nodeType="clickEffect">
                                  <p:stCondLst>
                                    <p:cond delay="0"/>
                                  </p:stCondLst>
                                  <p:childTnLst>
                                    <p:animEffect transition="out" filter="box(in)">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 presetClass="exit" presetSubtype="16" fill="hold" grpId="0" nodeType="clickEffect">
                                  <p:stCondLst>
                                    <p:cond delay="0"/>
                                  </p:stCondLst>
                                  <p:childTnLst>
                                    <p:animEffect transition="out" filter="box(in)">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4" presetClass="exit" presetSubtype="16" fill="hold" grpId="0" nodeType="clickEffect">
                                  <p:stCondLst>
                                    <p:cond delay="0"/>
                                  </p:stCondLst>
                                  <p:childTnLst>
                                    <p:animEffect transition="out" filter="box(in)">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4" presetClass="exit" presetSubtype="16" fill="hold" grpId="0" nodeType="clickEffect">
                                  <p:stCondLst>
                                    <p:cond delay="0"/>
                                  </p:stCondLst>
                                  <p:childTnLst>
                                    <p:animEffect transition="out" filter="box(in)">
                                      <p:cBhvr>
                                        <p:cTn id="51" dur="500"/>
                                        <p:tgtEl>
                                          <p:spTgt spid="15"/>
                                        </p:tgtEl>
                                      </p:cBhvr>
                                    </p:animEffect>
                                    <p:set>
                                      <p:cBhvr>
                                        <p:cTn id="52" dur="1" fill="hold">
                                          <p:stCondLst>
                                            <p:cond delay="499"/>
                                          </p:stCondLst>
                                        </p:cTn>
                                        <p:tgtEl>
                                          <p:spTgt spid="15"/>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4" presetClass="exit" presetSubtype="16" fill="hold" grpId="0" nodeType="clickEffect">
                                  <p:stCondLst>
                                    <p:cond delay="0"/>
                                  </p:stCondLst>
                                  <p:childTnLst>
                                    <p:animEffect transition="out" filter="box(in)">
                                      <p:cBhvr>
                                        <p:cTn id="56" dur="500"/>
                                        <p:tgtEl>
                                          <p:spTgt spid="16"/>
                                        </p:tgtEl>
                                      </p:cBhvr>
                                    </p:animEffect>
                                    <p:set>
                                      <p:cBhvr>
                                        <p:cTn id="57" dur="1" fill="hold">
                                          <p:stCondLst>
                                            <p:cond delay="499"/>
                                          </p:stCondLst>
                                        </p:cTn>
                                        <p:tgtEl>
                                          <p:spTgt spid="16"/>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4" presetClass="exit" presetSubtype="16" fill="hold" grpId="0" nodeType="clickEffect">
                                  <p:stCondLst>
                                    <p:cond delay="0"/>
                                  </p:stCondLst>
                                  <p:childTnLst>
                                    <p:animEffect transition="out" filter="box(in)">
                                      <p:cBhvr>
                                        <p:cTn id="61" dur="500"/>
                                        <p:tgtEl>
                                          <p:spTgt spid="17"/>
                                        </p:tgtEl>
                                      </p:cBhvr>
                                    </p:animEffect>
                                    <p:set>
                                      <p:cBhvr>
                                        <p:cTn id="62" dur="1" fill="hold">
                                          <p:stCondLst>
                                            <p:cond delay="499"/>
                                          </p:stCondLst>
                                        </p:cTn>
                                        <p:tgtEl>
                                          <p:spTgt spid="17"/>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4" presetClass="exit" presetSubtype="16" fill="hold" grpId="0" nodeType="clickEffect">
                                  <p:stCondLst>
                                    <p:cond delay="0"/>
                                  </p:stCondLst>
                                  <p:childTnLst>
                                    <p:animEffect transition="out" filter="box(in)">
                                      <p:cBhvr>
                                        <p:cTn id="66" dur="500"/>
                                        <p:tgtEl>
                                          <p:spTgt spid="18"/>
                                        </p:tgtEl>
                                      </p:cBhvr>
                                    </p:animEffect>
                                    <p:set>
                                      <p:cBhvr>
                                        <p:cTn id="67" dur="1" fill="hold">
                                          <p:stCondLst>
                                            <p:cond delay="499"/>
                                          </p:stCondLst>
                                        </p:cTn>
                                        <p:tgtEl>
                                          <p:spTgt spid="18"/>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4" presetClass="exit" presetSubtype="16" fill="hold" grpId="0" nodeType="clickEffect">
                                  <p:stCondLst>
                                    <p:cond delay="0"/>
                                  </p:stCondLst>
                                  <p:childTnLst>
                                    <p:animEffect transition="out" filter="box(in)">
                                      <p:cBhvr>
                                        <p:cTn id="71" dur="500"/>
                                        <p:tgtEl>
                                          <p:spTgt spid="19"/>
                                        </p:tgtEl>
                                      </p:cBhvr>
                                    </p:animEffect>
                                    <p:set>
                                      <p:cBhvr>
                                        <p:cTn id="72" dur="1" fill="hold">
                                          <p:stCondLst>
                                            <p:cond delay="499"/>
                                          </p:stCondLst>
                                        </p:cTn>
                                        <p:tgtEl>
                                          <p:spTgt spid="19"/>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 presetClass="exit" presetSubtype="16" fill="hold" grpId="0" nodeType="clickEffect">
                                  <p:stCondLst>
                                    <p:cond delay="0"/>
                                  </p:stCondLst>
                                  <p:childTnLst>
                                    <p:animEffect transition="out" filter="box(in)">
                                      <p:cBhvr>
                                        <p:cTn id="76" dur="500"/>
                                        <p:tgtEl>
                                          <p:spTgt spid="20"/>
                                        </p:tgtEl>
                                      </p:cBhvr>
                                    </p:animEffect>
                                    <p:set>
                                      <p:cBhvr>
                                        <p:cTn id="77" dur="1" fill="hold">
                                          <p:stCondLst>
                                            <p:cond delay="499"/>
                                          </p:stCondLst>
                                        </p:cTn>
                                        <p:tgtEl>
                                          <p:spTgt spid="20"/>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4" presetClass="exit" presetSubtype="16" fill="hold" grpId="0" nodeType="clickEffect">
                                  <p:stCondLst>
                                    <p:cond delay="0"/>
                                  </p:stCondLst>
                                  <p:childTnLst>
                                    <p:animEffect transition="out" filter="box(in)">
                                      <p:cBhvr>
                                        <p:cTn id="81" dur="500"/>
                                        <p:tgtEl>
                                          <p:spTgt spid="21"/>
                                        </p:tgtEl>
                                      </p:cBhvr>
                                    </p:animEffect>
                                    <p:set>
                                      <p:cBhvr>
                                        <p:cTn id="82" dur="1" fill="hold">
                                          <p:stCondLst>
                                            <p:cond delay="499"/>
                                          </p:stCondLst>
                                        </p:cTn>
                                        <p:tgtEl>
                                          <p:spTgt spid="21"/>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4" presetClass="exit" presetSubtype="16" fill="hold" grpId="0" nodeType="clickEffect">
                                  <p:stCondLst>
                                    <p:cond delay="0"/>
                                  </p:stCondLst>
                                  <p:childTnLst>
                                    <p:animEffect transition="out" filter="box(in)">
                                      <p:cBhvr>
                                        <p:cTn id="86" dur="500"/>
                                        <p:tgtEl>
                                          <p:spTgt spid="22"/>
                                        </p:tgtEl>
                                      </p:cBhvr>
                                    </p:animEffect>
                                    <p:set>
                                      <p:cBhvr>
                                        <p:cTn id="87" dur="1" fill="hold">
                                          <p:stCondLst>
                                            <p:cond delay="499"/>
                                          </p:stCondLst>
                                        </p:cTn>
                                        <p:tgtEl>
                                          <p:spTgt spid="22"/>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4" presetClass="exit" presetSubtype="16" fill="hold" grpId="0" nodeType="clickEffect">
                                  <p:stCondLst>
                                    <p:cond delay="0"/>
                                  </p:stCondLst>
                                  <p:childTnLst>
                                    <p:animEffect transition="out" filter="box(in)">
                                      <p:cBhvr>
                                        <p:cTn id="91" dur="500"/>
                                        <p:tgtEl>
                                          <p:spTgt spid="23"/>
                                        </p:tgtEl>
                                      </p:cBhvr>
                                    </p:animEffect>
                                    <p:set>
                                      <p:cBhvr>
                                        <p:cTn id="92" dur="1" fill="hold">
                                          <p:stCondLst>
                                            <p:cond delay="499"/>
                                          </p:stCondLst>
                                        </p:cTn>
                                        <p:tgtEl>
                                          <p:spTgt spid="23"/>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4" presetClass="exit" presetSubtype="16" fill="hold" grpId="0" nodeType="clickEffect">
                                  <p:stCondLst>
                                    <p:cond delay="0"/>
                                  </p:stCondLst>
                                  <p:childTnLst>
                                    <p:animEffect transition="out" filter="box(in)">
                                      <p:cBhvr>
                                        <p:cTn id="96" dur="500"/>
                                        <p:tgtEl>
                                          <p:spTgt spid="24"/>
                                        </p:tgtEl>
                                      </p:cBhvr>
                                    </p:animEffect>
                                    <p:set>
                                      <p:cBhvr>
                                        <p:cTn id="97" dur="1" fill="hold">
                                          <p:stCondLst>
                                            <p:cond delay="499"/>
                                          </p:stCondLst>
                                        </p:cTn>
                                        <p:tgtEl>
                                          <p:spTgt spid="24"/>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4" presetClass="exit" presetSubtype="16" fill="hold" grpId="0" nodeType="clickEffect">
                                  <p:stCondLst>
                                    <p:cond delay="0"/>
                                  </p:stCondLst>
                                  <p:childTnLst>
                                    <p:animEffect transition="out" filter="box(in)">
                                      <p:cBhvr>
                                        <p:cTn id="101" dur="500"/>
                                        <p:tgtEl>
                                          <p:spTgt spid="25"/>
                                        </p:tgtEl>
                                      </p:cBhvr>
                                    </p:animEffect>
                                    <p:set>
                                      <p:cBhvr>
                                        <p:cTn id="102" dur="1" fill="hold">
                                          <p:stCondLst>
                                            <p:cond delay="499"/>
                                          </p:stCondLst>
                                        </p:cTn>
                                        <p:tgtEl>
                                          <p:spTgt spid="25"/>
                                        </p:tgtEl>
                                        <p:attrNameLst>
                                          <p:attrName>style.visibility</p:attrName>
                                        </p:attrNameLst>
                                      </p:cBhvr>
                                      <p:to>
                                        <p:strVal val="hidden"/>
                                      </p:to>
                                    </p:set>
                                  </p:childTnLst>
                                </p:cTn>
                              </p:par>
                            </p:childTnLst>
                          </p:cTn>
                        </p:par>
                      </p:childTnLst>
                    </p:cTn>
                  </p:par>
                  <p:par>
                    <p:cTn id="103" fill="hold">
                      <p:stCondLst>
                        <p:cond delay="indefinite"/>
                      </p:stCondLst>
                      <p:childTnLst>
                        <p:par>
                          <p:cTn id="104" fill="hold">
                            <p:stCondLst>
                              <p:cond delay="0"/>
                            </p:stCondLst>
                            <p:childTnLst>
                              <p:par>
                                <p:cTn id="105" presetID="4" presetClass="exit" presetSubtype="16" fill="hold" grpId="0" nodeType="clickEffect">
                                  <p:stCondLst>
                                    <p:cond delay="0"/>
                                  </p:stCondLst>
                                  <p:childTnLst>
                                    <p:animEffect transition="out" filter="box(in)">
                                      <p:cBhvr>
                                        <p:cTn id="106" dur="500"/>
                                        <p:tgtEl>
                                          <p:spTgt spid="26"/>
                                        </p:tgtEl>
                                      </p:cBhvr>
                                    </p:animEffect>
                                    <p:set>
                                      <p:cBhvr>
                                        <p:cTn id="107" dur="1" fill="hold">
                                          <p:stCondLst>
                                            <p:cond delay="499"/>
                                          </p:stCondLst>
                                        </p:cTn>
                                        <p:tgtEl>
                                          <p:spTgt spid="26"/>
                                        </p:tgtEl>
                                        <p:attrNameLst>
                                          <p:attrName>style.visibility</p:attrName>
                                        </p:attrNameLst>
                                      </p:cBhvr>
                                      <p:to>
                                        <p:strVal val="hidden"/>
                                      </p:to>
                                    </p:set>
                                  </p:childTnLst>
                                </p:cTn>
                              </p:par>
                            </p:childTnLst>
                          </p:cTn>
                        </p:par>
                      </p:childTnLst>
                    </p:cTn>
                  </p:par>
                  <p:par>
                    <p:cTn id="108" fill="hold">
                      <p:stCondLst>
                        <p:cond delay="indefinite"/>
                      </p:stCondLst>
                      <p:childTnLst>
                        <p:par>
                          <p:cTn id="109" fill="hold">
                            <p:stCondLst>
                              <p:cond delay="0"/>
                            </p:stCondLst>
                            <p:childTnLst>
                              <p:par>
                                <p:cTn id="110" presetID="4" presetClass="exit" presetSubtype="16" fill="hold" grpId="0" nodeType="clickEffect">
                                  <p:stCondLst>
                                    <p:cond delay="0"/>
                                  </p:stCondLst>
                                  <p:childTnLst>
                                    <p:animEffect transition="out" filter="box(in)">
                                      <p:cBhvr>
                                        <p:cTn id="111" dur="500"/>
                                        <p:tgtEl>
                                          <p:spTgt spid="27"/>
                                        </p:tgtEl>
                                      </p:cBhvr>
                                    </p:animEffect>
                                    <p:set>
                                      <p:cBhvr>
                                        <p:cTn id="112" dur="1" fill="hold">
                                          <p:stCondLst>
                                            <p:cond delay="499"/>
                                          </p:stCondLst>
                                        </p:cTn>
                                        <p:tgtEl>
                                          <p:spTgt spid="27"/>
                                        </p:tgtEl>
                                        <p:attrNameLst>
                                          <p:attrName>style.visibility</p:attrName>
                                        </p:attrNameLst>
                                      </p:cBhvr>
                                      <p:to>
                                        <p:strVal val="hidden"/>
                                      </p:to>
                                    </p:set>
                                  </p:childTnLst>
                                </p:cTn>
                              </p:par>
                            </p:childTnLst>
                          </p:cTn>
                        </p:par>
                      </p:childTnLst>
                    </p:cTn>
                  </p:par>
                  <p:par>
                    <p:cTn id="113" fill="hold">
                      <p:stCondLst>
                        <p:cond delay="indefinite"/>
                      </p:stCondLst>
                      <p:childTnLst>
                        <p:par>
                          <p:cTn id="114" fill="hold">
                            <p:stCondLst>
                              <p:cond delay="0"/>
                            </p:stCondLst>
                            <p:childTnLst>
                              <p:par>
                                <p:cTn id="115" presetID="4" presetClass="exit" presetSubtype="16" fill="hold" grpId="0" nodeType="clickEffect">
                                  <p:stCondLst>
                                    <p:cond delay="0"/>
                                  </p:stCondLst>
                                  <p:childTnLst>
                                    <p:animEffect transition="out" filter="box(in)">
                                      <p:cBhvr>
                                        <p:cTn id="116" dur="500"/>
                                        <p:tgtEl>
                                          <p:spTgt spid="28"/>
                                        </p:tgtEl>
                                      </p:cBhvr>
                                    </p:animEffect>
                                    <p:set>
                                      <p:cBhvr>
                                        <p:cTn id="117" dur="1" fill="hold">
                                          <p:stCondLst>
                                            <p:cond delay="499"/>
                                          </p:stCondLst>
                                        </p:cTn>
                                        <p:tgtEl>
                                          <p:spTgt spid="28"/>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4" presetClass="exit" presetSubtype="16" fill="hold" grpId="0" nodeType="clickEffect">
                                  <p:stCondLst>
                                    <p:cond delay="0"/>
                                  </p:stCondLst>
                                  <p:childTnLst>
                                    <p:animEffect transition="out" filter="box(in)">
                                      <p:cBhvr>
                                        <p:cTn id="121" dur="500"/>
                                        <p:tgtEl>
                                          <p:spTgt spid="29"/>
                                        </p:tgtEl>
                                      </p:cBhvr>
                                    </p:animEffect>
                                    <p:set>
                                      <p:cBhvr>
                                        <p:cTn id="122" dur="1" fill="hold">
                                          <p:stCondLst>
                                            <p:cond delay="499"/>
                                          </p:stCondLst>
                                        </p:cTn>
                                        <p:tgtEl>
                                          <p:spTgt spid="29"/>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4" presetClass="exit" presetSubtype="16" fill="hold" grpId="0" nodeType="clickEffect">
                                  <p:stCondLst>
                                    <p:cond delay="0"/>
                                  </p:stCondLst>
                                  <p:childTnLst>
                                    <p:animEffect transition="out" filter="box(in)">
                                      <p:cBhvr>
                                        <p:cTn id="126" dur="500"/>
                                        <p:tgtEl>
                                          <p:spTgt spid="30"/>
                                        </p:tgtEl>
                                      </p:cBhvr>
                                    </p:animEffect>
                                    <p:set>
                                      <p:cBhvr>
                                        <p:cTn id="127" dur="1" fill="hold">
                                          <p:stCondLst>
                                            <p:cond delay="499"/>
                                          </p:stCondLst>
                                        </p:cTn>
                                        <p:tgtEl>
                                          <p:spTgt spid="30"/>
                                        </p:tgtEl>
                                        <p:attrNameLst>
                                          <p:attrName>style.visibility</p:attrName>
                                        </p:attrNameLst>
                                      </p:cBhvr>
                                      <p:to>
                                        <p:strVal val="hidden"/>
                                      </p:to>
                                    </p:set>
                                  </p:childTnLst>
                                </p:cTn>
                              </p:par>
                            </p:childTnLst>
                          </p:cTn>
                        </p:par>
                      </p:childTnLst>
                    </p:cTn>
                  </p:par>
                  <p:par>
                    <p:cTn id="128" fill="hold">
                      <p:stCondLst>
                        <p:cond delay="indefinite"/>
                      </p:stCondLst>
                      <p:childTnLst>
                        <p:par>
                          <p:cTn id="129" fill="hold">
                            <p:stCondLst>
                              <p:cond delay="0"/>
                            </p:stCondLst>
                            <p:childTnLst>
                              <p:par>
                                <p:cTn id="130" presetID="4" presetClass="exit" presetSubtype="16" fill="hold" grpId="0" nodeType="clickEffect">
                                  <p:stCondLst>
                                    <p:cond delay="0"/>
                                  </p:stCondLst>
                                  <p:childTnLst>
                                    <p:animEffect transition="out" filter="box(in)">
                                      <p:cBhvr>
                                        <p:cTn id="131" dur="500"/>
                                        <p:tgtEl>
                                          <p:spTgt spid="31"/>
                                        </p:tgtEl>
                                      </p:cBhvr>
                                    </p:animEffect>
                                    <p:set>
                                      <p:cBhvr>
                                        <p:cTn id="132" dur="1" fill="hold">
                                          <p:stCondLst>
                                            <p:cond delay="499"/>
                                          </p:stCondLst>
                                        </p:cTn>
                                        <p:tgtEl>
                                          <p:spTgt spid="31"/>
                                        </p:tgtEl>
                                        <p:attrNameLst>
                                          <p:attrName>style.visibility</p:attrName>
                                        </p:attrNameLst>
                                      </p:cBhvr>
                                      <p:to>
                                        <p:strVal val="hidden"/>
                                      </p:to>
                                    </p:set>
                                  </p:childTnLst>
                                </p:cTn>
                              </p:par>
                            </p:childTnLst>
                          </p:cTn>
                        </p:par>
                      </p:childTnLst>
                    </p:cTn>
                  </p:par>
                  <p:par>
                    <p:cTn id="133" fill="hold">
                      <p:stCondLst>
                        <p:cond delay="indefinite"/>
                      </p:stCondLst>
                      <p:childTnLst>
                        <p:par>
                          <p:cTn id="134" fill="hold">
                            <p:stCondLst>
                              <p:cond delay="0"/>
                            </p:stCondLst>
                            <p:childTnLst>
                              <p:par>
                                <p:cTn id="135" presetID="4" presetClass="exit" presetSubtype="16" fill="hold" grpId="0" nodeType="clickEffect">
                                  <p:stCondLst>
                                    <p:cond delay="0"/>
                                  </p:stCondLst>
                                  <p:childTnLst>
                                    <p:animEffect transition="out" filter="box(in)">
                                      <p:cBhvr>
                                        <p:cTn id="136" dur="500"/>
                                        <p:tgtEl>
                                          <p:spTgt spid="32"/>
                                        </p:tgtEl>
                                      </p:cBhvr>
                                    </p:animEffect>
                                    <p:set>
                                      <p:cBhvr>
                                        <p:cTn id="137" dur="1" fill="hold">
                                          <p:stCondLst>
                                            <p:cond delay="499"/>
                                          </p:stCondLst>
                                        </p:cTn>
                                        <p:tgtEl>
                                          <p:spTgt spid="32"/>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4" presetClass="exit" presetSubtype="16" fill="hold" grpId="0" nodeType="clickEffect">
                                  <p:stCondLst>
                                    <p:cond delay="0"/>
                                  </p:stCondLst>
                                  <p:childTnLst>
                                    <p:animEffect transition="out" filter="box(in)">
                                      <p:cBhvr>
                                        <p:cTn id="141" dur="500"/>
                                        <p:tgtEl>
                                          <p:spTgt spid="33"/>
                                        </p:tgtEl>
                                      </p:cBhvr>
                                    </p:animEffect>
                                    <p:set>
                                      <p:cBhvr>
                                        <p:cTn id="142" dur="1" fill="hold">
                                          <p:stCondLst>
                                            <p:cond delay="499"/>
                                          </p:stCondLst>
                                        </p:cTn>
                                        <p:tgtEl>
                                          <p:spTgt spid="33"/>
                                        </p:tgtEl>
                                        <p:attrNameLst>
                                          <p:attrName>style.visibility</p:attrName>
                                        </p:attrNameLst>
                                      </p:cBhvr>
                                      <p:to>
                                        <p:strVal val="hidden"/>
                                      </p:to>
                                    </p:set>
                                  </p:childTnLst>
                                </p:cTn>
                              </p:par>
                            </p:childTnLst>
                          </p:cTn>
                        </p:par>
                      </p:childTnLst>
                    </p:cTn>
                  </p:par>
                  <p:par>
                    <p:cTn id="143" fill="hold">
                      <p:stCondLst>
                        <p:cond delay="indefinite"/>
                      </p:stCondLst>
                      <p:childTnLst>
                        <p:par>
                          <p:cTn id="144" fill="hold">
                            <p:stCondLst>
                              <p:cond delay="0"/>
                            </p:stCondLst>
                            <p:childTnLst>
                              <p:par>
                                <p:cTn id="145" presetID="4" presetClass="exit" presetSubtype="16" fill="hold" grpId="0" nodeType="clickEffect">
                                  <p:stCondLst>
                                    <p:cond delay="0"/>
                                  </p:stCondLst>
                                  <p:childTnLst>
                                    <p:animEffect transition="out" filter="box(in)">
                                      <p:cBhvr>
                                        <p:cTn id="146" dur="500"/>
                                        <p:tgtEl>
                                          <p:spTgt spid="34"/>
                                        </p:tgtEl>
                                      </p:cBhvr>
                                    </p:animEffect>
                                    <p:set>
                                      <p:cBhvr>
                                        <p:cTn id="147" dur="1" fill="hold">
                                          <p:stCondLst>
                                            <p:cond delay="499"/>
                                          </p:stCondLst>
                                        </p:cTn>
                                        <p:tgtEl>
                                          <p:spTgt spid="34"/>
                                        </p:tgtEl>
                                        <p:attrNameLst>
                                          <p:attrName>style.visibility</p:attrName>
                                        </p:attrNameLst>
                                      </p:cBhvr>
                                      <p:to>
                                        <p:strVal val="hidden"/>
                                      </p:to>
                                    </p:set>
                                  </p:childTnLst>
                                </p:cTn>
                              </p:par>
                            </p:childTnLst>
                          </p:cTn>
                        </p:par>
                      </p:childTnLst>
                    </p:cTn>
                  </p:par>
                  <p:par>
                    <p:cTn id="148" fill="hold">
                      <p:stCondLst>
                        <p:cond delay="indefinite"/>
                      </p:stCondLst>
                      <p:childTnLst>
                        <p:par>
                          <p:cTn id="149" fill="hold">
                            <p:stCondLst>
                              <p:cond delay="0"/>
                            </p:stCondLst>
                            <p:childTnLst>
                              <p:par>
                                <p:cTn id="150" presetID="4" presetClass="exit" presetSubtype="16" fill="hold" grpId="0" nodeType="clickEffect">
                                  <p:stCondLst>
                                    <p:cond delay="0"/>
                                  </p:stCondLst>
                                  <p:childTnLst>
                                    <p:animEffect transition="out" filter="box(in)">
                                      <p:cBhvr>
                                        <p:cTn id="151" dur="500"/>
                                        <p:tgtEl>
                                          <p:spTgt spid="35"/>
                                        </p:tgtEl>
                                      </p:cBhvr>
                                    </p:animEffect>
                                    <p:set>
                                      <p:cBhvr>
                                        <p:cTn id="152"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7" name="Rectangle 2"/>
          <p:cNvSpPr>
            <a:spLocks noChangeArrowheads="1"/>
          </p:cNvSpPr>
          <p:nvPr/>
        </p:nvSpPr>
        <p:spPr bwMode="auto">
          <a:xfrm>
            <a:off x="0" y="0"/>
            <a:ext cx="9144000" cy="0"/>
          </a:xfrm>
          <a:prstGeom prst="rect">
            <a:avLst/>
          </a:prstGeom>
          <a:noFill/>
          <a:ln w="12700" cap="sq">
            <a:noFill/>
            <a:miter lim="800000"/>
            <a:headEnd type="none" w="sm" len="sm"/>
            <a:tailEnd type="none" w="sm" len="sm"/>
          </a:ln>
        </p:spPr>
        <p:txBody>
          <a:bodyPr wrap="none" anchor="ctr">
            <a:spAutoFit/>
          </a:bodyPr>
          <a:lstStyle/>
          <a:p>
            <a:endParaRPr lang="en-GB"/>
          </a:p>
        </p:txBody>
      </p:sp>
      <p:sp>
        <p:nvSpPr>
          <p:cNvPr id="47108" name="Rectangle 3"/>
          <p:cNvSpPr>
            <a:spLocks noChangeArrowheads="1"/>
          </p:cNvSpPr>
          <p:nvPr/>
        </p:nvSpPr>
        <p:spPr bwMode="auto">
          <a:xfrm>
            <a:off x="0" y="0"/>
            <a:ext cx="9144000" cy="0"/>
          </a:xfrm>
          <a:prstGeom prst="rect">
            <a:avLst/>
          </a:prstGeom>
          <a:noFill/>
          <a:ln w="12700" cap="sq">
            <a:noFill/>
            <a:miter lim="800000"/>
            <a:headEnd type="none" w="sm" len="sm"/>
            <a:tailEnd type="none" w="sm" len="sm"/>
          </a:ln>
        </p:spPr>
        <p:txBody>
          <a:bodyPr wrap="none" anchor="ctr">
            <a:spAutoFit/>
          </a:bodyPr>
          <a:lstStyle/>
          <a:p>
            <a:endParaRPr lang="en-GB"/>
          </a:p>
        </p:txBody>
      </p:sp>
      <p:sp>
        <p:nvSpPr>
          <p:cNvPr id="47109" name="Rectangle 4"/>
          <p:cNvSpPr>
            <a:spLocks noChangeArrowheads="1"/>
          </p:cNvSpPr>
          <p:nvPr/>
        </p:nvSpPr>
        <p:spPr bwMode="auto">
          <a:xfrm>
            <a:off x="0" y="0"/>
            <a:ext cx="9144000" cy="0"/>
          </a:xfrm>
          <a:prstGeom prst="rect">
            <a:avLst/>
          </a:prstGeom>
          <a:noFill/>
          <a:ln w="12700" cap="sq">
            <a:noFill/>
            <a:miter lim="800000"/>
            <a:headEnd type="none" w="sm" len="sm"/>
            <a:tailEnd type="none" w="sm" len="sm"/>
          </a:ln>
        </p:spPr>
        <p:txBody>
          <a:bodyPr wrap="none" anchor="ctr">
            <a:spAutoFit/>
          </a:bodyPr>
          <a:lstStyle/>
          <a:p>
            <a:endParaRPr lang="en-GB"/>
          </a:p>
        </p:txBody>
      </p:sp>
      <p:sp>
        <p:nvSpPr>
          <p:cNvPr id="47110" name="Text Box 5"/>
          <p:cNvSpPr txBox="1">
            <a:spLocks noChangeArrowheads="1"/>
          </p:cNvSpPr>
          <p:nvPr/>
        </p:nvSpPr>
        <p:spPr bwMode="auto">
          <a:xfrm>
            <a:off x="609600" y="835025"/>
            <a:ext cx="8642350" cy="4181475"/>
          </a:xfrm>
          <a:prstGeom prst="rect">
            <a:avLst/>
          </a:prstGeom>
          <a:noFill/>
          <a:ln w="12700" cap="sq">
            <a:noFill/>
            <a:miter lim="800000"/>
            <a:headEnd type="none" w="sm" len="sm"/>
            <a:tailEnd type="none" w="sm" len="sm"/>
          </a:ln>
        </p:spPr>
        <p:txBody>
          <a:bodyPr>
            <a:spAutoFit/>
          </a:bodyPr>
          <a:lstStyle/>
          <a:p>
            <a:pPr algn="just" eaLnBrk="0" hangingPunct="0">
              <a:spcBef>
                <a:spcPct val="50000"/>
              </a:spcBef>
              <a:tabLst>
                <a:tab pos="446088" algn="l"/>
                <a:tab pos="457200" algn="l"/>
                <a:tab pos="1619250" algn="l"/>
                <a:tab pos="2152650" algn="l"/>
                <a:tab pos="3541713" algn="l"/>
              </a:tabLst>
            </a:pPr>
            <a:r>
              <a:rPr lang="id-ID" sz="2200" b="1" dirty="0">
                <a:latin typeface="Century Gothic" pitchFamily="34" charset="0"/>
                <a:cs typeface="Arial" charset="0"/>
              </a:rPr>
              <a:t> ► Formula Rumus Penilaian Capaian SKP, aspek : </a:t>
            </a:r>
          </a:p>
          <a:p>
            <a:pPr algn="just" eaLnBrk="0" hangingPunct="0">
              <a:spcBef>
                <a:spcPct val="50000"/>
              </a:spcBef>
              <a:tabLst>
                <a:tab pos="446088" algn="l"/>
                <a:tab pos="457200" algn="l"/>
                <a:tab pos="1619250" algn="l"/>
                <a:tab pos="2152650" algn="l"/>
                <a:tab pos="3541713" algn="l"/>
              </a:tabLst>
            </a:pPr>
            <a:r>
              <a:rPr lang="id-ID" sz="2200" b="1" dirty="0">
                <a:latin typeface="Century Gothic" pitchFamily="34" charset="0"/>
                <a:cs typeface="Arial" charset="0"/>
              </a:rPr>
              <a:t>	Kuantitas :</a:t>
            </a:r>
            <a:r>
              <a:rPr lang="id-ID" sz="2200" b="1" dirty="0">
                <a:solidFill>
                  <a:srgbClr val="FF0000"/>
                </a:solidFill>
                <a:latin typeface="Century Gothic" pitchFamily="34" charset="0"/>
                <a:cs typeface="Arial" charset="0"/>
                <a:sym typeface="Symbol" pitchFamily="18" charset="2"/>
              </a:rPr>
              <a:t> 	</a:t>
            </a:r>
          </a:p>
          <a:p>
            <a:pPr algn="just" eaLnBrk="0" hangingPunct="0">
              <a:spcBef>
                <a:spcPct val="50000"/>
              </a:spcBef>
              <a:tabLst>
                <a:tab pos="446088" algn="l"/>
                <a:tab pos="457200" algn="l"/>
                <a:tab pos="1619250" algn="l"/>
                <a:tab pos="2152650" algn="l"/>
                <a:tab pos="3541713" algn="l"/>
              </a:tabLst>
            </a:pPr>
            <a:r>
              <a:rPr lang="id-ID" sz="2200" b="1" dirty="0">
                <a:solidFill>
                  <a:srgbClr val="FF0000"/>
                </a:solidFill>
                <a:latin typeface="Century Gothic" pitchFamily="34" charset="0"/>
                <a:cs typeface="Arial" charset="0"/>
                <a:sym typeface="Symbol" pitchFamily="18" charset="2"/>
              </a:rPr>
              <a:t>	</a:t>
            </a:r>
            <a:r>
              <a:rPr lang="id-ID" sz="2200" b="1" i="1" dirty="0" smtClean="0">
                <a:solidFill>
                  <a:srgbClr val="FF0000"/>
                </a:solidFill>
                <a:latin typeface="Century Gothic" pitchFamily="34" charset="0"/>
                <a:cs typeface="Arial" charset="0"/>
                <a:sym typeface="Symbol" pitchFamily="18" charset="2"/>
              </a:rPr>
              <a:t>Penilaian </a:t>
            </a:r>
            <a:r>
              <a:rPr lang="id-ID" sz="2200" b="1" i="1" dirty="0">
                <a:solidFill>
                  <a:srgbClr val="FF0000"/>
                </a:solidFill>
                <a:latin typeface="Century Gothic" pitchFamily="34" charset="0"/>
                <a:cs typeface="Arial" charset="0"/>
                <a:sym typeface="Symbol" pitchFamily="18" charset="2"/>
              </a:rPr>
              <a:t>SKP (kuan) =               X  100</a:t>
            </a:r>
          </a:p>
          <a:p>
            <a:pPr algn="just" eaLnBrk="0" hangingPunct="0">
              <a:spcBef>
                <a:spcPct val="50000"/>
              </a:spcBef>
              <a:tabLst>
                <a:tab pos="446088" algn="l"/>
                <a:tab pos="457200" algn="l"/>
                <a:tab pos="1619250" algn="l"/>
                <a:tab pos="2152650" algn="l"/>
                <a:tab pos="3541713" algn="l"/>
              </a:tabLst>
            </a:pPr>
            <a:r>
              <a:rPr lang="id-ID" sz="1000" b="1" dirty="0">
                <a:latin typeface="Century Gothic" pitchFamily="34" charset="0"/>
              </a:rPr>
              <a:t>	</a:t>
            </a:r>
          </a:p>
          <a:p>
            <a:pPr algn="just" eaLnBrk="0" hangingPunct="0">
              <a:spcBef>
                <a:spcPct val="50000"/>
              </a:spcBef>
              <a:tabLst>
                <a:tab pos="446088" algn="l"/>
                <a:tab pos="457200" algn="l"/>
                <a:tab pos="1619250" algn="l"/>
                <a:tab pos="2152650" algn="l"/>
                <a:tab pos="3541713" algn="l"/>
              </a:tabLst>
            </a:pPr>
            <a:r>
              <a:rPr lang="id-ID" sz="1000" b="1" dirty="0">
                <a:latin typeface="Century Gothic" pitchFamily="34" charset="0"/>
              </a:rPr>
              <a:t>	</a:t>
            </a:r>
            <a:r>
              <a:rPr lang="id-ID" sz="1600" b="1" dirty="0">
                <a:latin typeface="Century Gothic" pitchFamily="34" charset="0"/>
              </a:rPr>
              <a:t>Ket  : </a:t>
            </a:r>
          </a:p>
          <a:p>
            <a:pPr algn="just" eaLnBrk="0" hangingPunct="0">
              <a:spcBef>
                <a:spcPct val="50000"/>
              </a:spcBef>
              <a:tabLst>
                <a:tab pos="446088" algn="l"/>
                <a:tab pos="457200" algn="l"/>
                <a:tab pos="1619250" algn="l"/>
                <a:tab pos="2152650" algn="l"/>
                <a:tab pos="3541713" algn="l"/>
              </a:tabLst>
            </a:pPr>
            <a:r>
              <a:rPr lang="id-ID" sz="1600" b="1" dirty="0">
                <a:latin typeface="Century Gothic" pitchFamily="34" charset="0"/>
              </a:rPr>
              <a:t>                 RO = Realisasi Output</a:t>
            </a:r>
          </a:p>
          <a:p>
            <a:pPr algn="just" eaLnBrk="0" hangingPunct="0">
              <a:spcBef>
                <a:spcPct val="50000"/>
              </a:spcBef>
              <a:tabLst>
                <a:tab pos="446088" algn="l"/>
                <a:tab pos="457200" algn="l"/>
                <a:tab pos="1619250" algn="l"/>
                <a:tab pos="2152650" algn="l"/>
                <a:tab pos="3541713" algn="l"/>
              </a:tabLst>
            </a:pPr>
            <a:r>
              <a:rPr lang="id-ID" sz="1600" b="1" dirty="0">
                <a:latin typeface="Century Gothic" pitchFamily="34" charset="0"/>
              </a:rPr>
              <a:t>	         TO = Target Outpu</a:t>
            </a:r>
            <a:r>
              <a:rPr lang="en-US" sz="1600" b="1" dirty="0">
                <a:latin typeface="Century Gothic" pitchFamily="34" charset="0"/>
              </a:rPr>
              <a:t>t</a:t>
            </a:r>
            <a:endParaRPr lang="id-ID" sz="1600" b="1" dirty="0">
              <a:latin typeface="Century Gothic" pitchFamily="34" charset="0"/>
            </a:endParaRPr>
          </a:p>
          <a:p>
            <a:pPr algn="just" eaLnBrk="0" hangingPunct="0">
              <a:spcBef>
                <a:spcPct val="50000"/>
              </a:spcBef>
              <a:tabLst>
                <a:tab pos="446088" algn="l"/>
                <a:tab pos="457200" algn="l"/>
                <a:tab pos="1619250" algn="l"/>
                <a:tab pos="2152650" algn="l"/>
                <a:tab pos="3541713" algn="l"/>
              </a:tabLst>
            </a:pPr>
            <a:r>
              <a:rPr lang="id-ID" sz="1600" b="1" dirty="0">
                <a:latin typeface="Century Gothic" pitchFamily="34" charset="0"/>
              </a:rPr>
              <a:t>	</a:t>
            </a:r>
            <a:endParaRPr lang="en-US" sz="1600" b="1" dirty="0">
              <a:latin typeface="Century Gothic" pitchFamily="34" charset="0"/>
            </a:endParaRPr>
          </a:p>
          <a:p>
            <a:pPr algn="just" eaLnBrk="0" hangingPunct="0">
              <a:spcBef>
                <a:spcPct val="50000"/>
              </a:spcBef>
              <a:tabLst>
                <a:tab pos="446088" algn="l"/>
                <a:tab pos="457200" algn="l"/>
                <a:tab pos="1619250" algn="l"/>
                <a:tab pos="2152650" algn="l"/>
                <a:tab pos="3541713" algn="l"/>
              </a:tabLst>
            </a:pPr>
            <a:r>
              <a:rPr lang="en-US" sz="1600" b="1" dirty="0">
                <a:latin typeface="Century Gothic" pitchFamily="34" charset="0"/>
              </a:rPr>
              <a:t>	</a:t>
            </a:r>
            <a:r>
              <a:rPr lang="id-ID" sz="1600" b="1" dirty="0">
                <a:latin typeface="Century Gothic" pitchFamily="34" charset="0"/>
              </a:rPr>
              <a:t>contoh : </a:t>
            </a:r>
          </a:p>
          <a:p>
            <a:pPr algn="just" eaLnBrk="0" hangingPunct="0">
              <a:spcBef>
                <a:spcPct val="50000"/>
              </a:spcBef>
              <a:tabLst>
                <a:tab pos="446088" algn="l"/>
                <a:tab pos="457200" algn="l"/>
                <a:tab pos="1619250" algn="l"/>
                <a:tab pos="2152650" algn="l"/>
                <a:tab pos="3541713" algn="l"/>
              </a:tabLst>
            </a:pPr>
            <a:endParaRPr lang="id-ID" sz="1600" b="1" dirty="0">
              <a:latin typeface="Century Gothic" pitchFamily="34" charset="0"/>
            </a:endParaRPr>
          </a:p>
          <a:p>
            <a:pPr algn="just" eaLnBrk="0" hangingPunct="0">
              <a:spcBef>
                <a:spcPct val="50000"/>
              </a:spcBef>
              <a:tabLst>
                <a:tab pos="446088" algn="l"/>
                <a:tab pos="457200" algn="l"/>
                <a:tab pos="1619250" algn="l"/>
                <a:tab pos="2152650" algn="l"/>
                <a:tab pos="3541713" algn="l"/>
              </a:tabLst>
            </a:pPr>
            <a:r>
              <a:rPr lang="id-ID" sz="1400" b="1" dirty="0">
                <a:latin typeface="Century Gothic" pitchFamily="34" charset="0"/>
              </a:rPr>
              <a:t>	</a:t>
            </a:r>
            <a:endParaRPr lang="id-ID" sz="1400" b="1" i="1" dirty="0">
              <a:solidFill>
                <a:srgbClr val="FF0000"/>
              </a:solidFill>
              <a:latin typeface="Century Gothic" pitchFamily="34" charset="0"/>
              <a:cs typeface="Arial" charset="0"/>
              <a:sym typeface="Symbol" pitchFamily="18" charset="2"/>
            </a:endParaRPr>
          </a:p>
        </p:txBody>
      </p:sp>
      <p:grpSp>
        <p:nvGrpSpPr>
          <p:cNvPr id="2" name="Group 6"/>
          <p:cNvGrpSpPr>
            <a:grpSpLocks/>
          </p:cNvGrpSpPr>
          <p:nvPr/>
        </p:nvGrpSpPr>
        <p:grpSpPr bwMode="auto">
          <a:xfrm>
            <a:off x="4271963" y="1700213"/>
            <a:ext cx="1308100" cy="762000"/>
            <a:chOff x="2448" y="1071"/>
            <a:chExt cx="824" cy="480"/>
          </a:xfrm>
        </p:grpSpPr>
        <p:sp>
          <p:nvSpPr>
            <p:cNvPr id="47125" name="Text Box 7"/>
            <p:cNvSpPr txBox="1">
              <a:spLocks noChangeArrowheads="1"/>
            </p:cNvSpPr>
            <p:nvPr/>
          </p:nvSpPr>
          <p:spPr bwMode="auto">
            <a:xfrm>
              <a:off x="2448" y="1071"/>
              <a:ext cx="824" cy="480"/>
            </a:xfrm>
            <a:prstGeom prst="rect">
              <a:avLst/>
            </a:prstGeom>
            <a:noFill/>
            <a:ln w="12700" cap="sq">
              <a:noFill/>
              <a:miter lim="800000"/>
              <a:headEnd type="none" w="sm" len="sm"/>
              <a:tailEnd type="none" w="sm" len="sm"/>
            </a:ln>
          </p:spPr>
          <p:txBody>
            <a:bodyPr>
              <a:spAutoFit/>
            </a:bodyPr>
            <a:lstStyle/>
            <a:p>
              <a:pPr algn="ctr" eaLnBrk="0" hangingPunct="0">
                <a:lnSpc>
                  <a:spcPct val="75000"/>
                </a:lnSpc>
                <a:spcBef>
                  <a:spcPct val="50000"/>
                </a:spcBef>
              </a:pPr>
              <a:r>
                <a:rPr lang="en-US" sz="2200" b="1" i="1">
                  <a:solidFill>
                    <a:srgbClr val="FF0000"/>
                  </a:solidFill>
                  <a:latin typeface="Century Gothic" pitchFamily="34" charset="0"/>
                  <a:cs typeface="Arial" charset="0"/>
                </a:rPr>
                <a:t>RO</a:t>
              </a:r>
            </a:p>
            <a:p>
              <a:pPr algn="ctr" eaLnBrk="0" hangingPunct="0">
                <a:lnSpc>
                  <a:spcPct val="75000"/>
                </a:lnSpc>
                <a:spcBef>
                  <a:spcPct val="50000"/>
                </a:spcBef>
              </a:pPr>
              <a:r>
                <a:rPr lang="en-US" sz="2200" b="1" i="1">
                  <a:solidFill>
                    <a:srgbClr val="FF0000"/>
                  </a:solidFill>
                  <a:latin typeface="Century Gothic" pitchFamily="34" charset="0"/>
                  <a:cs typeface="Arial" charset="0"/>
                </a:rPr>
                <a:t>TO</a:t>
              </a:r>
            </a:p>
          </p:txBody>
        </p:sp>
        <p:sp>
          <p:nvSpPr>
            <p:cNvPr id="47126" name="Line 8"/>
            <p:cNvSpPr>
              <a:spLocks noChangeShapeType="1"/>
            </p:cNvSpPr>
            <p:nvPr/>
          </p:nvSpPr>
          <p:spPr bwMode="auto">
            <a:xfrm flipV="1">
              <a:off x="2608" y="1298"/>
              <a:ext cx="499" cy="0"/>
            </a:xfrm>
            <a:prstGeom prst="line">
              <a:avLst/>
            </a:prstGeom>
            <a:noFill/>
            <a:ln w="9525">
              <a:solidFill>
                <a:srgbClr val="FF0000"/>
              </a:solidFill>
              <a:round/>
              <a:headEnd/>
              <a:tailEnd/>
            </a:ln>
          </p:spPr>
          <p:txBody>
            <a:bodyPr/>
            <a:lstStyle/>
            <a:p>
              <a:endParaRPr lang="id-ID"/>
            </a:p>
          </p:txBody>
        </p:sp>
      </p:grpSp>
      <p:grpSp>
        <p:nvGrpSpPr>
          <p:cNvPr id="3" name="Group 21"/>
          <p:cNvGrpSpPr/>
          <p:nvPr/>
        </p:nvGrpSpPr>
        <p:grpSpPr>
          <a:xfrm>
            <a:off x="2268538" y="4508500"/>
            <a:ext cx="2792412" cy="779463"/>
            <a:chOff x="2268538" y="4508500"/>
            <a:chExt cx="2792412" cy="779463"/>
          </a:xfrm>
        </p:grpSpPr>
        <p:sp>
          <p:nvSpPr>
            <p:cNvPr id="47112" name="Rectangle 11"/>
            <p:cNvSpPr>
              <a:spLocks noChangeArrowheads="1"/>
            </p:cNvSpPr>
            <p:nvPr/>
          </p:nvSpPr>
          <p:spPr bwMode="auto">
            <a:xfrm>
              <a:off x="4316413" y="4750090"/>
              <a:ext cx="744537" cy="304800"/>
            </a:xfrm>
            <a:prstGeom prst="rect">
              <a:avLst/>
            </a:prstGeom>
            <a:noFill/>
            <a:ln w="9525">
              <a:noFill/>
              <a:miter lim="800000"/>
              <a:headEnd/>
              <a:tailEnd/>
            </a:ln>
          </p:spPr>
          <p:txBody>
            <a:bodyPr wrap="none" lIns="0" tIns="0" rIns="0" bIns="0">
              <a:spAutoFit/>
            </a:bodyPr>
            <a:lstStyle/>
            <a:p>
              <a:r>
                <a:rPr lang="en-US" sz="2000" dirty="0">
                  <a:solidFill>
                    <a:srgbClr val="000000"/>
                  </a:solidFill>
                  <a:latin typeface="Symbol" pitchFamily="18" charset="2"/>
                </a:rPr>
                <a:t>÷</a:t>
              </a:r>
              <a:r>
                <a:rPr lang="id-ID" sz="2000" dirty="0">
                  <a:solidFill>
                    <a:srgbClr val="000000"/>
                  </a:solidFill>
                  <a:latin typeface="Symbol" pitchFamily="18" charset="2"/>
                </a:rPr>
                <a:t> = 100</a:t>
              </a:r>
              <a:endParaRPr lang="en-US" dirty="0"/>
            </a:p>
          </p:txBody>
        </p:sp>
        <p:grpSp>
          <p:nvGrpSpPr>
            <p:cNvPr id="4" name="Group 24"/>
            <p:cNvGrpSpPr>
              <a:grpSpLocks/>
            </p:cNvGrpSpPr>
            <p:nvPr/>
          </p:nvGrpSpPr>
          <p:grpSpPr bwMode="auto">
            <a:xfrm>
              <a:off x="2268538" y="4508500"/>
              <a:ext cx="2287587" cy="779463"/>
              <a:chOff x="1429" y="2840"/>
              <a:chExt cx="1441" cy="491"/>
            </a:xfrm>
          </p:grpSpPr>
          <p:sp>
            <p:nvSpPr>
              <p:cNvPr id="47114" name="Line 10"/>
              <p:cNvSpPr>
                <a:spLocks noChangeShapeType="1"/>
              </p:cNvSpPr>
              <p:nvPr/>
            </p:nvSpPr>
            <p:spPr bwMode="auto">
              <a:xfrm>
                <a:off x="1618" y="3104"/>
                <a:ext cx="324" cy="1"/>
              </a:xfrm>
              <a:prstGeom prst="line">
                <a:avLst/>
              </a:prstGeom>
              <a:noFill/>
              <a:ln w="7938">
                <a:solidFill>
                  <a:srgbClr val="000000"/>
                </a:solidFill>
                <a:round/>
                <a:headEnd/>
                <a:tailEnd/>
              </a:ln>
            </p:spPr>
            <p:txBody>
              <a:bodyPr/>
              <a:lstStyle/>
              <a:p>
                <a:endParaRPr lang="id-ID"/>
              </a:p>
            </p:txBody>
          </p:sp>
          <p:sp>
            <p:nvSpPr>
              <p:cNvPr id="47115" name="Rectangle 12"/>
              <p:cNvSpPr>
                <a:spLocks noChangeArrowheads="1"/>
              </p:cNvSpPr>
              <p:nvPr/>
            </p:nvSpPr>
            <p:spPr bwMode="auto">
              <a:xfrm>
                <a:off x="2719" y="3139"/>
                <a:ext cx="66" cy="192"/>
              </a:xfrm>
              <a:prstGeom prst="rect">
                <a:avLst/>
              </a:prstGeom>
              <a:noFill/>
              <a:ln w="9525">
                <a:noFill/>
                <a:miter lim="800000"/>
                <a:headEnd/>
                <a:tailEnd/>
              </a:ln>
            </p:spPr>
            <p:txBody>
              <a:bodyPr lIns="0" tIns="0" rIns="0" bIns="0">
                <a:spAutoFit/>
              </a:bodyPr>
              <a:lstStyle/>
              <a:p>
                <a:r>
                  <a:rPr lang="en-US" sz="2000">
                    <a:solidFill>
                      <a:srgbClr val="000000"/>
                    </a:solidFill>
                    <a:latin typeface="Symbol" pitchFamily="18" charset="2"/>
                  </a:rPr>
                  <a:t>ø</a:t>
                </a:r>
                <a:endParaRPr lang="en-US"/>
              </a:p>
            </p:txBody>
          </p:sp>
          <p:sp>
            <p:nvSpPr>
              <p:cNvPr id="47116" name="Rectangle 13"/>
              <p:cNvSpPr>
                <a:spLocks noChangeArrowheads="1"/>
              </p:cNvSpPr>
              <p:nvPr/>
            </p:nvSpPr>
            <p:spPr bwMode="auto">
              <a:xfrm>
                <a:off x="2719" y="2866"/>
                <a:ext cx="62" cy="193"/>
              </a:xfrm>
              <a:prstGeom prst="rect">
                <a:avLst/>
              </a:prstGeom>
              <a:noFill/>
              <a:ln w="9525">
                <a:noFill/>
                <a:miter lim="800000"/>
                <a:headEnd/>
                <a:tailEnd/>
              </a:ln>
            </p:spPr>
            <p:txBody>
              <a:bodyPr wrap="none" lIns="0" tIns="0" rIns="0" bIns="0">
                <a:spAutoFit/>
              </a:bodyPr>
              <a:lstStyle/>
              <a:p>
                <a:r>
                  <a:rPr lang="en-US" sz="2000" dirty="0">
                    <a:solidFill>
                      <a:srgbClr val="000000"/>
                    </a:solidFill>
                    <a:latin typeface="Symbol" pitchFamily="18" charset="2"/>
                  </a:rPr>
                  <a:t>ö</a:t>
                </a:r>
                <a:endParaRPr lang="en-US" dirty="0"/>
              </a:p>
            </p:txBody>
          </p:sp>
          <p:sp>
            <p:nvSpPr>
              <p:cNvPr id="47117" name="Rectangle 14"/>
              <p:cNvSpPr>
                <a:spLocks noChangeArrowheads="1"/>
              </p:cNvSpPr>
              <p:nvPr/>
            </p:nvSpPr>
            <p:spPr bwMode="auto">
              <a:xfrm>
                <a:off x="1429" y="2983"/>
                <a:ext cx="62" cy="192"/>
              </a:xfrm>
              <a:prstGeom prst="rect">
                <a:avLst/>
              </a:prstGeom>
              <a:noFill/>
              <a:ln w="9525">
                <a:noFill/>
                <a:miter lim="800000"/>
                <a:headEnd/>
                <a:tailEnd/>
              </a:ln>
            </p:spPr>
            <p:txBody>
              <a:bodyPr wrap="none" lIns="0" tIns="0" rIns="0" bIns="0">
                <a:spAutoFit/>
              </a:bodyPr>
              <a:lstStyle/>
              <a:p>
                <a:r>
                  <a:rPr lang="en-US" sz="2000" dirty="0">
                    <a:solidFill>
                      <a:srgbClr val="000000"/>
                    </a:solidFill>
                    <a:latin typeface="Symbol" pitchFamily="18" charset="2"/>
                  </a:rPr>
                  <a:t>ç</a:t>
                </a:r>
                <a:endParaRPr lang="en-US" dirty="0"/>
              </a:p>
            </p:txBody>
          </p:sp>
          <p:sp>
            <p:nvSpPr>
              <p:cNvPr id="47118" name="Rectangle 15"/>
              <p:cNvSpPr>
                <a:spLocks noChangeArrowheads="1"/>
              </p:cNvSpPr>
              <p:nvPr/>
            </p:nvSpPr>
            <p:spPr bwMode="auto">
              <a:xfrm>
                <a:off x="1429" y="3139"/>
                <a:ext cx="62" cy="192"/>
              </a:xfrm>
              <a:prstGeom prst="rect">
                <a:avLst/>
              </a:prstGeom>
              <a:noFill/>
              <a:ln w="9525">
                <a:noFill/>
                <a:miter lim="800000"/>
                <a:headEnd/>
                <a:tailEnd/>
              </a:ln>
            </p:spPr>
            <p:txBody>
              <a:bodyPr wrap="none" lIns="0" tIns="0" rIns="0" bIns="0">
                <a:spAutoFit/>
              </a:bodyPr>
              <a:lstStyle/>
              <a:p>
                <a:r>
                  <a:rPr lang="en-US" sz="2000">
                    <a:solidFill>
                      <a:srgbClr val="000000"/>
                    </a:solidFill>
                    <a:latin typeface="Symbol" pitchFamily="18" charset="2"/>
                  </a:rPr>
                  <a:t>è</a:t>
                </a:r>
                <a:endParaRPr lang="en-US"/>
              </a:p>
            </p:txBody>
          </p:sp>
          <p:sp>
            <p:nvSpPr>
              <p:cNvPr id="47119" name="Rectangle 16"/>
              <p:cNvSpPr>
                <a:spLocks noChangeArrowheads="1"/>
              </p:cNvSpPr>
              <p:nvPr/>
            </p:nvSpPr>
            <p:spPr bwMode="auto">
              <a:xfrm>
                <a:off x="1429" y="2840"/>
                <a:ext cx="62" cy="193"/>
              </a:xfrm>
              <a:prstGeom prst="rect">
                <a:avLst/>
              </a:prstGeom>
              <a:noFill/>
              <a:ln w="9525">
                <a:noFill/>
                <a:miter lim="800000"/>
                <a:headEnd/>
                <a:tailEnd/>
              </a:ln>
            </p:spPr>
            <p:txBody>
              <a:bodyPr wrap="none" lIns="0" tIns="0" rIns="0" bIns="0">
                <a:spAutoFit/>
              </a:bodyPr>
              <a:lstStyle/>
              <a:p>
                <a:r>
                  <a:rPr lang="en-US" sz="2000">
                    <a:solidFill>
                      <a:srgbClr val="000000"/>
                    </a:solidFill>
                    <a:latin typeface="Symbol" pitchFamily="18" charset="2"/>
                  </a:rPr>
                  <a:t>æ</a:t>
                </a:r>
                <a:endParaRPr lang="en-US"/>
              </a:p>
            </p:txBody>
          </p:sp>
          <p:sp>
            <p:nvSpPr>
              <p:cNvPr id="47120" name="Rectangle 17"/>
              <p:cNvSpPr>
                <a:spLocks noChangeArrowheads="1"/>
              </p:cNvSpPr>
              <p:nvPr/>
            </p:nvSpPr>
            <p:spPr bwMode="auto">
              <a:xfrm>
                <a:off x="2831" y="2976"/>
                <a:ext cx="39" cy="192"/>
              </a:xfrm>
              <a:prstGeom prst="rect">
                <a:avLst/>
              </a:prstGeom>
              <a:noFill/>
              <a:ln w="9525">
                <a:noFill/>
                <a:miter lim="800000"/>
                <a:headEnd/>
                <a:tailEnd/>
              </a:ln>
            </p:spPr>
            <p:txBody>
              <a:bodyPr wrap="none" lIns="0" tIns="0" rIns="0" bIns="0">
                <a:spAutoFit/>
              </a:bodyPr>
              <a:lstStyle/>
              <a:p>
                <a:r>
                  <a:rPr lang="en-US" sz="2000">
                    <a:solidFill>
                      <a:srgbClr val="000000"/>
                    </a:solidFill>
                    <a:latin typeface="Times New Roman" pitchFamily="18" charset="0"/>
                  </a:rPr>
                  <a:t> </a:t>
                </a:r>
                <a:endParaRPr lang="en-US"/>
              </a:p>
            </p:txBody>
          </p:sp>
          <p:sp>
            <p:nvSpPr>
              <p:cNvPr id="47121" name="Rectangle 18"/>
              <p:cNvSpPr>
                <a:spLocks noChangeArrowheads="1"/>
              </p:cNvSpPr>
              <p:nvPr/>
            </p:nvSpPr>
            <p:spPr bwMode="auto">
              <a:xfrm>
                <a:off x="2349" y="2976"/>
                <a:ext cx="350" cy="192"/>
              </a:xfrm>
              <a:prstGeom prst="rect">
                <a:avLst/>
              </a:prstGeom>
              <a:noFill/>
              <a:ln w="9525">
                <a:noFill/>
                <a:miter lim="800000"/>
                <a:headEnd/>
                <a:tailEnd/>
              </a:ln>
            </p:spPr>
            <p:txBody>
              <a:bodyPr lIns="0" tIns="0" rIns="0" bIns="0">
                <a:spAutoFit/>
              </a:bodyPr>
              <a:lstStyle/>
              <a:p>
                <a:r>
                  <a:rPr lang="en-US" sz="2000">
                    <a:solidFill>
                      <a:srgbClr val="000000"/>
                    </a:solidFill>
                    <a:latin typeface="Times New Roman" pitchFamily="18" charset="0"/>
                  </a:rPr>
                  <a:t>100</a:t>
                </a:r>
                <a:endParaRPr lang="en-US"/>
              </a:p>
            </p:txBody>
          </p:sp>
          <p:sp>
            <p:nvSpPr>
              <p:cNvPr id="47122" name="Rectangle 19"/>
              <p:cNvSpPr>
                <a:spLocks noChangeArrowheads="1"/>
              </p:cNvSpPr>
              <p:nvPr/>
            </p:nvSpPr>
            <p:spPr bwMode="auto">
              <a:xfrm>
                <a:off x="1942" y="2976"/>
                <a:ext cx="200" cy="192"/>
              </a:xfrm>
              <a:prstGeom prst="rect">
                <a:avLst/>
              </a:prstGeom>
              <a:noFill/>
              <a:ln w="9525">
                <a:noFill/>
                <a:miter lim="800000"/>
                <a:headEnd/>
                <a:tailEnd/>
              </a:ln>
            </p:spPr>
            <p:txBody>
              <a:bodyPr wrap="none" lIns="0" tIns="0" rIns="0" bIns="0">
                <a:spAutoFit/>
              </a:bodyPr>
              <a:lstStyle/>
              <a:p>
                <a:r>
                  <a:rPr lang="en-US" sz="2000">
                    <a:solidFill>
                      <a:srgbClr val="000000"/>
                    </a:solidFill>
                    <a:latin typeface="Times New Roman" pitchFamily="18" charset="0"/>
                  </a:rPr>
                  <a:t>  x </a:t>
                </a:r>
                <a:endParaRPr lang="en-US"/>
              </a:p>
            </p:txBody>
          </p:sp>
          <p:sp>
            <p:nvSpPr>
              <p:cNvPr id="47123" name="Rectangle 20"/>
              <p:cNvSpPr>
                <a:spLocks noChangeArrowheads="1"/>
              </p:cNvSpPr>
              <p:nvPr/>
            </p:nvSpPr>
            <p:spPr bwMode="auto">
              <a:xfrm>
                <a:off x="1601" y="3139"/>
                <a:ext cx="320" cy="192"/>
              </a:xfrm>
              <a:prstGeom prst="rect">
                <a:avLst/>
              </a:prstGeom>
              <a:noFill/>
              <a:ln w="9525">
                <a:noFill/>
                <a:miter lim="800000"/>
                <a:headEnd/>
                <a:tailEnd/>
              </a:ln>
            </p:spPr>
            <p:txBody>
              <a:bodyPr wrap="none" lIns="0" tIns="0" rIns="0" bIns="0">
                <a:spAutoFit/>
              </a:bodyPr>
              <a:lstStyle/>
              <a:p>
                <a:r>
                  <a:rPr lang="en-US" sz="2000">
                    <a:solidFill>
                      <a:srgbClr val="000000"/>
                    </a:solidFill>
                    <a:latin typeface="Times New Roman" pitchFamily="18" charset="0"/>
                  </a:rPr>
                  <a:t>5000</a:t>
                </a:r>
                <a:endParaRPr lang="en-US"/>
              </a:p>
            </p:txBody>
          </p:sp>
          <p:sp>
            <p:nvSpPr>
              <p:cNvPr id="47124" name="Rectangle 21"/>
              <p:cNvSpPr>
                <a:spLocks noChangeArrowheads="1"/>
              </p:cNvSpPr>
              <p:nvPr/>
            </p:nvSpPr>
            <p:spPr bwMode="auto">
              <a:xfrm>
                <a:off x="1601" y="2846"/>
                <a:ext cx="320" cy="192"/>
              </a:xfrm>
              <a:prstGeom prst="rect">
                <a:avLst/>
              </a:prstGeom>
              <a:noFill/>
              <a:ln w="9525">
                <a:noFill/>
                <a:miter lim="800000"/>
                <a:headEnd/>
                <a:tailEnd/>
              </a:ln>
            </p:spPr>
            <p:txBody>
              <a:bodyPr wrap="none" lIns="0" tIns="0" rIns="0" bIns="0">
                <a:spAutoFit/>
              </a:bodyPr>
              <a:lstStyle/>
              <a:p>
                <a:r>
                  <a:rPr lang="en-US" sz="2000">
                    <a:latin typeface="Times New Roman" pitchFamily="18" charset="0"/>
                  </a:rPr>
                  <a:t>5000</a:t>
                </a:r>
              </a:p>
            </p:txBody>
          </p:sp>
        </p:grpSp>
      </p:grpSp>
    </p:spTree>
  </p:cSld>
  <p:clrMapOvr>
    <a:masterClrMapping/>
  </p:clrMapOvr>
  <p:transition>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1" name="Rectangle 2"/>
          <p:cNvSpPr>
            <a:spLocks noChangeArrowheads="1"/>
          </p:cNvSpPr>
          <p:nvPr/>
        </p:nvSpPr>
        <p:spPr bwMode="auto">
          <a:xfrm>
            <a:off x="0" y="0"/>
            <a:ext cx="9144000" cy="0"/>
          </a:xfrm>
          <a:prstGeom prst="rect">
            <a:avLst/>
          </a:prstGeom>
          <a:noFill/>
          <a:ln w="12700" cap="sq">
            <a:noFill/>
            <a:miter lim="800000"/>
            <a:headEnd type="none" w="sm" len="sm"/>
            <a:tailEnd type="none" w="sm" len="sm"/>
          </a:ln>
        </p:spPr>
        <p:txBody>
          <a:bodyPr wrap="none" anchor="ctr">
            <a:spAutoFit/>
          </a:bodyPr>
          <a:lstStyle/>
          <a:p>
            <a:endParaRPr lang="en-GB"/>
          </a:p>
        </p:txBody>
      </p:sp>
      <p:sp>
        <p:nvSpPr>
          <p:cNvPr id="48132" name="Rectangle 3"/>
          <p:cNvSpPr>
            <a:spLocks noChangeArrowheads="1"/>
          </p:cNvSpPr>
          <p:nvPr/>
        </p:nvSpPr>
        <p:spPr bwMode="auto">
          <a:xfrm>
            <a:off x="0" y="0"/>
            <a:ext cx="9144000" cy="0"/>
          </a:xfrm>
          <a:prstGeom prst="rect">
            <a:avLst/>
          </a:prstGeom>
          <a:noFill/>
          <a:ln w="12700" cap="sq">
            <a:noFill/>
            <a:miter lim="800000"/>
            <a:headEnd type="none" w="sm" len="sm"/>
            <a:tailEnd type="none" w="sm" len="sm"/>
          </a:ln>
        </p:spPr>
        <p:txBody>
          <a:bodyPr wrap="none" anchor="ctr">
            <a:spAutoFit/>
          </a:bodyPr>
          <a:lstStyle/>
          <a:p>
            <a:endParaRPr lang="en-GB"/>
          </a:p>
        </p:txBody>
      </p:sp>
      <p:sp>
        <p:nvSpPr>
          <p:cNvPr id="48133" name="Rectangle 4"/>
          <p:cNvSpPr>
            <a:spLocks noChangeArrowheads="1"/>
          </p:cNvSpPr>
          <p:nvPr/>
        </p:nvSpPr>
        <p:spPr bwMode="auto">
          <a:xfrm>
            <a:off x="0" y="0"/>
            <a:ext cx="9144000" cy="0"/>
          </a:xfrm>
          <a:prstGeom prst="rect">
            <a:avLst/>
          </a:prstGeom>
          <a:noFill/>
          <a:ln w="12700" cap="sq">
            <a:noFill/>
            <a:miter lim="800000"/>
            <a:headEnd type="none" w="sm" len="sm"/>
            <a:tailEnd type="none" w="sm" len="sm"/>
          </a:ln>
        </p:spPr>
        <p:txBody>
          <a:bodyPr wrap="none" anchor="ctr">
            <a:spAutoFit/>
          </a:bodyPr>
          <a:lstStyle/>
          <a:p>
            <a:endParaRPr lang="en-GB"/>
          </a:p>
        </p:txBody>
      </p:sp>
      <p:sp>
        <p:nvSpPr>
          <p:cNvPr id="48134" name="Text Box 5"/>
          <p:cNvSpPr txBox="1">
            <a:spLocks noChangeArrowheads="1"/>
          </p:cNvSpPr>
          <p:nvPr/>
        </p:nvSpPr>
        <p:spPr bwMode="auto">
          <a:xfrm>
            <a:off x="236538" y="800100"/>
            <a:ext cx="8642350" cy="3140075"/>
          </a:xfrm>
          <a:prstGeom prst="rect">
            <a:avLst/>
          </a:prstGeom>
          <a:noFill/>
          <a:ln w="12700" cap="sq">
            <a:noFill/>
            <a:miter lim="800000"/>
            <a:headEnd type="none" w="sm" len="sm"/>
            <a:tailEnd type="none" w="sm" len="sm"/>
          </a:ln>
        </p:spPr>
        <p:txBody>
          <a:bodyPr>
            <a:spAutoFit/>
          </a:bodyPr>
          <a:lstStyle/>
          <a:p>
            <a:pPr algn="just" eaLnBrk="0" hangingPunct="0">
              <a:spcBef>
                <a:spcPct val="50000"/>
              </a:spcBef>
              <a:tabLst>
                <a:tab pos="446088" algn="l"/>
                <a:tab pos="457200" algn="l"/>
                <a:tab pos="1619250" algn="l"/>
                <a:tab pos="2152650" algn="l"/>
              </a:tabLst>
            </a:pPr>
            <a:r>
              <a:rPr lang="id-ID" sz="2200" b="1" dirty="0">
                <a:latin typeface="Century Gothic" pitchFamily="34" charset="0"/>
              </a:rPr>
              <a:t>	Kualitas :</a:t>
            </a:r>
            <a:endParaRPr lang="id-ID" sz="2200" b="1" dirty="0">
              <a:solidFill>
                <a:srgbClr val="FF0000"/>
              </a:solidFill>
              <a:latin typeface="Century Gothic" pitchFamily="34" charset="0"/>
              <a:cs typeface="Arial" charset="0"/>
              <a:sym typeface="Symbol" pitchFamily="18" charset="2"/>
            </a:endParaRPr>
          </a:p>
          <a:p>
            <a:pPr algn="just" eaLnBrk="0" hangingPunct="0">
              <a:spcBef>
                <a:spcPct val="50000"/>
              </a:spcBef>
              <a:tabLst>
                <a:tab pos="446088" algn="l"/>
                <a:tab pos="457200" algn="l"/>
                <a:tab pos="1619250" algn="l"/>
                <a:tab pos="2152650" algn="l"/>
              </a:tabLst>
            </a:pPr>
            <a:r>
              <a:rPr lang="id-ID" sz="2200" b="1" dirty="0">
                <a:solidFill>
                  <a:srgbClr val="FF0000"/>
                </a:solidFill>
                <a:latin typeface="Century Gothic" pitchFamily="34" charset="0"/>
                <a:cs typeface="Arial" charset="0"/>
                <a:sym typeface="Symbol" pitchFamily="18" charset="2"/>
              </a:rPr>
              <a:t>	</a:t>
            </a:r>
            <a:r>
              <a:rPr lang="id-ID" sz="2200" b="1" i="1" dirty="0" smtClean="0">
                <a:solidFill>
                  <a:srgbClr val="FF0000"/>
                </a:solidFill>
                <a:latin typeface="Century Gothic" pitchFamily="34" charset="0"/>
                <a:cs typeface="Arial" charset="0"/>
                <a:sym typeface="Symbol" pitchFamily="18" charset="2"/>
              </a:rPr>
              <a:t>Penilaian </a:t>
            </a:r>
            <a:r>
              <a:rPr lang="id-ID" sz="2200" b="1" i="1" dirty="0">
                <a:solidFill>
                  <a:srgbClr val="FF0000"/>
                </a:solidFill>
                <a:latin typeface="Century Gothic" pitchFamily="34" charset="0"/>
                <a:cs typeface="Arial" charset="0"/>
                <a:sym typeface="Symbol" pitchFamily="18" charset="2"/>
              </a:rPr>
              <a:t>SKP (kual) =               X  100</a:t>
            </a:r>
          </a:p>
          <a:p>
            <a:pPr algn="just" eaLnBrk="0" hangingPunct="0">
              <a:spcBef>
                <a:spcPct val="50000"/>
              </a:spcBef>
              <a:tabLst>
                <a:tab pos="446088" algn="l"/>
                <a:tab pos="457200" algn="l"/>
                <a:tab pos="1619250" algn="l"/>
                <a:tab pos="2152650" algn="l"/>
              </a:tabLst>
            </a:pPr>
            <a:endParaRPr lang="id-ID" sz="1000" b="1" i="1" dirty="0">
              <a:solidFill>
                <a:srgbClr val="FF0000"/>
              </a:solidFill>
              <a:latin typeface="Century Gothic" pitchFamily="34" charset="0"/>
              <a:cs typeface="Arial" charset="0"/>
              <a:sym typeface="Symbol" pitchFamily="18" charset="2"/>
            </a:endParaRPr>
          </a:p>
          <a:p>
            <a:pPr>
              <a:tabLst>
                <a:tab pos="446088" algn="l"/>
                <a:tab pos="457200" algn="l"/>
                <a:tab pos="1619250" algn="l"/>
                <a:tab pos="2152650" algn="l"/>
              </a:tabLst>
            </a:pPr>
            <a:r>
              <a:rPr lang="id-ID" sz="1200" b="1" dirty="0"/>
              <a:t>          </a:t>
            </a:r>
            <a:endParaRPr lang="en-US" sz="1200" b="1" dirty="0"/>
          </a:p>
          <a:p>
            <a:pPr>
              <a:tabLst>
                <a:tab pos="446088" algn="l"/>
                <a:tab pos="457200" algn="l"/>
                <a:tab pos="1619250" algn="l"/>
                <a:tab pos="2152650" algn="l"/>
              </a:tabLst>
            </a:pPr>
            <a:endParaRPr lang="en-US" sz="1200" b="1" dirty="0"/>
          </a:p>
          <a:p>
            <a:pPr>
              <a:tabLst>
                <a:tab pos="446088" algn="l"/>
                <a:tab pos="457200" algn="l"/>
                <a:tab pos="1619250" algn="l"/>
                <a:tab pos="2152650" algn="l"/>
              </a:tabLst>
            </a:pPr>
            <a:r>
              <a:rPr lang="id-ID" sz="1200" b="1" dirty="0"/>
              <a:t> </a:t>
            </a:r>
            <a:r>
              <a:rPr lang="en-US" sz="1200" b="1" dirty="0"/>
              <a:t>	</a:t>
            </a:r>
            <a:r>
              <a:rPr lang="id-ID" sz="1600" b="1" dirty="0"/>
              <a:t>Ket  : </a:t>
            </a:r>
          </a:p>
          <a:p>
            <a:pPr>
              <a:tabLst>
                <a:tab pos="446088" algn="l"/>
                <a:tab pos="457200" algn="l"/>
                <a:tab pos="1619250" algn="l"/>
                <a:tab pos="2152650" algn="l"/>
              </a:tabLst>
            </a:pPr>
            <a:r>
              <a:rPr lang="id-ID" sz="1600" b="1" dirty="0"/>
              <a:t>                 </a:t>
            </a:r>
            <a:r>
              <a:rPr lang="en-US" sz="1600" b="1" dirty="0"/>
              <a:t>  </a:t>
            </a:r>
          </a:p>
          <a:p>
            <a:pPr>
              <a:tabLst>
                <a:tab pos="446088" algn="l"/>
                <a:tab pos="457200" algn="l"/>
                <a:tab pos="1619250" algn="l"/>
                <a:tab pos="2152650" algn="l"/>
              </a:tabLst>
            </a:pPr>
            <a:r>
              <a:rPr lang="en-US" sz="1600" b="1" dirty="0"/>
              <a:t>		         </a:t>
            </a:r>
            <a:r>
              <a:rPr lang="id-ID" sz="1600" b="1" dirty="0"/>
              <a:t>RK = Realisasi Kualitas</a:t>
            </a:r>
          </a:p>
          <a:p>
            <a:pPr>
              <a:tabLst>
                <a:tab pos="446088" algn="l"/>
                <a:tab pos="457200" algn="l"/>
                <a:tab pos="1619250" algn="l"/>
                <a:tab pos="2152650" algn="l"/>
              </a:tabLst>
            </a:pPr>
            <a:r>
              <a:rPr lang="id-ID" sz="1600" b="1" dirty="0"/>
              <a:t>	        </a:t>
            </a:r>
            <a:r>
              <a:rPr lang="en-US" sz="1600" b="1" dirty="0"/>
              <a:t>  </a:t>
            </a:r>
            <a:r>
              <a:rPr lang="id-ID" sz="1600" b="1" dirty="0"/>
              <a:t>TK = Target Kuallitas</a:t>
            </a:r>
          </a:p>
          <a:p>
            <a:pPr>
              <a:tabLst>
                <a:tab pos="446088" algn="l"/>
                <a:tab pos="457200" algn="l"/>
                <a:tab pos="1619250" algn="l"/>
                <a:tab pos="2152650" algn="l"/>
              </a:tabLst>
            </a:pPr>
            <a:r>
              <a:rPr lang="id-ID" sz="1400" b="1" dirty="0"/>
              <a:t>	        </a:t>
            </a:r>
            <a:endParaRPr lang="en-US" sz="1400" b="1" dirty="0"/>
          </a:p>
          <a:p>
            <a:pPr>
              <a:tabLst>
                <a:tab pos="446088" algn="l"/>
                <a:tab pos="457200" algn="l"/>
                <a:tab pos="1619250" algn="l"/>
                <a:tab pos="2152650" algn="l"/>
              </a:tabLst>
            </a:pPr>
            <a:endParaRPr lang="en-US" sz="1400" b="1" dirty="0"/>
          </a:p>
          <a:p>
            <a:pPr>
              <a:tabLst>
                <a:tab pos="446088" algn="l"/>
                <a:tab pos="457200" algn="l"/>
                <a:tab pos="1619250" algn="l"/>
                <a:tab pos="2152650" algn="l"/>
              </a:tabLst>
            </a:pPr>
            <a:r>
              <a:rPr lang="id-ID" sz="1400" b="1" dirty="0">
                <a:latin typeface="Century Gothic" pitchFamily="34" charset="0"/>
              </a:rPr>
              <a:t>	Contoh :</a:t>
            </a:r>
            <a:endParaRPr lang="id-ID" sz="1400" b="1" i="1" dirty="0">
              <a:solidFill>
                <a:srgbClr val="FF0000"/>
              </a:solidFill>
              <a:latin typeface="Century Gothic" pitchFamily="34" charset="0"/>
              <a:cs typeface="Arial" charset="0"/>
              <a:sym typeface="Symbol" pitchFamily="18" charset="2"/>
            </a:endParaRPr>
          </a:p>
        </p:txBody>
      </p:sp>
      <p:grpSp>
        <p:nvGrpSpPr>
          <p:cNvPr id="2" name="Group 6"/>
          <p:cNvGrpSpPr>
            <a:grpSpLocks/>
          </p:cNvGrpSpPr>
          <p:nvPr/>
        </p:nvGrpSpPr>
        <p:grpSpPr bwMode="auto">
          <a:xfrm>
            <a:off x="3924300" y="1268413"/>
            <a:ext cx="1008063" cy="762000"/>
            <a:chOff x="2556" y="2659"/>
            <a:chExt cx="635" cy="480"/>
          </a:xfrm>
        </p:grpSpPr>
        <p:sp>
          <p:nvSpPr>
            <p:cNvPr id="48150" name="Text Box 7"/>
            <p:cNvSpPr txBox="1">
              <a:spLocks noChangeArrowheads="1"/>
            </p:cNvSpPr>
            <p:nvPr/>
          </p:nvSpPr>
          <p:spPr bwMode="auto">
            <a:xfrm>
              <a:off x="2556" y="2659"/>
              <a:ext cx="635" cy="480"/>
            </a:xfrm>
            <a:prstGeom prst="rect">
              <a:avLst/>
            </a:prstGeom>
            <a:noFill/>
            <a:ln w="12700" cap="sq">
              <a:noFill/>
              <a:miter lim="800000"/>
              <a:headEnd type="none" w="sm" len="sm"/>
              <a:tailEnd type="none" w="sm" len="sm"/>
            </a:ln>
          </p:spPr>
          <p:txBody>
            <a:bodyPr>
              <a:spAutoFit/>
            </a:bodyPr>
            <a:lstStyle/>
            <a:p>
              <a:pPr algn="ctr" eaLnBrk="0" hangingPunct="0">
                <a:lnSpc>
                  <a:spcPct val="75000"/>
                </a:lnSpc>
                <a:spcBef>
                  <a:spcPct val="50000"/>
                </a:spcBef>
              </a:pPr>
              <a:r>
                <a:rPr lang="en-US" sz="2200" b="1" i="1">
                  <a:solidFill>
                    <a:srgbClr val="FF0000"/>
                  </a:solidFill>
                  <a:latin typeface="Century Gothic" pitchFamily="34" charset="0"/>
                  <a:cs typeface="Arial" charset="0"/>
                </a:rPr>
                <a:t>RK</a:t>
              </a:r>
            </a:p>
            <a:p>
              <a:pPr algn="ctr" eaLnBrk="0" hangingPunct="0">
                <a:lnSpc>
                  <a:spcPct val="75000"/>
                </a:lnSpc>
                <a:spcBef>
                  <a:spcPct val="50000"/>
                </a:spcBef>
              </a:pPr>
              <a:r>
                <a:rPr lang="en-US" sz="2200" b="1" i="1">
                  <a:solidFill>
                    <a:srgbClr val="FF0000"/>
                  </a:solidFill>
                  <a:latin typeface="Century Gothic" pitchFamily="34" charset="0"/>
                  <a:cs typeface="Arial" charset="0"/>
                </a:rPr>
                <a:t>TK</a:t>
              </a:r>
            </a:p>
          </p:txBody>
        </p:sp>
        <p:sp>
          <p:nvSpPr>
            <p:cNvPr id="48151" name="Line 8"/>
            <p:cNvSpPr>
              <a:spLocks noChangeShapeType="1"/>
            </p:cNvSpPr>
            <p:nvPr/>
          </p:nvSpPr>
          <p:spPr bwMode="auto">
            <a:xfrm>
              <a:off x="2665" y="2886"/>
              <a:ext cx="453" cy="0"/>
            </a:xfrm>
            <a:prstGeom prst="line">
              <a:avLst/>
            </a:prstGeom>
            <a:noFill/>
            <a:ln w="9525">
              <a:solidFill>
                <a:srgbClr val="FF0000"/>
              </a:solidFill>
              <a:round/>
              <a:headEnd/>
              <a:tailEnd/>
            </a:ln>
          </p:spPr>
          <p:txBody>
            <a:bodyPr/>
            <a:lstStyle/>
            <a:p>
              <a:endParaRPr lang="id-ID"/>
            </a:p>
          </p:txBody>
        </p:sp>
      </p:grpSp>
      <p:grpSp>
        <p:nvGrpSpPr>
          <p:cNvPr id="3" name="Group 9"/>
          <p:cNvGrpSpPr>
            <a:grpSpLocks/>
          </p:cNvGrpSpPr>
          <p:nvPr/>
        </p:nvGrpSpPr>
        <p:grpSpPr bwMode="auto">
          <a:xfrm>
            <a:off x="1763713" y="4113213"/>
            <a:ext cx="2727325" cy="1260475"/>
            <a:chOff x="884" y="2024"/>
            <a:chExt cx="1325" cy="794"/>
          </a:xfrm>
        </p:grpSpPr>
        <p:sp>
          <p:nvSpPr>
            <p:cNvPr id="48138" name="Line 10"/>
            <p:cNvSpPr>
              <a:spLocks noChangeShapeType="1"/>
            </p:cNvSpPr>
            <p:nvPr/>
          </p:nvSpPr>
          <p:spPr bwMode="auto">
            <a:xfrm>
              <a:off x="1111" y="2413"/>
              <a:ext cx="312" cy="1"/>
            </a:xfrm>
            <a:prstGeom prst="line">
              <a:avLst/>
            </a:prstGeom>
            <a:noFill/>
            <a:ln w="15875">
              <a:solidFill>
                <a:srgbClr val="000000"/>
              </a:solidFill>
              <a:round/>
              <a:headEnd/>
              <a:tailEnd/>
            </a:ln>
          </p:spPr>
          <p:txBody>
            <a:bodyPr/>
            <a:lstStyle/>
            <a:p>
              <a:endParaRPr lang="id-ID"/>
            </a:p>
          </p:txBody>
        </p:sp>
        <p:sp>
          <p:nvSpPr>
            <p:cNvPr id="48139" name="Rectangle 11"/>
            <p:cNvSpPr>
              <a:spLocks noChangeArrowheads="1"/>
            </p:cNvSpPr>
            <p:nvPr/>
          </p:nvSpPr>
          <p:spPr bwMode="auto">
            <a:xfrm>
              <a:off x="2064" y="2205"/>
              <a:ext cx="88"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Symbol" pitchFamily="18" charset="2"/>
                </a:rPr>
                <a:t>÷</a:t>
              </a:r>
              <a:endParaRPr lang="en-US"/>
            </a:p>
          </p:txBody>
        </p:sp>
        <p:sp>
          <p:nvSpPr>
            <p:cNvPr id="48140" name="Rectangle 12"/>
            <p:cNvSpPr>
              <a:spLocks noChangeArrowheads="1"/>
            </p:cNvSpPr>
            <p:nvPr/>
          </p:nvSpPr>
          <p:spPr bwMode="auto">
            <a:xfrm>
              <a:off x="2064" y="2432"/>
              <a:ext cx="145"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Symbol" pitchFamily="18" charset="2"/>
                </a:rPr>
                <a:t>ø</a:t>
              </a:r>
              <a:r>
                <a:rPr lang="id-ID" sz="3700">
                  <a:solidFill>
                    <a:srgbClr val="000000"/>
                  </a:solidFill>
                  <a:latin typeface="Symbol" pitchFamily="18" charset="2"/>
                </a:rPr>
                <a:t> </a:t>
              </a:r>
              <a:endParaRPr lang="en-US"/>
            </a:p>
          </p:txBody>
        </p:sp>
        <p:sp>
          <p:nvSpPr>
            <p:cNvPr id="48141" name="Rectangle 13"/>
            <p:cNvSpPr>
              <a:spLocks noChangeArrowheads="1"/>
            </p:cNvSpPr>
            <p:nvPr/>
          </p:nvSpPr>
          <p:spPr bwMode="auto">
            <a:xfrm>
              <a:off x="2064" y="2024"/>
              <a:ext cx="88"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Symbol" pitchFamily="18" charset="2"/>
                </a:rPr>
                <a:t>ö</a:t>
              </a:r>
              <a:endParaRPr lang="en-US"/>
            </a:p>
          </p:txBody>
        </p:sp>
        <p:sp>
          <p:nvSpPr>
            <p:cNvPr id="48142" name="Rectangle 14"/>
            <p:cNvSpPr>
              <a:spLocks noChangeArrowheads="1"/>
            </p:cNvSpPr>
            <p:nvPr/>
          </p:nvSpPr>
          <p:spPr bwMode="auto">
            <a:xfrm>
              <a:off x="944" y="2210"/>
              <a:ext cx="88"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Symbol" pitchFamily="18" charset="2"/>
                </a:rPr>
                <a:t>ç</a:t>
              </a:r>
              <a:endParaRPr lang="en-US"/>
            </a:p>
          </p:txBody>
        </p:sp>
        <p:sp>
          <p:nvSpPr>
            <p:cNvPr id="48143" name="Rectangle 15"/>
            <p:cNvSpPr>
              <a:spLocks noChangeArrowheads="1"/>
            </p:cNvSpPr>
            <p:nvPr/>
          </p:nvSpPr>
          <p:spPr bwMode="auto">
            <a:xfrm>
              <a:off x="944" y="2463"/>
              <a:ext cx="88"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Symbol" pitchFamily="18" charset="2"/>
                </a:rPr>
                <a:t>è</a:t>
              </a:r>
              <a:endParaRPr lang="en-US"/>
            </a:p>
          </p:txBody>
        </p:sp>
        <p:sp>
          <p:nvSpPr>
            <p:cNvPr id="48144" name="Rectangle 16"/>
            <p:cNvSpPr>
              <a:spLocks noChangeArrowheads="1"/>
            </p:cNvSpPr>
            <p:nvPr/>
          </p:nvSpPr>
          <p:spPr bwMode="auto">
            <a:xfrm>
              <a:off x="944" y="2024"/>
              <a:ext cx="88"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Symbol" pitchFamily="18" charset="2"/>
                </a:rPr>
                <a:t>æ</a:t>
              </a:r>
              <a:endParaRPr lang="en-US"/>
            </a:p>
          </p:txBody>
        </p:sp>
        <p:sp>
          <p:nvSpPr>
            <p:cNvPr id="48145" name="Rectangle 17"/>
            <p:cNvSpPr>
              <a:spLocks noChangeArrowheads="1"/>
            </p:cNvSpPr>
            <p:nvPr/>
          </p:nvSpPr>
          <p:spPr bwMode="auto">
            <a:xfrm>
              <a:off x="1746" y="2296"/>
              <a:ext cx="167" cy="173"/>
            </a:xfrm>
            <a:prstGeom prst="rect">
              <a:avLst/>
            </a:prstGeom>
            <a:noFill/>
            <a:ln w="9525">
              <a:noFill/>
              <a:miter lim="800000"/>
              <a:headEnd/>
              <a:tailEnd/>
            </a:ln>
          </p:spPr>
          <p:txBody>
            <a:bodyPr wrap="none" lIns="0" tIns="0" rIns="0" bIns="0">
              <a:spAutoFit/>
            </a:bodyPr>
            <a:lstStyle/>
            <a:p>
              <a:r>
                <a:rPr lang="en-US">
                  <a:solidFill>
                    <a:srgbClr val="000000"/>
                  </a:solidFill>
                  <a:latin typeface="Times New Roman" pitchFamily="18" charset="0"/>
                </a:rPr>
                <a:t>100</a:t>
              </a:r>
              <a:endParaRPr lang="en-US"/>
            </a:p>
          </p:txBody>
        </p:sp>
        <p:sp>
          <p:nvSpPr>
            <p:cNvPr id="48146" name="Rectangle 18"/>
            <p:cNvSpPr>
              <a:spLocks noChangeArrowheads="1"/>
            </p:cNvSpPr>
            <p:nvPr/>
          </p:nvSpPr>
          <p:spPr bwMode="auto">
            <a:xfrm>
              <a:off x="1545" y="2296"/>
              <a:ext cx="111" cy="173"/>
            </a:xfrm>
            <a:prstGeom prst="rect">
              <a:avLst/>
            </a:prstGeom>
            <a:noFill/>
            <a:ln w="9525">
              <a:noFill/>
              <a:miter lim="800000"/>
              <a:headEnd/>
              <a:tailEnd/>
            </a:ln>
          </p:spPr>
          <p:txBody>
            <a:bodyPr wrap="none" lIns="0" tIns="0" rIns="0" bIns="0">
              <a:spAutoFit/>
            </a:bodyPr>
            <a:lstStyle/>
            <a:p>
              <a:r>
                <a:rPr lang="en-US">
                  <a:solidFill>
                    <a:srgbClr val="000000"/>
                  </a:solidFill>
                  <a:latin typeface="Times New Roman" pitchFamily="18" charset="0"/>
                </a:rPr>
                <a:t> x </a:t>
              </a:r>
              <a:endParaRPr lang="en-US"/>
            </a:p>
          </p:txBody>
        </p:sp>
        <p:sp>
          <p:nvSpPr>
            <p:cNvPr id="48147" name="Rectangle 19"/>
            <p:cNvSpPr>
              <a:spLocks noChangeArrowheads="1"/>
            </p:cNvSpPr>
            <p:nvPr/>
          </p:nvSpPr>
          <p:spPr bwMode="auto">
            <a:xfrm>
              <a:off x="1202" y="2461"/>
              <a:ext cx="166" cy="173"/>
            </a:xfrm>
            <a:prstGeom prst="rect">
              <a:avLst/>
            </a:prstGeom>
            <a:noFill/>
            <a:ln w="9525">
              <a:noFill/>
              <a:miter lim="800000"/>
              <a:headEnd/>
              <a:tailEnd/>
            </a:ln>
          </p:spPr>
          <p:txBody>
            <a:bodyPr wrap="none" lIns="0" tIns="0" rIns="0" bIns="0">
              <a:spAutoFit/>
            </a:bodyPr>
            <a:lstStyle/>
            <a:p>
              <a:r>
                <a:rPr lang="en-US">
                  <a:solidFill>
                    <a:srgbClr val="000000"/>
                  </a:solidFill>
                  <a:latin typeface="Times New Roman" pitchFamily="18" charset="0"/>
                </a:rPr>
                <a:t>100</a:t>
              </a:r>
              <a:endParaRPr lang="en-US"/>
            </a:p>
          </p:txBody>
        </p:sp>
        <p:sp>
          <p:nvSpPr>
            <p:cNvPr id="48148" name="Rectangle 20"/>
            <p:cNvSpPr>
              <a:spLocks noChangeArrowheads="1"/>
            </p:cNvSpPr>
            <p:nvPr/>
          </p:nvSpPr>
          <p:spPr bwMode="auto">
            <a:xfrm>
              <a:off x="1247" y="2214"/>
              <a:ext cx="124" cy="173"/>
            </a:xfrm>
            <a:prstGeom prst="rect">
              <a:avLst/>
            </a:prstGeom>
            <a:noFill/>
            <a:ln w="9525">
              <a:noFill/>
              <a:miter lim="800000"/>
              <a:headEnd/>
              <a:tailEnd/>
            </a:ln>
          </p:spPr>
          <p:txBody>
            <a:bodyPr wrap="none" lIns="0" tIns="0" rIns="0" bIns="0">
              <a:spAutoFit/>
            </a:bodyPr>
            <a:lstStyle/>
            <a:p>
              <a:r>
                <a:rPr lang="id-ID"/>
                <a:t>8</a:t>
              </a:r>
              <a:r>
                <a:rPr lang="en-US"/>
                <a:t>5</a:t>
              </a:r>
            </a:p>
          </p:txBody>
        </p:sp>
        <p:sp>
          <p:nvSpPr>
            <p:cNvPr id="48149" name="Rectangle 21"/>
            <p:cNvSpPr>
              <a:spLocks noChangeArrowheads="1"/>
            </p:cNvSpPr>
            <p:nvPr/>
          </p:nvSpPr>
          <p:spPr bwMode="auto">
            <a:xfrm>
              <a:off x="884" y="2224"/>
              <a:ext cx="57" cy="355"/>
            </a:xfrm>
            <a:prstGeom prst="rect">
              <a:avLst/>
            </a:prstGeom>
            <a:noFill/>
            <a:ln w="9525">
              <a:noFill/>
              <a:miter lim="800000"/>
              <a:headEnd/>
              <a:tailEnd/>
            </a:ln>
          </p:spPr>
          <p:txBody>
            <a:bodyPr wrap="none" lIns="0" tIns="0" rIns="0" bIns="0">
              <a:spAutoFit/>
            </a:bodyPr>
            <a:lstStyle/>
            <a:p>
              <a:r>
                <a:rPr lang="en-US" sz="3700">
                  <a:solidFill>
                    <a:srgbClr val="000000"/>
                  </a:solidFill>
                  <a:latin typeface="Times New Roman" pitchFamily="18" charset="0"/>
                </a:rPr>
                <a:t> </a:t>
              </a:r>
              <a:endParaRPr lang="en-US"/>
            </a:p>
          </p:txBody>
        </p:sp>
      </p:grpSp>
      <p:sp>
        <p:nvSpPr>
          <p:cNvPr id="48137" name="Text Box 37"/>
          <p:cNvSpPr txBox="1">
            <a:spLocks noChangeArrowheads="1"/>
          </p:cNvSpPr>
          <p:nvPr/>
        </p:nvSpPr>
        <p:spPr bwMode="auto">
          <a:xfrm>
            <a:off x="4624388" y="4529138"/>
            <a:ext cx="635000" cy="366712"/>
          </a:xfrm>
          <a:prstGeom prst="rect">
            <a:avLst/>
          </a:prstGeom>
          <a:noFill/>
          <a:ln w="9525">
            <a:noFill/>
            <a:miter lim="800000"/>
            <a:headEnd/>
            <a:tailEnd/>
          </a:ln>
        </p:spPr>
        <p:txBody>
          <a:bodyPr wrap="none">
            <a:spAutoFit/>
          </a:bodyPr>
          <a:lstStyle/>
          <a:p>
            <a:r>
              <a:rPr lang="id-ID"/>
              <a:t>= 85</a:t>
            </a:r>
            <a:endParaRPr lang="en-GB"/>
          </a:p>
        </p:txBody>
      </p:sp>
    </p:spTree>
  </p:cSld>
  <p:clrMapOvr>
    <a:masterClrMapping/>
  </p:clrMapOvr>
  <p:transition>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ChangeArrowheads="1"/>
          </p:cNvSpPr>
          <p:nvPr/>
        </p:nvSpPr>
        <p:spPr bwMode="auto">
          <a:xfrm>
            <a:off x="755650" y="470760"/>
            <a:ext cx="8388350" cy="2800767"/>
          </a:xfrm>
          <a:prstGeom prst="rect">
            <a:avLst/>
          </a:prstGeom>
          <a:noFill/>
          <a:ln w="9525">
            <a:noFill/>
            <a:miter lim="800000"/>
            <a:headEnd/>
            <a:tailEnd/>
          </a:ln>
        </p:spPr>
        <p:txBody>
          <a:bodyPr>
            <a:spAutoFit/>
          </a:bodyPr>
          <a:lstStyle/>
          <a:p>
            <a:r>
              <a:rPr lang="id-ID" b="1" dirty="0"/>
              <a:t>Waktu :</a:t>
            </a:r>
          </a:p>
          <a:p>
            <a:endParaRPr lang="id-ID" b="1" dirty="0">
              <a:solidFill>
                <a:srgbClr val="FF0000"/>
              </a:solidFill>
              <a:sym typeface="Symbol" pitchFamily="18" charset="2"/>
            </a:endParaRPr>
          </a:p>
          <a:p>
            <a:r>
              <a:rPr lang="id-ID" b="1" dirty="0">
                <a:solidFill>
                  <a:srgbClr val="FF0000"/>
                </a:solidFill>
                <a:sym typeface="Symbol" pitchFamily="18" charset="2"/>
              </a:rPr>
              <a:t> </a:t>
            </a:r>
            <a:r>
              <a:rPr lang="id-ID" b="1" i="1" dirty="0" smtClean="0">
                <a:solidFill>
                  <a:srgbClr val="FF0000"/>
                </a:solidFill>
                <a:sym typeface="Symbol" pitchFamily="18" charset="2"/>
              </a:rPr>
              <a:t>Penilaian </a:t>
            </a:r>
            <a:r>
              <a:rPr lang="id-ID" b="1" i="1" dirty="0">
                <a:solidFill>
                  <a:srgbClr val="FF0000"/>
                </a:solidFill>
                <a:sym typeface="Symbol" pitchFamily="18" charset="2"/>
              </a:rPr>
              <a:t>SKP </a:t>
            </a:r>
            <a:r>
              <a:rPr lang="en-US" b="1" i="1" dirty="0">
                <a:solidFill>
                  <a:srgbClr val="FF0000"/>
                </a:solidFill>
                <a:sym typeface="Symbol" pitchFamily="18" charset="2"/>
              </a:rPr>
              <a:t>(</a:t>
            </a:r>
            <a:r>
              <a:rPr lang="id-ID" b="1" i="1" dirty="0">
                <a:solidFill>
                  <a:srgbClr val="FF0000"/>
                </a:solidFill>
                <a:sym typeface="Symbol" pitchFamily="18" charset="2"/>
              </a:rPr>
              <a:t>Waktu</a:t>
            </a:r>
            <a:r>
              <a:rPr lang="en-US" b="1" i="1" dirty="0">
                <a:solidFill>
                  <a:srgbClr val="FF0000"/>
                </a:solidFill>
                <a:sym typeface="Symbol" pitchFamily="18" charset="2"/>
              </a:rPr>
              <a:t>)</a:t>
            </a:r>
            <a:r>
              <a:rPr lang="id-ID" b="1" i="1" dirty="0">
                <a:solidFill>
                  <a:srgbClr val="FF0000"/>
                </a:solidFill>
                <a:sym typeface="Symbol" pitchFamily="18" charset="2"/>
              </a:rPr>
              <a:t> </a:t>
            </a:r>
            <a:r>
              <a:rPr lang="id-ID" b="1" i="1" dirty="0" smtClean="0">
                <a:solidFill>
                  <a:srgbClr val="FF0000"/>
                </a:solidFill>
                <a:sym typeface="Symbol" pitchFamily="18" charset="2"/>
              </a:rPr>
              <a:t>        =                                             </a:t>
            </a:r>
            <a:r>
              <a:rPr lang="id-ID" b="1" i="1" dirty="0">
                <a:solidFill>
                  <a:srgbClr val="FF0000"/>
                </a:solidFill>
                <a:sym typeface="Symbol" pitchFamily="18" charset="2"/>
              </a:rPr>
              <a:t>X  </a:t>
            </a:r>
            <a:r>
              <a:rPr lang="en-US" b="1" i="1" dirty="0">
                <a:solidFill>
                  <a:srgbClr val="FF0000"/>
                </a:solidFill>
                <a:sym typeface="Symbol" pitchFamily="18" charset="2"/>
              </a:rPr>
              <a:t>100</a:t>
            </a:r>
            <a:endParaRPr lang="id-ID" b="1" i="1" dirty="0">
              <a:solidFill>
                <a:srgbClr val="FF0000"/>
              </a:solidFill>
              <a:sym typeface="Symbol" pitchFamily="18" charset="2"/>
            </a:endParaRPr>
          </a:p>
          <a:p>
            <a:r>
              <a:rPr lang="id-ID" b="1" dirty="0"/>
              <a:t>       </a:t>
            </a:r>
          </a:p>
          <a:p>
            <a:r>
              <a:rPr lang="id-ID" b="1" dirty="0"/>
              <a:t>Ket  : </a:t>
            </a:r>
          </a:p>
          <a:p>
            <a:r>
              <a:rPr lang="id-ID" b="1" dirty="0"/>
              <a:t>          NT   = Nilai Tertimbang  =  1,76</a:t>
            </a:r>
          </a:p>
          <a:p>
            <a:r>
              <a:rPr lang="id-ID" b="1" dirty="0"/>
              <a:t>          TW  = Target Waktu</a:t>
            </a:r>
          </a:p>
          <a:p>
            <a:r>
              <a:rPr lang="id-ID" b="1" dirty="0"/>
              <a:t>          RW = Realisasi </a:t>
            </a:r>
            <a:r>
              <a:rPr lang="id-ID" b="1" dirty="0" smtClean="0"/>
              <a:t>Waktu</a:t>
            </a:r>
          </a:p>
          <a:p>
            <a:endParaRPr lang="id-ID" b="1" dirty="0"/>
          </a:p>
          <a:p>
            <a:r>
              <a:rPr lang="id-ID" sz="1400" b="1" i="1" dirty="0">
                <a:solidFill>
                  <a:srgbClr val="FF0000"/>
                </a:solidFill>
                <a:latin typeface="Century Gothic" pitchFamily="34" charset="0"/>
                <a:cs typeface="Arial" charset="0"/>
                <a:sym typeface="Symbol" pitchFamily="18" charset="2"/>
              </a:rPr>
              <a:t>Contoh :</a:t>
            </a:r>
          </a:p>
        </p:txBody>
      </p:sp>
      <p:grpSp>
        <p:nvGrpSpPr>
          <p:cNvPr id="2" name="Group 3"/>
          <p:cNvGrpSpPr>
            <a:grpSpLocks/>
          </p:cNvGrpSpPr>
          <p:nvPr/>
        </p:nvGrpSpPr>
        <p:grpSpPr bwMode="auto">
          <a:xfrm>
            <a:off x="4284663" y="1052513"/>
            <a:ext cx="2233612" cy="762000"/>
            <a:chOff x="2946" y="663"/>
            <a:chExt cx="1570" cy="480"/>
          </a:xfrm>
        </p:grpSpPr>
        <p:sp>
          <p:nvSpPr>
            <p:cNvPr id="49218" name="Text Box 4"/>
            <p:cNvSpPr txBox="1">
              <a:spLocks noChangeArrowheads="1"/>
            </p:cNvSpPr>
            <p:nvPr/>
          </p:nvSpPr>
          <p:spPr bwMode="auto">
            <a:xfrm>
              <a:off x="2964" y="663"/>
              <a:ext cx="1552" cy="480"/>
            </a:xfrm>
            <a:prstGeom prst="rect">
              <a:avLst/>
            </a:prstGeom>
            <a:noFill/>
            <a:ln w="12700" cap="sq">
              <a:noFill/>
              <a:miter lim="800000"/>
              <a:headEnd type="none" w="sm" len="sm"/>
              <a:tailEnd type="none" w="sm" len="sm"/>
            </a:ln>
          </p:spPr>
          <p:txBody>
            <a:bodyPr>
              <a:spAutoFit/>
            </a:bodyPr>
            <a:lstStyle/>
            <a:p>
              <a:pPr algn="ctr" eaLnBrk="0" hangingPunct="0">
                <a:lnSpc>
                  <a:spcPct val="75000"/>
                </a:lnSpc>
                <a:spcBef>
                  <a:spcPct val="50000"/>
                </a:spcBef>
              </a:pPr>
              <a:r>
                <a:rPr lang="en-US" sz="2200" b="1" i="1" dirty="0">
                  <a:solidFill>
                    <a:srgbClr val="FF0000"/>
                  </a:solidFill>
                  <a:latin typeface="Century Gothic" pitchFamily="34" charset="0"/>
                  <a:cs typeface="Arial" charset="0"/>
                </a:rPr>
                <a:t>NT.TW – </a:t>
              </a:r>
              <a:r>
                <a:rPr lang="en-US" sz="2200" b="1" i="1" dirty="0" smtClean="0">
                  <a:solidFill>
                    <a:srgbClr val="FF0000"/>
                  </a:solidFill>
                  <a:latin typeface="Century Gothic" pitchFamily="34" charset="0"/>
                  <a:cs typeface="Arial" charset="0"/>
                </a:rPr>
                <a:t>RW</a:t>
              </a:r>
              <a:r>
                <a:rPr lang="id-ID" sz="2200" b="1" i="1" dirty="0" smtClean="0">
                  <a:solidFill>
                    <a:srgbClr val="FF0000"/>
                  </a:solidFill>
                  <a:latin typeface="Century Gothic" pitchFamily="34" charset="0"/>
                  <a:cs typeface="Arial" charset="0"/>
                </a:rPr>
                <a:t>  </a:t>
              </a:r>
              <a:endParaRPr lang="en-US" sz="2200" b="1" i="1" baseline="30000" dirty="0">
                <a:solidFill>
                  <a:srgbClr val="FF0000"/>
                </a:solidFill>
                <a:latin typeface="Century Gothic" pitchFamily="34" charset="0"/>
                <a:cs typeface="Arial" charset="0"/>
              </a:endParaRPr>
            </a:p>
            <a:p>
              <a:pPr algn="ctr" eaLnBrk="0" hangingPunct="0">
                <a:lnSpc>
                  <a:spcPct val="75000"/>
                </a:lnSpc>
                <a:spcBef>
                  <a:spcPct val="50000"/>
                </a:spcBef>
              </a:pPr>
              <a:r>
                <a:rPr lang="en-US" sz="2200" b="1" i="1" dirty="0">
                  <a:solidFill>
                    <a:srgbClr val="FF0000"/>
                  </a:solidFill>
                  <a:latin typeface="Century Gothic" pitchFamily="34" charset="0"/>
                  <a:cs typeface="Arial" charset="0"/>
                </a:rPr>
                <a:t>TW</a:t>
              </a:r>
            </a:p>
          </p:txBody>
        </p:sp>
        <p:sp>
          <p:nvSpPr>
            <p:cNvPr id="49219" name="Line 5"/>
            <p:cNvSpPr>
              <a:spLocks noChangeShapeType="1"/>
            </p:cNvSpPr>
            <p:nvPr/>
          </p:nvSpPr>
          <p:spPr bwMode="auto">
            <a:xfrm flipV="1">
              <a:off x="2946" y="890"/>
              <a:ext cx="1497" cy="0"/>
            </a:xfrm>
            <a:prstGeom prst="line">
              <a:avLst/>
            </a:prstGeom>
            <a:noFill/>
            <a:ln w="9525">
              <a:solidFill>
                <a:srgbClr val="FF0000"/>
              </a:solidFill>
              <a:round/>
              <a:headEnd/>
              <a:tailEnd/>
            </a:ln>
          </p:spPr>
          <p:txBody>
            <a:bodyPr/>
            <a:lstStyle/>
            <a:p>
              <a:endParaRPr lang="id-ID"/>
            </a:p>
          </p:txBody>
        </p:sp>
      </p:grpSp>
      <p:grpSp>
        <p:nvGrpSpPr>
          <p:cNvPr id="3" name="Group 66"/>
          <p:cNvGrpSpPr/>
          <p:nvPr/>
        </p:nvGrpSpPr>
        <p:grpSpPr>
          <a:xfrm>
            <a:off x="1692275" y="3307925"/>
            <a:ext cx="4675188" cy="2528743"/>
            <a:chOff x="1692275" y="3307925"/>
            <a:chExt cx="4675188" cy="2528743"/>
          </a:xfrm>
        </p:grpSpPr>
        <p:sp>
          <p:nvSpPr>
            <p:cNvPr id="49157" name="Line 7"/>
            <p:cNvSpPr>
              <a:spLocks noChangeShapeType="1"/>
            </p:cNvSpPr>
            <p:nvPr/>
          </p:nvSpPr>
          <p:spPr bwMode="auto">
            <a:xfrm>
              <a:off x="2009775" y="3728468"/>
              <a:ext cx="2187575" cy="1587"/>
            </a:xfrm>
            <a:prstGeom prst="line">
              <a:avLst/>
            </a:prstGeom>
            <a:noFill/>
            <a:ln w="9525">
              <a:solidFill>
                <a:srgbClr val="000000"/>
              </a:solidFill>
              <a:round/>
              <a:headEnd/>
              <a:tailEnd/>
            </a:ln>
          </p:spPr>
          <p:txBody>
            <a:bodyPr/>
            <a:lstStyle/>
            <a:p>
              <a:endParaRPr lang="id-ID"/>
            </a:p>
          </p:txBody>
        </p:sp>
        <p:sp>
          <p:nvSpPr>
            <p:cNvPr id="49158" name="Rectangle 8"/>
            <p:cNvSpPr>
              <a:spLocks noChangeArrowheads="1"/>
            </p:cNvSpPr>
            <p:nvPr/>
          </p:nvSpPr>
          <p:spPr bwMode="auto">
            <a:xfrm>
              <a:off x="5111750" y="4464493"/>
              <a:ext cx="107950" cy="334962"/>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Symbol" pitchFamily="18" charset="2"/>
                </a:rPr>
                <a:t>÷</a:t>
              </a:r>
              <a:endParaRPr lang="en-US" dirty="0"/>
            </a:p>
          </p:txBody>
        </p:sp>
        <p:sp>
          <p:nvSpPr>
            <p:cNvPr id="49159" name="Rectangle 9"/>
            <p:cNvSpPr>
              <a:spLocks noChangeArrowheads="1"/>
            </p:cNvSpPr>
            <p:nvPr/>
          </p:nvSpPr>
          <p:spPr bwMode="auto">
            <a:xfrm>
              <a:off x="5116080" y="3705088"/>
              <a:ext cx="107950" cy="334962"/>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Symbol" pitchFamily="18" charset="2"/>
                </a:rPr>
                <a:t>ø</a:t>
              </a:r>
              <a:endParaRPr lang="en-US" dirty="0"/>
            </a:p>
          </p:txBody>
        </p:sp>
        <p:sp>
          <p:nvSpPr>
            <p:cNvPr id="49160" name="Rectangle 10"/>
            <p:cNvSpPr>
              <a:spLocks noChangeArrowheads="1"/>
            </p:cNvSpPr>
            <p:nvPr/>
          </p:nvSpPr>
          <p:spPr bwMode="auto">
            <a:xfrm>
              <a:off x="5111750" y="3349488"/>
              <a:ext cx="107950" cy="334962"/>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Symbol" pitchFamily="18" charset="2"/>
                </a:rPr>
                <a:t>ö</a:t>
              </a:r>
              <a:endParaRPr lang="en-US" dirty="0"/>
            </a:p>
          </p:txBody>
        </p:sp>
        <p:sp>
          <p:nvSpPr>
            <p:cNvPr id="49161" name="Rectangle 11"/>
            <p:cNvSpPr>
              <a:spLocks noChangeArrowheads="1"/>
            </p:cNvSpPr>
            <p:nvPr/>
          </p:nvSpPr>
          <p:spPr bwMode="auto">
            <a:xfrm>
              <a:off x="1842655" y="3482548"/>
              <a:ext cx="10795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ç</a:t>
              </a:r>
              <a:endParaRPr lang="en-US"/>
            </a:p>
          </p:txBody>
        </p:sp>
        <p:sp>
          <p:nvSpPr>
            <p:cNvPr id="49162" name="Rectangle 18"/>
            <p:cNvSpPr>
              <a:spLocks noChangeArrowheads="1"/>
            </p:cNvSpPr>
            <p:nvPr/>
          </p:nvSpPr>
          <p:spPr bwMode="auto">
            <a:xfrm>
              <a:off x="3643313" y="3525273"/>
              <a:ext cx="13970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163" name="Rectangle 20"/>
            <p:cNvSpPr>
              <a:spLocks noChangeArrowheads="1"/>
            </p:cNvSpPr>
            <p:nvPr/>
          </p:nvSpPr>
          <p:spPr bwMode="auto">
            <a:xfrm>
              <a:off x="3405188" y="3525273"/>
              <a:ext cx="13970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164" name="Rectangle 11"/>
            <p:cNvSpPr>
              <a:spLocks noChangeArrowheads="1"/>
            </p:cNvSpPr>
            <p:nvPr/>
          </p:nvSpPr>
          <p:spPr bwMode="auto">
            <a:xfrm>
              <a:off x="1828800" y="4348458"/>
              <a:ext cx="10795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ç</a:t>
              </a:r>
              <a:endParaRPr lang="en-US"/>
            </a:p>
          </p:txBody>
        </p:sp>
        <p:sp>
          <p:nvSpPr>
            <p:cNvPr id="49165" name="Rectangle 12"/>
            <p:cNvSpPr>
              <a:spLocks noChangeArrowheads="1"/>
            </p:cNvSpPr>
            <p:nvPr/>
          </p:nvSpPr>
          <p:spPr bwMode="auto">
            <a:xfrm>
              <a:off x="1828800" y="4584995"/>
              <a:ext cx="10795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è</a:t>
              </a:r>
              <a:endParaRPr lang="en-US"/>
            </a:p>
          </p:txBody>
        </p:sp>
        <p:sp>
          <p:nvSpPr>
            <p:cNvPr id="49166" name="Rectangle 13"/>
            <p:cNvSpPr>
              <a:spLocks noChangeArrowheads="1"/>
            </p:cNvSpPr>
            <p:nvPr/>
          </p:nvSpPr>
          <p:spPr bwMode="auto">
            <a:xfrm>
              <a:off x="1828800" y="4173833"/>
              <a:ext cx="10795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æ</a:t>
              </a:r>
              <a:endParaRPr lang="en-US"/>
            </a:p>
          </p:txBody>
        </p:sp>
        <p:sp>
          <p:nvSpPr>
            <p:cNvPr id="49167" name="Rectangle 19"/>
            <p:cNvSpPr>
              <a:spLocks noChangeArrowheads="1"/>
            </p:cNvSpPr>
            <p:nvPr/>
          </p:nvSpPr>
          <p:spPr bwMode="auto">
            <a:xfrm>
              <a:off x="3554413" y="4363473"/>
              <a:ext cx="1587" cy="274637"/>
            </a:xfrm>
            <a:prstGeom prst="rect">
              <a:avLst/>
            </a:prstGeom>
            <a:noFill/>
            <a:ln w="9525">
              <a:noFill/>
              <a:miter lim="800000"/>
              <a:headEnd/>
              <a:tailEnd/>
            </a:ln>
          </p:spPr>
          <p:txBody>
            <a:bodyPr wrap="none" lIns="0" tIns="0" rIns="0" bIns="0">
              <a:spAutoFit/>
            </a:bodyPr>
            <a:lstStyle/>
            <a:p>
              <a:endParaRPr lang="en-GB"/>
            </a:p>
          </p:txBody>
        </p:sp>
        <p:sp>
          <p:nvSpPr>
            <p:cNvPr id="49168" name="Rectangle 20"/>
            <p:cNvSpPr>
              <a:spLocks noChangeArrowheads="1"/>
            </p:cNvSpPr>
            <p:nvPr/>
          </p:nvSpPr>
          <p:spPr bwMode="auto">
            <a:xfrm>
              <a:off x="3405188" y="4363473"/>
              <a:ext cx="13970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169" name="Rectangle 22"/>
            <p:cNvSpPr>
              <a:spLocks noChangeArrowheads="1"/>
            </p:cNvSpPr>
            <p:nvPr/>
          </p:nvSpPr>
          <p:spPr bwMode="auto">
            <a:xfrm>
              <a:off x="2667000" y="4363473"/>
              <a:ext cx="138113"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grpSp>
          <p:nvGrpSpPr>
            <p:cNvPr id="4" name="Group 109"/>
            <p:cNvGrpSpPr>
              <a:grpSpLocks/>
            </p:cNvGrpSpPr>
            <p:nvPr/>
          </p:nvGrpSpPr>
          <p:grpSpPr bwMode="auto">
            <a:xfrm>
              <a:off x="1692275" y="5019105"/>
              <a:ext cx="4675188" cy="817563"/>
              <a:chOff x="1066" y="3022"/>
              <a:chExt cx="2945" cy="515"/>
            </a:xfrm>
          </p:grpSpPr>
          <p:sp>
            <p:nvSpPr>
              <p:cNvPr id="49196" name="Line 7"/>
              <p:cNvSpPr>
                <a:spLocks noChangeShapeType="1"/>
              </p:cNvSpPr>
              <p:nvPr/>
            </p:nvSpPr>
            <p:spPr bwMode="auto">
              <a:xfrm flipV="1">
                <a:off x="1224" y="3287"/>
                <a:ext cx="583" cy="10"/>
              </a:xfrm>
              <a:prstGeom prst="line">
                <a:avLst/>
              </a:prstGeom>
              <a:noFill/>
              <a:ln w="9525">
                <a:solidFill>
                  <a:srgbClr val="000000"/>
                </a:solidFill>
                <a:round/>
                <a:headEnd/>
                <a:tailEnd/>
              </a:ln>
            </p:spPr>
            <p:txBody>
              <a:bodyPr/>
              <a:lstStyle/>
              <a:p>
                <a:endParaRPr lang="id-ID"/>
              </a:p>
            </p:txBody>
          </p:sp>
          <p:sp>
            <p:nvSpPr>
              <p:cNvPr id="49197" name="Rectangle 8"/>
              <p:cNvSpPr>
                <a:spLocks noChangeArrowheads="1"/>
              </p:cNvSpPr>
              <p:nvPr/>
            </p:nvSpPr>
            <p:spPr bwMode="auto">
              <a:xfrm>
                <a:off x="2472" y="3203"/>
                <a:ext cx="68"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a:t>
                </a:r>
                <a:endParaRPr lang="en-US"/>
              </a:p>
            </p:txBody>
          </p:sp>
          <p:sp>
            <p:nvSpPr>
              <p:cNvPr id="49198" name="Rectangle 9"/>
              <p:cNvSpPr>
                <a:spLocks noChangeArrowheads="1"/>
              </p:cNvSpPr>
              <p:nvPr/>
            </p:nvSpPr>
            <p:spPr bwMode="auto">
              <a:xfrm>
                <a:off x="2472" y="3326"/>
                <a:ext cx="68"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ø</a:t>
                </a:r>
                <a:endParaRPr lang="en-US"/>
              </a:p>
            </p:txBody>
          </p:sp>
          <p:sp>
            <p:nvSpPr>
              <p:cNvPr id="49199" name="Rectangle 10"/>
              <p:cNvSpPr>
                <a:spLocks noChangeArrowheads="1"/>
              </p:cNvSpPr>
              <p:nvPr/>
            </p:nvSpPr>
            <p:spPr bwMode="auto">
              <a:xfrm>
                <a:off x="2472" y="3067"/>
                <a:ext cx="68"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ö</a:t>
                </a:r>
                <a:endParaRPr lang="en-US"/>
              </a:p>
            </p:txBody>
          </p:sp>
          <p:sp>
            <p:nvSpPr>
              <p:cNvPr id="49200" name="Rectangle 11"/>
              <p:cNvSpPr>
                <a:spLocks noChangeArrowheads="1"/>
              </p:cNvSpPr>
              <p:nvPr/>
            </p:nvSpPr>
            <p:spPr bwMode="auto">
              <a:xfrm>
                <a:off x="1108" y="3177"/>
                <a:ext cx="67"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ç</a:t>
                </a:r>
                <a:endParaRPr lang="en-US"/>
              </a:p>
            </p:txBody>
          </p:sp>
          <p:sp>
            <p:nvSpPr>
              <p:cNvPr id="49201" name="Rectangle 12"/>
              <p:cNvSpPr>
                <a:spLocks noChangeArrowheads="1"/>
              </p:cNvSpPr>
              <p:nvPr/>
            </p:nvSpPr>
            <p:spPr bwMode="auto">
              <a:xfrm>
                <a:off x="1108" y="3326"/>
                <a:ext cx="67"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è</a:t>
                </a:r>
                <a:endParaRPr lang="en-US"/>
              </a:p>
            </p:txBody>
          </p:sp>
          <p:sp>
            <p:nvSpPr>
              <p:cNvPr id="49202" name="Rectangle 13"/>
              <p:cNvSpPr>
                <a:spLocks noChangeArrowheads="1"/>
              </p:cNvSpPr>
              <p:nvPr/>
            </p:nvSpPr>
            <p:spPr bwMode="auto">
              <a:xfrm>
                <a:off x="1108" y="3067"/>
                <a:ext cx="67"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æ</a:t>
                </a:r>
                <a:endParaRPr lang="en-US"/>
              </a:p>
            </p:txBody>
          </p:sp>
          <p:sp>
            <p:nvSpPr>
              <p:cNvPr id="49203" name="Rectangle 14"/>
              <p:cNvSpPr>
                <a:spLocks noChangeArrowheads="1"/>
              </p:cNvSpPr>
              <p:nvPr/>
            </p:nvSpPr>
            <p:spPr bwMode="auto">
              <a:xfrm>
                <a:off x="2109" y="3158"/>
                <a:ext cx="313" cy="211"/>
              </a:xfrm>
              <a:prstGeom prst="rect">
                <a:avLst/>
              </a:prstGeom>
              <a:noFill/>
              <a:ln w="9525">
                <a:noFill/>
                <a:miter lim="800000"/>
                <a:headEnd/>
                <a:tailEnd/>
              </a:ln>
            </p:spPr>
            <p:txBody>
              <a:bodyPr lIns="0" tIns="0" rIns="0" bIns="0">
                <a:spAutoFit/>
              </a:bodyPr>
              <a:lstStyle/>
              <a:p>
                <a:r>
                  <a:rPr lang="en-US" sz="2200">
                    <a:solidFill>
                      <a:srgbClr val="000000"/>
                    </a:solidFill>
                    <a:latin typeface="Times New Roman" pitchFamily="18" charset="0"/>
                  </a:rPr>
                  <a:t>100</a:t>
                </a:r>
                <a:r>
                  <a:rPr lang="id-ID" sz="2200">
                    <a:solidFill>
                      <a:srgbClr val="000000"/>
                    </a:solidFill>
                    <a:latin typeface="Times New Roman" pitchFamily="18" charset="0"/>
                  </a:rPr>
                  <a:t> </a:t>
                </a:r>
                <a:endParaRPr lang="en-US"/>
              </a:p>
            </p:txBody>
          </p:sp>
          <p:sp>
            <p:nvSpPr>
              <p:cNvPr id="49204" name="Rectangle 15"/>
              <p:cNvSpPr>
                <a:spLocks noChangeArrowheads="1"/>
              </p:cNvSpPr>
              <p:nvPr/>
            </p:nvSpPr>
            <p:spPr bwMode="auto">
              <a:xfrm>
                <a:off x="1882" y="3158"/>
                <a:ext cx="176"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x </a:t>
                </a:r>
                <a:endParaRPr lang="en-US"/>
              </a:p>
            </p:txBody>
          </p:sp>
          <p:sp>
            <p:nvSpPr>
              <p:cNvPr id="49205" name="Rectangle 16"/>
              <p:cNvSpPr>
                <a:spLocks noChangeArrowheads="1"/>
              </p:cNvSpPr>
              <p:nvPr/>
            </p:nvSpPr>
            <p:spPr bwMode="auto">
              <a:xfrm>
                <a:off x="1474" y="3339"/>
                <a:ext cx="160" cy="173"/>
              </a:xfrm>
              <a:prstGeom prst="rect">
                <a:avLst/>
              </a:prstGeom>
              <a:noFill/>
              <a:ln w="9525">
                <a:noFill/>
                <a:miter lim="800000"/>
                <a:headEnd/>
                <a:tailEnd/>
              </a:ln>
            </p:spPr>
            <p:txBody>
              <a:bodyPr wrap="none" lIns="0" tIns="0" rIns="0" bIns="0">
                <a:spAutoFit/>
              </a:bodyPr>
              <a:lstStyle/>
              <a:p>
                <a:r>
                  <a:rPr lang="en-US"/>
                  <a:t>12</a:t>
                </a:r>
              </a:p>
            </p:txBody>
          </p:sp>
          <p:sp>
            <p:nvSpPr>
              <p:cNvPr id="49206" name="Rectangle 17"/>
              <p:cNvSpPr>
                <a:spLocks noChangeArrowheads="1"/>
              </p:cNvSpPr>
              <p:nvPr/>
            </p:nvSpPr>
            <p:spPr bwMode="auto">
              <a:xfrm>
                <a:off x="2352" y="3073"/>
                <a:ext cx="1" cy="173"/>
              </a:xfrm>
              <a:prstGeom prst="rect">
                <a:avLst/>
              </a:prstGeom>
              <a:noFill/>
              <a:ln w="9525">
                <a:noFill/>
                <a:miter lim="800000"/>
                <a:headEnd/>
                <a:tailEnd/>
              </a:ln>
            </p:spPr>
            <p:txBody>
              <a:bodyPr wrap="none" lIns="0" tIns="0" rIns="0" bIns="0">
                <a:spAutoFit/>
              </a:bodyPr>
              <a:lstStyle/>
              <a:p>
                <a:endParaRPr lang="en-GB"/>
              </a:p>
            </p:txBody>
          </p:sp>
          <p:sp>
            <p:nvSpPr>
              <p:cNvPr id="49207" name="Rectangle 18"/>
              <p:cNvSpPr>
                <a:spLocks noChangeArrowheads="1"/>
              </p:cNvSpPr>
              <p:nvPr/>
            </p:nvSpPr>
            <p:spPr bwMode="auto">
              <a:xfrm>
                <a:off x="2277" y="3073"/>
                <a:ext cx="88"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208" name="Rectangle 19"/>
              <p:cNvSpPr>
                <a:spLocks noChangeArrowheads="1"/>
              </p:cNvSpPr>
              <p:nvPr/>
            </p:nvSpPr>
            <p:spPr bwMode="auto">
              <a:xfrm>
                <a:off x="2219" y="3073"/>
                <a:ext cx="1" cy="173"/>
              </a:xfrm>
              <a:prstGeom prst="rect">
                <a:avLst/>
              </a:prstGeom>
              <a:noFill/>
              <a:ln w="9525">
                <a:noFill/>
                <a:miter lim="800000"/>
                <a:headEnd/>
                <a:tailEnd/>
              </a:ln>
            </p:spPr>
            <p:txBody>
              <a:bodyPr wrap="none" lIns="0" tIns="0" rIns="0" bIns="0">
                <a:spAutoFit/>
              </a:bodyPr>
              <a:lstStyle/>
              <a:p>
                <a:endParaRPr lang="en-GB"/>
              </a:p>
            </p:txBody>
          </p:sp>
          <p:sp>
            <p:nvSpPr>
              <p:cNvPr id="49209" name="Rectangle 20"/>
              <p:cNvSpPr>
                <a:spLocks noChangeArrowheads="1"/>
              </p:cNvSpPr>
              <p:nvPr/>
            </p:nvSpPr>
            <p:spPr bwMode="auto">
              <a:xfrm>
                <a:off x="2122" y="3073"/>
                <a:ext cx="89"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210" name="Rectangle 21"/>
              <p:cNvSpPr>
                <a:spLocks noChangeArrowheads="1"/>
              </p:cNvSpPr>
              <p:nvPr/>
            </p:nvSpPr>
            <p:spPr bwMode="auto">
              <a:xfrm>
                <a:off x="1383" y="3067"/>
                <a:ext cx="321" cy="173"/>
              </a:xfrm>
              <a:prstGeom prst="rect">
                <a:avLst/>
              </a:prstGeom>
              <a:noFill/>
              <a:ln w="9525">
                <a:noFill/>
                <a:miter lim="800000"/>
                <a:headEnd/>
                <a:tailEnd/>
              </a:ln>
            </p:spPr>
            <p:txBody>
              <a:bodyPr lIns="0" tIns="0" rIns="0" bIns="0">
                <a:spAutoFit/>
              </a:bodyPr>
              <a:lstStyle/>
              <a:p>
                <a:r>
                  <a:rPr lang="id-ID"/>
                  <a:t>9,12</a:t>
                </a:r>
                <a:endParaRPr lang="en-US"/>
              </a:p>
            </p:txBody>
          </p:sp>
          <p:sp>
            <p:nvSpPr>
              <p:cNvPr id="49211" name="Rectangle 23"/>
              <p:cNvSpPr>
                <a:spLocks noChangeArrowheads="1"/>
              </p:cNvSpPr>
              <p:nvPr/>
            </p:nvSpPr>
            <p:spPr bwMode="auto">
              <a:xfrm>
                <a:off x="1235" y="3073"/>
                <a:ext cx="1" cy="173"/>
              </a:xfrm>
              <a:prstGeom prst="rect">
                <a:avLst/>
              </a:prstGeom>
              <a:noFill/>
              <a:ln w="9525">
                <a:noFill/>
                <a:miter lim="800000"/>
                <a:headEnd/>
                <a:tailEnd/>
              </a:ln>
            </p:spPr>
            <p:txBody>
              <a:bodyPr wrap="none" lIns="0" tIns="0" rIns="0" bIns="0">
                <a:spAutoFit/>
              </a:bodyPr>
              <a:lstStyle/>
              <a:p>
                <a:endParaRPr lang="en-GB"/>
              </a:p>
            </p:txBody>
          </p:sp>
          <p:sp>
            <p:nvSpPr>
              <p:cNvPr id="49212" name="Rectangle 24"/>
              <p:cNvSpPr>
                <a:spLocks noChangeArrowheads="1"/>
              </p:cNvSpPr>
              <p:nvPr/>
            </p:nvSpPr>
            <p:spPr bwMode="auto">
              <a:xfrm>
                <a:off x="1066" y="3186"/>
                <a:ext cx="44"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213" name="Rectangle 15"/>
              <p:cNvSpPr>
                <a:spLocks noChangeArrowheads="1"/>
              </p:cNvSpPr>
              <p:nvPr/>
            </p:nvSpPr>
            <p:spPr bwMode="auto">
              <a:xfrm>
                <a:off x="2653" y="3158"/>
                <a:ext cx="187"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r>
                  <a:rPr lang="id-ID" sz="2200">
                    <a:solidFill>
                      <a:srgbClr val="000000"/>
                    </a:solidFill>
                    <a:latin typeface="Times New Roman" pitchFamily="18" charset="0"/>
                  </a:rPr>
                  <a:t>=</a:t>
                </a:r>
                <a:r>
                  <a:rPr lang="en-US" sz="2200">
                    <a:solidFill>
                      <a:srgbClr val="000000"/>
                    </a:solidFill>
                    <a:latin typeface="Times New Roman" pitchFamily="18" charset="0"/>
                  </a:rPr>
                  <a:t> </a:t>
                </a:r>
                <a:endParaRPr lang="en-US"/>
              </a:p>
            </p:txBody>
          </p:sp>
          <p:sp>
            <p:nvSpPr>
              <p:cNvPr id="49214" name="Line 7"/>
              <p:cNvSpPr>
                <a:spLocks noChangeShapeType="1"/>
              </p:cNvSpPr>
              <p:nvPr/>
            </p:nvSpPr>
            <p:spPr bwMode="auto">
              <a:xfrm flipV="1">
                <a:off x="2887" y="3242"/>
                <a:ext cx="583" cy="10"/>
              </a:xfrm>
              <a:prstGeom prst="line">
                <a:avLst/>
              </a:prstGeom>
              <a:noFill/>
              <a:ln w="9525">
                <a:solidFill>
                  <a:srgbClr val="000000"/>
                </a:solidFill>
                <a:round/>
                <a:headEnd/>
                <a:tailEnd/>
              </a:ln>
            </p:spPr>
            <p:txBody>
              <a:bodyPr/>
              <a:lstStyle/>
              <a:p>
                <a:endParaRPr lang="id-ID"/>
              </a:p>
            </p:txBody>
          </p:sp>
          <p:sp>
            <p:nvSpPr>
              <p:cNvPr id="49215" name="Rectangle 16"/>
              <p:cNvSpPr>
                <a:spLocks noChangeArrowheads="1"/>
              </p:cNvSpPr>
              <p:nvPr/>
            </p:nvSpPr>
            <p:spPr bwMode="auto">
              <a:xfrm>
                <a:off x="3061" y="3294"/>
                <a:ext cx="160" cy="173"/>
              </a:xfrm>
              <a:prstGeom prst="rect">
                <a:avLst/>
              </a:prstGeom>
              <a:noFill/>
              <a:ln w="9525">
                <a:noFill/>
                <a:miter lim="800000"/>
                <a:headEnd/>
                <a:tailEnd/>
              </a:ln>
            </p:spPr>
            <p:txBody>
              <a:bodyPr wrap="none" lIns="0" tIns="0" rIns="0" bIns="0">
                <a:spAutoFit/>
              </a:bodyPr>
              <a:lstStyle/>
              <a:p>
                <a:r>
                  <a:rPr lang="en-US"/>
                  <a:t>12</a:t>
                </a:r>
              </a:p>
            </p:txBody>
          </p:sp>
          <p:sp>
            <p:nvSpPr>
              <p:cNvPr id="49216" name="Rectangle 21"/>
              <p:cNvSpPr>
                <a:spLocks noChangeArrowheads="1"/>
              </p:cNvSpPr>
              <p:nvPr/>
            </p:nvSpPr>
            <p:spPr bwMode="auto">
              <a:xfrm>
                <a:off x="3046" y="3022"/>
                <a:ext cx="321" cy="173"/>
              </a:xfrm>
              <a:prstGeom prst="rect">
                <a:avLst/>
              </a:prstGeom>
              <a:noFill/>
              <a:ln w="9525">
                <a:noFill/>
                <a:miter lim="800000"/>
                <a:headEnd/>
                <a:tailEnd/>
              </a:ln>
            </p:spPr>
            <p:txBody>
              <a:bodyPr lIns="0" tIns="0" rIns="0" bIns="0">
                <a:spAutoFit/>
              </a:bodyPr>
              <a:lstStyle/>
              <a:p>
                <a:r>
                  <a:rPr lang="id-ID"/>
                  <a:t>912</a:t>
                </a:r>
                <a:endParaRPr lang="en-US"/>
              </a:p>
            </p:txBody>
          </p:sp>
          <p:sp>
            <p:nvSpPr>
              <p:cNvPr id="49217" name="Rectangle 15"/>
              <p:cNvSpPr>
                <a:spLocks noChangeArrowheads="1"/>
              </p:cNvSpPr>
              <p:nvPr/>
            </p:nvSpPr>
            <p:spPr bwMode="auto">
              <a:xfrm>
                <a:off x="3560" y="3128"/>
                <a:ext cx="451" cy="211"/>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r>
                  <a:rPr lang="id-ID" sz="2200">
                    <a:solidFill>
                      <a:srgbClr val="000000"/>
                    </a:solidFill>
                    <a:latin typeface="Times New Roman" pitchFamily="18" charset="0"/>
                  </a:rPr>
                  <a:t>=</a:t>
                </a:r>
                <a:r>
                  <a:rPr lang="en-US" sz="2200">
                    <a:solidFill>
                      <a:srgbClr val="000000"/>
                    </a:solidFill>
                    <a:latin typeface="Times New Roman" pitchFamily="18" charset="0"/>
                  </a:rPr>
                  <a:t> </a:t>
                </a:r>
                <a:r>
                  <a:rPr lang="id-ID" sz="2200">
                    <a:solidFill>
                      <a:srgbClr val="000000"/>
                    </a:solidFill>
                    <a:latin typeface="Times New Roman" pitchFamily="18" charset="0"/>
                  </a:rPr>
                  <a:t> 76 </a:t>
                </a:r>
                <a:endParaRPr lang="en-US"/>
              </a:p>
            </p:txBody>
          </p:sp>
        </p:grpSp>
        <p:sp>
          <p:nvSpPr>
            <p:cNvPr id="49185" name="Line 7"/>
            <p:cNvSpPr>
              <a:spLocks noChangeShapeType="1"/>
            </p:cNvSpPr>
            <p:nvPr/>
          </p:nvSpPr>
          <p:spPr bwMode="auto">
            <a:xfrm>
              <a:off x="2009775" y="4566668"/>
              <a:ext cx="2187575" cy="1588"/>
            </a:xfrm>
            <a:prstGeom prst="line">
              <a:avLst/>
            </a:prstGeom>
            <a:noFill/>
            <a:ln w="9525">
              <a:solidFill>
                <a:srgbClr val="000000"/>
              </a:solidFill>
              <a:round/>
              <a:headEnd/>
              <a:tailEnd/>
            </a:ln>
          </p:spPr>
          <p:txBody>
            <a:bodyPr/>
            <a:lstStyle/>
            <a:p>
              <a:endParaRPr lang="id-ID"/>
            </a:p>
          </p:txBody>
        </p:sp>
        <p:sp>
          <p:nvSpPr>
            <p:cNvPr id="49186" name="Rectangle 15"/>
            <p:cNvSpPr>
              <a:spLocks noChangeArrowheads="1"/>
            </p:cNvSpPr>
            <p:nvPr/>
          </p:nvSpPr>
          <p:spPr bwMode="auto">
            <a:xfrm>
              <a:off x="4197350" y="4390455"/>
              <a:ext cx="34925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x </a:t>
              </a:r>
              <a:endParaRPr lang="en-US"/>
            </a:p>
          </p:txBody>
        </p:sp>
        <p:sp>
          <p:nvSpPr>
            <p:cNvPr id="49187" name="Rectangle 16"/>
            <p:cNvSpPr>
              <a:spLocks noChangeArrowheads="1"/>
            </p:cNvSpPr>
            <p:nvPr/>
          </p:nvSpPr>
          <p:spPr bwMode="auto">
            <a:xfrm>
              <a:off x="2933700" y="4611118"/>
              <a:ext cx="254000" cy="274638"/>
            </a:xfrm>
            <a:prstGeom prst="rect">
              <a:avLst/>
            </a:prstGeom>
            <a:noFill/>
            <a:ln w="9525">
              <a:noFill/>
              <a:miter lim="800000"/>
              <a:headEnd/>
              <a:tailEnd/>
            </a:ln>
          </p:spPr>
          <p:txBody>
            <a:bodyPr wrap="none" lIns="0" tIns="0" rIns="0" bIns="0">
              <a:spAutoFit/>
            </a:bodyPr>
            <a:lstStyle/>
            <a:p>
              <a:r>
                <a:rPr lang="en-US"/>
                <a:t>12</a:t>
              </a:r>
            </a:p>
          </p:txBody>
        </p:sp>
        <p:sp>
          <p:nvSpPr>
            <p:cNvPr id="49188" name="Rectangle 17"/>
            <p:cNvSpPr>
              <a:spLocks noChangeArrowheads="1"/>
            </p:cNvSpPr>
            <p:nvPr/>
          </p:nvSpPr>
          <p:spPr bwMode="auto">
            <a:xfrm>
              <a:off x="3760788" y="4211068"/>
              <a:ext cx="27940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12</a:t>
              </a:r>
              <a:endParaRPr lang="en-US"/>
            </a:p>
          </p:txBody>
        </p:sp>
        <p:sp>
          <p:nvSpPr>
            <p:cNvPr id="49189" name="Rectangle 18"/>
            <p:cNvSpPr>
              <a:spLocks noChangeArrowheads="1"/>
            </p:cNvSpPr>
            <p:nvPr/>
          </p:nvSpPr>
          <p:spPr bwMode="auto">
            <a:xfrm>
              <a:off x="3643313" y="4211068"/>
              <a:ext cx="13970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190" name="Rectangle 21"/>
            <p:cNvSpPr>
              <a:spLocks noChangeArrowheads="1"/>
            </p:cNvSpPr>
            <p:nvPr/>
          </p:nvSpPr>
          <p:spPr bwMode="auto">
            <a:xfrm>
              <a:off x="3103563" y="4211068"/>
              <a:ext cx="76200" cy="274638"/>
            </a:xfrm>
            <a:prstGeom prst="rect">
              <a:avLst/>
            </a:prstGeom>
            <a:noFill/>
            <a:ln w="9525">
              <a:noFill/>
              <a:miter lim="800000"/>
              <a:headEnd/>
              <a:tailEnd/>
            </a:ln>
          </p:spPr>
          <p:txBody>
            <a:bodyPr wrap="none" lIns="0" tIns="0" rIns="0" bIns="0">
              <a:spAutoFit/>
            </a:bodyPr>
            <a:lstStyle/>
            <a:p>
              <a:r>
                <a:rPr lang="id-ID"/>
                <a:t>-</a:t>
              </a:r>
              <a:endParaRPr lang="en-US"/>
            </a:p>
          </p:txBody>
        </p:sp>
        <p:sp>
          <p:nvSpPr>
            <p:cNvPr id="49191" name="Rectangle 23"/>
            <p:cNvSpPr>
              <a:spLocks noChangeArrowheads="1"/>
            </p:cNvSpPr>
            <p:nvPr/>
          </p:nvSpPr>
          <p:spPr bwMode="auto">
            <a:xfrm>
              <a:off x="2025650" y="4211068"/>
              <a:ext cx="628650" cy="334963"/>
            </a:xfrm>
            <a:prstGeom prst="rect">
              <a:avLst/>
            </a:prstGeom>
            <a:noFill/>
            <a:ln w="9525">
              <a:noFill/>
              <a:miter lim="800000"/>
              <a:headEnd/>
              <a:tailEnd/>
            </a:ln>
          </p:spPr>
          <p:txBody>
            <a:bodyPr wrap="none" lIns="0" tIns="0" rIns="0" bIns="0">
              <a:spAutoFit/>
            </a:bodyPr>
            <a:lstStyle/>
            <a:p>
              <a:r>
                <a:rPr lang="id-ID" sz="2200">
                  <a:solidFill>
                    <a:srgbClr val="000000"/>
                  </a:solidFill>
                  <a:latin typeface="Times New Roman" pitchFamily="18" charset="0"/>
                </a:rPr>
                <a:t>2</a:t>
              </a:r>
              <a:r>
                <a:rPr lang="en-US" sz="2200">
                  <a:solidFill>
                    <a:srgbClr val="000000"/>
                  </a:solidFill>
                  <a:latin typeface="Times New Roman" pitchFamily="18" charset="0"/>
                </a:rPr>
                <a:t>1,</a:t>
              </a:r>
              <a:r>
                <a:rPr lang="id-ID" sz="2200">
                  <a:solidFill>
                    <a:srgbClr val="000000"/>
                  </a:solidFill>
                  <a:latin typeface="Times New Roman" pitchFamily="18" charset="0"/>
                </a:rPr>
                <a:t>12</a:t>
              </a:r>
              <a:endParaRPr lang="en-US"/>
            </a:p>
          </p:txBody>
        </p:sp>
        <p:sp>
          <p:nvSpPr>
            <p:cNvPr id="49192" name="Rectangle 24"/>
            <p:cNvSpPr>
              <a:spLocks noChangeArrowheads="1"/>
            </p:cNvSpPr>
            <p:nvPr/>
          </p:nvSpPr>
          <p:spPr bwMode="auto">
            <a:xfrm>
              <a:off x="1763713" y="4210340"/>
              <a:ext cx="6985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49193" name="Rectangle 9"/>
            <p:cNvSpPr>
              <a:spLocks noChangeArrowheads="1"/>
            </p:cNvSpPr>
            <p:nvPr/>
          </p:nvSpPr>
          <p:spPr bwMode="auto">
            <a:xfrm>
              <a:off x="5111750" y="4638828"/>
              <a:ext cx="107950" cy="334963"/>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Symbol" pitchFamily="18" charset="2"/>
                </a:rPr>
                <a:t>ø</a:t>
              </a:r>
              <a:endParaRPr lang="en-US" dirty="0"/>
            </a:p>
          </p:txBody>
        </p:sp>
        <p:sp>
          <p:nvSpPr>
            <p:cNvPr id="49194" name="Rectangle 10"/>
            <p:cNvSpPr>
              <a:spLocks noChangeArrowheads="1"/>
            </p:cNvSpPr>
            <p:nvPr/>
          </p:nvSpPr>
          <p:spPr bwMode="auto">
            <a:xfrm>
              <a:off x="5111750" y="4199955"/>
              <a:ext cx="10795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ö</a:t>
              </a:r>
              <a:endParaRPr lang="en-US"/>
            </a:p>
          </p:txBody>
        </p:sp>
        <p:sp>
          <p:nvSpPr>
            <p:cNvPr id="49195" name="Rectangle 14"/>
            <p:cNvSpPr>
              <a:spLocks noChangeArrowheads="1"/>
            </p:cNvSpPr>
            <p:nvPr/>
          </p:nvSpPr>
          <p:spPr bwMode="auto">
            <a:xfrm>
              <a:off x="4572000" y="4388868"/>
              <a:ext cx="487362" cy="334963"/>
            </a:xfrm>
            <a:prstGeom prst="rect">
              <a:avLst/>
            </a:prstGeom>
            <a:noFill/>
            <a:ln w="9525">
              <a:noFill/>
              <a:miter lim="800000"/>
              <a:headEnd/>
              <a:tailEnd/>
            </a:ln>
          </p:spPr>
          <p:txBody>
            <a:bodyPr lIns="0" tIns="0" rIns="0" bIns="0">
              <a:spAutoFit/>
            </a:bodyPr>
            <a:lstStyle/>
            <a:p>
              <a:r>
                <a:rPr lang="en-US" sz="2200">
                  <a:solidFill>
                    <a:srgbClr val="000000"/>
                  </a:solidFill>
                  <a:latin typeface="Times New Roman" pitchFamily="18" charset="0"/>
                </a:rPr>
                <a:t>100</a:t>
              </a:r>
              <a:endParaRPr lang="en-US"/>
            </a:p>
          </p:txBody>
        </p:sp>
        <p:sp>
          <p:nvSpPr>
            <p:cNvPr id="49173" name="Rectangle 12"/>
            <p:cNvSpPr>
              <a:spLocks noChangeArrowheads="1"/>
            </p:cNvSpPr>
            <p:nvPr/>
          </p:nvSpPr>
          <p:spPr bwMode="auto">
            <a:xfrm>
              <a:off x="1842656" y="3663815"/>
              <a:ext cx="107950" cy="334963"/>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Symbol" pitchFamily="18" charset="2"/>
                </a:rPr>
                <a:t>è</a:t>
              </a:r>
              <a:endParaRPr lang="en-US" dirty="0"/>
            </a:p>
          </p:txBody>
        </p:sp>
        <p:sp>
          <p:nvSpPr>
            <p:cNvPr id="49174" name="Rectangle 13"/>
            <p:cNvSpPr>
              <a:spLocks noChangeArrowheads="1"/>
            </p:cNvSpPr>
            <p:nvPr/>
          </p:nvSpPr>
          <p:spPr bwMode="auto">
            <a:xfrm>
              <a:off x="1842656" y="3307925"/>
              <a:ext cx="10795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Symbol" pitchFamily="18" charset="2"/>
                </a:rPr>
                <a:t>æ</a:t>
              </a:r>
              <a:endParaRPr lang="en-US"/>
            </a:p>
          </p:txBody>
        </p:sp>
        <p:sp>
          <p:nvSpPr>
            <p:cNvPr id="49175" name="Rectangle 14"/>
            <p:cNvSpPr>
              <a:spLocks noChangeArrowheads="1"/>
            </p:cNvSpPr>
            <p:nvPr/>
          </p:nvSpPr>
          <p:spPr bwMode="auto">
            <a:xfrm>
              <a:off x="4585856" y="3496838"/>
              <a:ext cx="487363" cy="334963"/>
            </a:xfrm>
            <a:prstGeom prst="rect">
              <a:avLst/>
            </a:prstGeom>
            <a:noFill/>
            <a:ln w="9525">
              <a:noFill/>
              <a:miter lim="800000"/>
              <a:headEnd/>
              <a:tailEnd/>
            </a:ln>
          </p:spPr>
          <p:txBody>
            <a:bodyPr lIns="0" tIns="0" rIns="0" bIns="0">
              <a:spAutoFit/>
            </a:bodyPr>
            <a:lstStyle/>
            <a:p>
              <a:r>
                <a:rPr lang="en-US" sz="2200">
                  <a:solidFill>
                    <a:srgbClr val="000000"/>
                  </a:solidFill>
                  <a:latin typeface="Times New Roman" pitchFamily="18" charset="0"/>
                </a:rPr>
                <a:t>100</a:t>
              </a:r>
              <a:endParaRPr lang="en-US"/>
            </a:p>
          </p:txBody>
        </p:sp>
        <p:sp>
          <p:nvSpPr>
            <p:cNvPr id="49176" name="Rectangle 15"/>
            <p:cNvSpPr>
              <a:spLocks noChangeArrowheads="1"/>
            </p:cNvSpPr>
            <p:nvPr/>
          </p:nvSpPr>
          <p:spPr bwMode="auto">
            <a:xfrm>
              <a:off x="4211206" y="3496838"/>
              <a:ext cx="27940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x</a:t>
              </a:r>
              <a:endParaRPr lang="en-US"/>
            </a:p>
          </p:txBody>
        </p:sp>
        <p:sp>
          <p:nvSpPr>
            <p:cNvPr id="49177" name="Rectangle 16"/>
            <p:cNvSpPr>
              <a:spLocks noChangeArrowheads="1"/>
            </p:cNvSpPr>
            <p:nvPr/>
          </p:nvSpPr>
          <p:spPr bwMode="auto">
            <a:xfrm>
              <a:off x="2947556" y="3717500"/>
              <a:ext cx="254000" cy="274638"/>
            </a:xfrm>
            <a:prstGeom prst="rect">
              <a:avLst/>
            </a:prstGeom>
            <a:noFill/>
            <a:ln w="9525">
              <a:noFill/>
              <a:miter lim="800000"/>
              <a:headEnd/>
              <a:tailEnd/>
            </a:ln>
          </p:spPr>
          <p:txBody>
            <a:bodyPr wrap="none" lIns="0" tIns="0" rIns="0" bIns="0">
              <a:spAutoFit/>
            </a:bodyPr>
            <a:lstStyle/>
            <a:p>
              <a:r>
                <a:rPr lang="en-US"/>
                <a:t>12</a:t>
              </a:r>
            </a:p>
          </p:txBody>
        </p:sp>
        <p:sp>
          <p:nvSpPr>
            <p:cNvPr id="49178" name="Rectangle 17"/>
            <p:cNvSpPr>
              <a:spLocks noChangeArrowheads="1"/>
            </p:cNvSpPr>
            <p:nvPr/>
          </p:nvSpPr>
          <p:spPr bwMode="auto">
            <a:xfrm>
              <a:off x="3774644" y="3317450"/>
              <a:ext cx="27940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12</a:t>
              </a:r>
              <a:endParaRPr lang="en-US"/>
            </a:p>
          </p:txBody>
        </p:sp>
        <p:sp>
          <p:nvSpPr>
            <p:cNvPr id="49179" name="Rectangle 19"/>
            <p:cNvSpPr>
              <a:spLocks noChangeArrowheads="1"/>
            </p:cNvSpPr>
            <p:nvPr/>
          </p:nvSpPr>
          <p:spPr bwMode="auto">
            <a:xfrm>
              <a:off x="3568269" y="3317450"/>
              <a:ext cx="93663"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a:t>
              </a:r>
              <a:endParaRPr lang="en-US"/>
            </a:p>
          </p:txBody>
        </p:sp>
        <p:sp>
          <p:nvSpPr>
            <p:cNvPr id="49180" name="Rectangle 21"/>
            <p:cNvSpPr>
              <a:spLocks noChangeArrowheads="1"/>
            </p:cNvSpPr>
            <p:nvPr/>
          </p:nvSpPr>
          <p:spPr bwMode="auto">
            <a:xfrm>
              <a:off x="3117419" y="3317450"/>
              <a:ext cx="393700" cy="274638"/>
            </a:xfrm>
            <a:prstGeom prst="rect">
              <a:avLst/>
            </a:prstGeom>
            <a:noFill/>
            <a:ln w="9525">
              <a:noFill/>
              <a:miter lim="800000"/>
              <a:headEnd/>
              <a:tailEnd/>
            </a:ln>
          </p:spPr>
          <p:txBody>
            <a:bodyPr wrap="none" lIns="0" tIns="0" rIns="0" bIns="0">
              <a:spAutoFit/>
            </a:bodyPr>
            <a:lstStyle/>
            <a:p>
              <a:r>
                <a:rPr lang="en-US"/>
                <a:t>12</a:t>
              </a:r>
              <a:r>
                <a:rPr lang="id-ID"/>
                <a:t> )</a:t>
              </a:r>
              <a:endParaRPr lang="en-US"/>
            </a:p>
          </p:txBody>
        </p:sp>
        <p:sp>
          <p:nvSpPr>
            <p:cNvPr id="49181" name="Rectangle 22"/>
            <p:cNvSpPr>
              <a:spLocks noChangeArrowheads="1"/>
            </p:cNvSpPr>
            <p:nvPr/>
          </p:nvSpPr>
          <p:spPr bwMode="auto">
            <a:xfrm>
              <a:off x="2680856" y="3317450"/>
              <a:ext cx="419100" cy="334963"/>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x  </a:t>
              </a:r>
              <a:endParaRPr lang="en-US"/>
            </a:p>
          </p:txBody>
        </p:sp>
        <p:sp>
          <p:nvSpPr>
            <p:cNvPr id="49182" name="Rectangle 23"/>
            <p:cNvSpPr>
              <a:spLocks noChangeArrowheads="1"/>
            </p:cNvSpPr>
            <p:nvPr/>
          </p:nvSpPr>
          <p:spPr bwMode="auto">
            <a:xfrm>
              <a:off x="2039506" y="3317450"/>
              <a:ext cx="582613" cy="334963"/>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Times New Roman" pitchFamily="18" charset="0"/>
                </a:rPr>
                <a:t>(1,76</a:t>
              </a:r>
              <a:endParaRPr lang="en-US" dirty="0"/>
            </a:p>
          </p:txBody>
        </p:sp>
        <p:sp>
          <p:nvSpPr>
            <p:cNvPr id="49184" name="Rectangle 8"/>
            <p:cNvSpPr>
              <a:spLocks noChangeArrowheads="1"/>
            </p:cNvSpPr>
            <p:nvPr/>
          </p:nvSpPr>
          <p:spPr bwMode="auto">
            <a:xfrm>
              <a:off x="5116081" y="3478510"/>
              <a:ext cx="107950" cy="334963"/>
            </a:xfrm>
            <a:prstGeom prst="rect">
              <a:avLst/>
            </a:prstGeom>
            <a:noFill/>
            <a:ln w="9525">
              <a:noFill/>
              <a:miter lim="800000"/>
              <a:headEnd/>
              <a:tailEnd/>
            </a:ln>
          </p:spPr>
          <p:txBody>
            <a:bodyPr wrap="none" lIns="0" tIns="0" rIns="0" bIns="0">
              <a:spAutoFit/>
            </a:bodyPr>
            <a:lstStyle/>
            <a:p>
              <a:r>
                <a:rPr lang="en-US" sz="2200" dirty="0">
                  <a:solidFill>
                    <a:srgbClr val="000000"/>
                  </a:solidFill>
                  <a:latin typeface="Symbol" pitchFamily="18" charset="2"/>
                </a:rPr>
                <a:t>÷</a:t>
              </a:r>
              <a:endParaRPr lang="en-US" dirty="0"/>
            </a:p>
          </p:txBody>
        </p:sp>
      </p:grpSp>
    </p:spTree>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ChangeArrowheads="1"/>
          </p:cNvSpPr>
          <p:nvPr/>
        </p:nvSpPr>
        <p:spPr bwMode="auto">
          <a:xfrm>
            <a:off x="581315" y="1557338"/>
            <a:ext cx="7993063" cy="3113087"/>
          </a:xfrm>
          <a:prstGeom prst="rect">
            <a:avLst/>
          </a:prstGeom>
          <a:noFill/>
          <a:ln w="9525">
            <a:noFill/>
            <a:miter lim="800000"/>
            <a:headEnd/>
            <a:tailEnd/>
          </a:ln>
        </p:spPr>
        <p:txBody>
          <a:bodyPr>
            <a:spAutoFit/>
          </a:bodyPr>
          <a:lstStyle/>
          <a:p>
            <a:endParaRPr lang="id-ID" b="1" dirty="0"/>
          </a:p>
          <a:p>
            <a:endParaRPr lang="id-ID" b="1" dirty="0">
              <a:solidFill>
                <a:srgbClr val="FF0000"/>
              </a:solidFill>
              <a:sym typeface="Symbol" pitchFamily="18" charset="2"/>
            </a:endParaRPr>
          </a:p>
          <a:p>
            <a:r>
              <a:rPr lang="id-ID" b="1" dirty="0">
                <a:solidFill>
                  <a:srgbClr val="FF0000"/>
                </a:solidFill>
                <a:sym typeface="Symbol" pitchFamily="18" charset="2"/>
              </a:rPr>
              <a:t> </a:t>
            </a:r>
            <a:r>
              <a:rPr lang="id-ID" b="1" i="1" dirty="0" smtClean="0">
                <a:solidFill>
                  <a:srgbClr val="FF0000"/>
                </a:solidFill>
                <a:sym typeface="Symbol" pitchFamily="18" charset="2"/>
              </a:rPr>
              <a:t>Penilaian </a:t>
            </a:r>
            <a:r>
              <a:rPr lang="id-ID" b="1" i="1" dirty="0">
                <a:solidFill>
                  <a:srgbClr val="FF0000"/>
                </a:solidFill>
                <a:sym typeface="Symbol" pitchFamily="18" charset="2"/>
              </a:rPr>
              <a:t>SKP </a:t>
            </a:r>
            <a:r>
              <a:rPr lang="en-US" b="1" i="1" dirty="0">
                <a:solidFill>
                  <a:srgbClr val="FF0000"/>
                </a:solidFill>
                <a:sym typeface="Symbol" pitchFamily="18" charset="2"/>
              </a:rPr>
              <a:t>(</a:t>
            </a:r>
            <a:r>
              <a:rPr lang="id-ID" b="1" i="1" dirty="0">
                <a:solidFill>
                  <a:srgbClr val="FF0000"/>
                </a:solidFill>
                <a:sym typeface="Symbol" pitchFamily="18" charset="2"/>
              </a:rPr>
              <a:t>Biaya</a:t>
            </a:r>
            <a:r>
              <a:rPr lang="en-US" b="1" i="1" dirty="0">
                <a:solidFill>
                  <a:srgbClr val="FF0000"/>
                </a:solidFill>
                <a:sym typeface="Symbol" pitchFamily="18" charset="2"/>
              </a:rPr>
              <a:t>)</a:t>
            </a:r>
            <a:r>
              <a:rPr lang="id-ID" b="1" i="1" dirty="0">
                <a:solidFill>
                  <a:srgbClr val="FF0000"/>
                </a:solidFill>
                <a:sym typeface="Symbol" pitchFamily="18" charset="2"/>
              </a:rPr>
              <a:t> </a:t>
            </a:r>
            <a:r>
              <a:rPr lang="id-ID" b="1" i="1" dirty="0" smtClean="0">
                <a:solidFill>
                  <a:srgbClr val="FF0000"/>
                </a:solidFill>
                <a:sym typeface="Symbol" pitchFamily="18" charset="2"/>
              </a:rPr>
              <a:t>      =                               </a:t>
            </a:r>
            <a:r>
              <a:rPr lang="id-ID" b="1" i="1" dirty="0">
                <a:solidFill>
                  <a:srgbClr val="FF0000"/>
                </a:solidFill>
                <a:sym typeface="Symbol" pitchFamily="18" charset="2"/>
              </a:rPr>
              <a:t>X  </a:t>
            </a:r>
            <a:r>
              <a:rPr lang="en-US" b="1" i="1" dirty="0">
                <a:solidFill>
                  <a:srgbClr val="FF0000"/>
                </a:solidFill>
                <a:sym typeface="Symbol" pitchFamily="18" charset="2"/>
              </a:rPr>
              <a:t>100</a:t>
            </a:r>
            <a:endParaRPr lang="id-ID" b="1" i="1" dirty="0">
              <a:solidFill>
                <a:srgbClr val="FF0000"/>
              </a:solidFill>
              <a:sym typeface="Symbol" pitchFamily="18" charset="2"/>
            </a:endParaRPr>
          </a:p>
          <a:p>
            <a:r>
              <a:rPr lang="id-ID" b="1" dirty="0"/>
              <a:t>          </a:t>
            </a:r>
          </a:p>
          <a:p>
            <a:endParaRPr lang="en-US" b="1" dirty="0"/>
          </a:p>
          <a:p>
            <a:r>
              <a:rPr lang="id-ID" b="1" dirty="0"/>
              <a:t>Ket  : </a:t>
            </a:r>
          </a:p>
          <a:p>
            <a:r>
              <a:rPr lang="id-ID" b="1" dirty="0"/>
              <a:t>          </a:t>
            </a:r>
            <a:r>
              <a:rPr lang="en-US" b="1" dirty="0"/>
              <a:t>	</a:t>
            </a:r>
            <a:r>
              <a:rPr lang="id-ID" b="1" dirty="0"/>
              <a:t>NT</a:t>
            </a:r>
            <a:r>
              <a:rPr lang="en-US" b="1" dirty="0"/>
              <a:t> </a:t>
            </a:r>
            <a:r>
              <a:rPr lang="id-ID" b="1" dirty="0"/>
              <a:t>= Nilai Tertimbang = 1,76</a:t>
            </a:r>
          </a:p>
          <a:p>
            <a:r>
              <a:rPr lang="id-ID" b="1" dirty="0"/>
              <a:t>          </a:t>
            </a:r>
            <a:r>
              <a:rPr lang="en-US" b="1" dirty="0"/>
              <a:t>	</a:t>
            </a:r>
            <a:r>
              <a:rPr lang="id-ID" b="1" dirty="0"/>
              <a:t>TB = Target Biaya</a:t>
            </a:r>
          </a:p>
          <a:p>
            <a:r>
              <a:rPr lang="id-ID" b="1" dirty="0"/>
              <a:t>          </a:t>
            </a:r>
            <a:r>
              <a:rPr lang="en-US" b="1" dirty="0"/>
              <a:t>	</a:t>
            </a:r>
            <a:r>
              <a:rPr lang="id-ID" b="1" dirty="0"/>
              <a:t>RB = Realisasi Biaya</a:t>
            </a:r>
          </a:p>
          <a:p>
            <a:r>
              <a:rPr lang="id-ID" b="1" dirty="0"/>
              <a:t>          </a:t>
            </a:r>
            <a:r>
              <a:rPr lang="en-US" b="1" dirty="0"/>
              <a:t>	</a:t>
            </a:r>
            <a:endParaRPr lang="id-ID" b="1" dirty="0"/>
          </a:p>
          <a:p>
            <a:pPr eaLnBrk="0" hangingPunct="0">
              <a:spcBef>
                <a:spcPct val="50000"/>
              </a:spcBef>
            </a:pPr>
            <a:endParaRPr lang="id-ID" sz="1200" b="1" i="1" dirty="0">
              <a:solidFill>
                <a:srgbClr val="FF0000"/>
              </a:solidFill>
              <a:latin typeface="Century Gothic" pitchFamily="34" charset="0"/>
              <a:cs typeface="Arial" charset="0"/>
              <a:sym typeface="Symbol" pitchFamily="18" charset="2"/>
            </a:endParaRPr>
          </a:p>
        </p:txBody>
      </p:sp>
      <p:grpSp>
        <p:nvGrpSpPr>
          <p:cNvPr id="2" name="Group 3"/>
          <p:cNvGrpSpPr>
            <a:grpSpLocks/>
          </p:cNvGrpSpPr>
          <p:nvPr/>
        </p:nvGrpSpPr>
        <p:grpSpPr bwMode="auto">
          <a:xfrm>
            <a:off x="3435625" y="1946275"/>
            <a:ext cx="1655763" cy="762000"/>
            <a:chOff x="2900" y="2523"/>
            <a:chExt cx="1552" cy="480"/>
          </a:xfrm>
        </p:grpSpPr>
        <p:sp>
          <p:nvSpPr>
            <p:cNvPr id="50181" name="Text Box 4"/>
            <p:cNvSpPr txBox="1">
              <a:spLocks noChangeArrowheads="1"/>
            </p:cNvSpPr>
            <p:nvPr/>
          </p:nvSpPr>
          <p:spPr bwMode="auto">
            <a:xfrm>
              <a:off x="2900" y="2523"/>
              <a:ext cx="1552" cy="480"/>
            </a:xfrm>
            <a:prstGeom prst="rect">
              <a:avLst/>
            </a:prstGeom>
            <a:noFill/>
            <a:ln w="12700" cap="sq">
              <a:noFill/>
              <a:miter lim="800000"/>
              <a:headEnd type="none" w="sm" len="sm"/>
              <a:tailEnd type="none" w="sm" len="sm"/>
            </a:ln>
          </p:spPr>
          <p:txBody>
            <a:bodyPr>
              <a:spAutoFit/>
            </a:bodyPr>
            <a:lstStyle/>
            <a:p>
              <a:pPr algn="ctr" eaLnBrk="0" hangingPunct="0">
                <a:lnSpc>
                  <a:spcPct val="75000"/>
                </a:lnSpc>
                <a:spcBef>
                  <a:spcPct val="50000"/>
                </a:spcBef>
              </a:pPr>
              <a:r>
                <a:rPr lang="en-US" sz="2200" b="1" i="1">
                  <a:solidFill>
                    <a:srgbClr val="FF0000"/>
                  </a:solidFill>
                  <a:latin typeface="Century Gothic" pitchFamily="34" charset="0"/>
                  <a:cs typeface="Arial" charset="0"/>
                </a:rPr>
                <a:t>NT.TB – RB</a:t>
              </a:r>
              <a:endParaRPr lang="en-US" sz="2200" b="1" i="1" baseline="30000">
                <a:solidFill>
                  <a:srgbClr val="FF0000"/>
                </a:solidFill>
                <a:latin typeface="Century Gothic" pitchFamily="34" charset="0"/>
                <a:cs typeface="Arial" charset="0"/>
              </a:endParaRPr>
            </a:p>
            <a:p>
              <a:pPr algn="ctr" eaLnBrk="0" hangingPunct="0">
                <a:lnSpc>
                  <a:spcPct val="75000"/>
                </a:lnSpc>
                <a:spcBef>
                  <a:spcPct val="50000"/>
                </a:spcBef>
              </a:pPr>
              <a:r>
                <a:rPr lang="en-US" sz="2200" b="1" i="1">
                  <a:solidFill>
                    <a:srgbClr val="FF0000"/>
                  </a:solidFill>
                  <a:latin typeface="Century Gothic" pitchFamily="34" charset="0"/>
                  <a:cs typeface="Arial" charset="0"/>
                </a:rPr>
                <a:t>TB</a:t>
              </a:r>
            </a:p>
          </p:txBody>
        </p:sp>
        <p:sp>
          <p:nvSpPr>
            <p:cNvPr id="50182" name="Line 5"/>
            <p:cNvSpPr>
              <a:spLocks noChangeShapeType="1"/>
            </p:cNvSpPr>
            <p:nvPr/>
          </p:nvSpPr>
          <p:spPr bwMode="auto">
            <a:xfrm flipV="1">
              <a:off x="2919" y="2750"/>
              <a:ext cx="1497" cy="0"/>
            </a:xfrm>
            <a:prstGeom prst="line">
              <a:avLst/>
            </a:prstGeom>
            <a:noFill/>
            <a:ln w="9525">
              <a:solidFill>
                <a:srgbClr val="FF0000"/>
              </a:solidFill>
              <a:round/>
              <a:headEnd/>
              <a:tailEnd/>
            </a:ln>
          </p:spPr>
          <p:txBody>
            <a:bodyPr/>
            <a:lstStyle/>
            <a:p>
              <a:endParaRPr lang="id-ID"/>
            </a:p>
          </p:txBody>
        </p:sp>
      </p:grpSp>
      <p:sp>
        <p:nvSpPr>
          <p:cNvPr id="6" name="Rectangle 5"/>
          <p:cNvSpPr/>
          <p:nvPr/>
        </p:nvSpPr>
        <p:spPr>
          <a:xfrm>
            <a:off x="514176" y="570406"/>
            <a:ext cx="1116011" cy="461665"/>
          </a:xfrm>
          <a:prstGeom prst="rect">
            <a:avLst/>
          </a:prstGeom>
        </p:spPr>
        <p:txBody>
          <a:bodyPr wrap="none">
            <a:spAutoFit/>
          </a:bodyPr>
          <a:lstStyle/>
          <a:p>
            <a:r>
              <a:rPr lang="id-ID" sz="2400" b="1" dirty="0" smtClean="0"/>
              <a:t>Biaya :</a:t>
            </a:r>
            <a:endParaRPr lang="id-ID" sz="2400" dirty="0"/>
          </a:p>
        </p:txBody>
      </p:sp>
    </p:spTree>
  </p:cSld>
  <p:clrMapOvr>
    <a:masterClrMapping/>
  </p:clrMapOvr>
  <p:transition>
    <p:wheel spokes="3"/>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Text Box 2"/>
          <p:cNvSpPr txBox="1">
            <a:spLocks noChangeArrowheads="1"/>
          </p:cNvSpPr>
          <p:nvPr/>
        </p:nvSpPr>
        <p:spPr bwMode="auto">
          <a:xfrm>
            <a:off x="1023938" y="352425"/>
            <a:ext cx="184150" cy="366713"/>
          </a:xfrm>
          <a:prstGeom prst="rect">
            <a:avLst/>
          </a:prstGeom>
          <a:noFill/>
          <a:ln w="9525">
            <a:noFill/>
            <a:miter lim="800000"/>
            <a:headEnd/>
            <a:tailEnd/>
          </a:ln>
        </p:spPr>
        <p:txBody>
          <a:bodyPr wrap="none">
            <a:spAutoFit/>
          </a:bodyPr>
          <a:lstStyle/>
          <a:p>
            <a:endParaRPr lang="id-ID"/>
          </a:p>
        </p:txBody>
      </p:sp>
      <p:sp>
        <p:nvSpPr>
          <p:cNvPr id="53252" name="Text Box 3"/>
          <p:cNvSpPr txBox="1">
            <a:spLocks noChangeArrowheads="1"/>
          </p:cNvSpPr>
          <p:nvPr/>
        </p:nvSpPr>
        <p:spPr bwMode="auto">
          <a:xfrm>
            <a:off x="611188" y="476250"/>
            <a:ext cx="8208962" cy="366713"/>
          </a:xfrm>
          <a:prstGeom prst="rect">
            <a:avLst/>
          </a:prstGeom>
          <a:noFill/>
          <a:ln w="9525">
            <a:noFill/>
            <a:miter lim="800000"/>
            <a:headEnd/>
            <a:tailEnd/>
          </a:ln>
        </p:spPr>
        <p:txBody>
          <a:bodyPr>
            <a:spAutoFit/>
          </a:bodyPr>
          <a:lstStyle/>
          <a:p>
            <a:pPr>
              <a:spcBef>
                <a:spcPct val="50000"/>
              </a:spcBef>
            </a:pPr>
            <a:r>
              <a:rPr lang="id-ID" b="1"/>
              <a:t>Penilaian Capaian SKP untuk sub kegiatan :</a:t>
            </a:r>
          </a:p>
        </p:txBody>
      </p:sp>
      <p:sp>
        <p:nvSpPr>
          <p:cNvPr id="53253" name="Text Box 4"/>
          <p:cNvSpPr txBox="1">
            <a:spLocks noChangeArrowheads="1"/>
          </p:cNvSpPr>
          <p:nvPr/>
        </p:nvSpPr>
        <p:spPr bwMode="auto">
          <a:xfrm>
            <a:off x="684213" y="1289050"/>
            <a:ext cx="1149350" cy="366713"/>
          </a:xfrm>
          <a:prstGeom prst="rect">
            <a:avLst/>
          </a:prstGeom>
          <a:noFill/>
          <a:ln w="9525">
            <a:noFill/>
            <a:miter lim="800000"/>
            <a:headEnd/>
            <a:tailEnd/>
          </a:ln>
        </p:spPr>
        <p:txBody>
          <a:bodyPr wrap="none">
            <a:spAutoFit/>
          </a:bodyPr>
          <a:lstStyle/>
          <a:p>
            <a:r>
              <a:rPr lang="id-ID"/>
              <a:t>Formula :</a:t>
            </a:r>
          </a:p>
        </p:txBody>
      </p:sp>
      <p:sp>
        <p:nvSpPr>
          <p:cNvPr id="53254" name="Text Box 5"/>
          <p:cNvSpPr txBox="1">
            <a:spLocks noChangeArrowheads="1"/>
          </p:cNvSpPr>
          <p:nvPr/>
        </p:nvSpPr>
        <p:spPr bwMode="auto">
          <a:xfrm>
            <a:off x="261938" y="1773238"/>
            <a:ext cx="8643937" cy="336550"/>
          </a:xfrm>
          <a:prstGeom prst="rect">
            <a:avLst/>
          </a:prstGeom>
          <a:noFill/>
          <a:ln w="9525">
            <a:noFill/>
            <a:miter lim="800000"/>
            <a:headEnd/>
            <a:tailEnd/>
          </a:ln>
        </p:spPr>
        <p:txBody>
          <a:bodyPr>
            <a:spAutoFit/>
          </a:bodyPr>
          <a:lstStyle/>
          <a:p>
            <a:pPr algn="ctr"/>
            <a:r>
              <a:rPr lang="id-ID" sz="1600" b="1" u="sng"/>
              <a:t>Penilaian SK</a:t>
            </a:r>
            <a:r>
              <a:rPr lang="en-US" sz="1600" b="1" u="sng"/>
              <a:t>P</a:t>
            </a:r>
            <a:r>
              <a:rPr lang="id-ID" sz="1600" b="1" u="sng"/>
              <a:t> (Kuan) +  Penilaian SK</a:t>
            </a:r>
            <a:r>
              <a:rPr lang="en-US" sz="1600" b="1" u="sng"/>
              <a:t>P</a:t>
            </a:r>
            <a:r>
              <a:rPr lang="id-ID" sz="1600" b="1" u="sng"/>
              <a:t> (Kual)+ Penilaian SK</a:t>
            </a:r>
            <a:r>
              <a:rPr lang="en-US" sz="1600" b="1" u="sng"/>
              <a:t>P</a:t>
            </a:r>
            <a:r>
              <a:rPr lang="id-ID" sz="1600" b="1" u="sng"/>
              <a:t> (Waktu</a:t>
            </a:r>
            <a:r>
              <a:rPr lang="id-ID" sz="1600" b="1"/>
              <a:t>)</a:t>
            </a:r>
          </a:p>
        </p:txBody>
      </p:sp>
      <p:sp>
        <p:nvSpPr>
          <p:cNvPr id="53255" name="Text Box 6"/>
          <p:cNvSpPr txBox="1">
            <a:spLocks noChangeArrowheads="1"/>
          </p:cNvSpPr>
          <p:nvPr/>
        </p:nvSpPr>
        <p:spPr bwMode="auto">
          <a:xfrm>
            <a:off x="755650" y="2451960"/>
            <a:ext cx="1047750" cy="366713"/>
          </a:xfrm>
          <a:prstGeom prst="rect">
            <a:avLst/>
          </a:prstGeom>
          <a:noFill/>
          <a:ln w="9525">
            <a:noFill/>
            <a:miter lim="800000"/>
            <a:headEnd/>
            <a:tailEnd/>
          </a:ln>
        </p:spPr>
        <p:txBody>
          <a:bodyPr wrap="none">
            <a:spAutoFit/>
          </a:bodyPr>
          <a:lstStyle/>
          <a:p>
            <a:r>
              <a:rPr lang="id-ID" dirty="0"/>
              <a:t>Contoh :</a:t>
            </a:r>
          </a:p>
        </p:txBody>
      </p:sp>
      <p:sp>
        <p:nvSpPr>
          <p:cNvPr id="53258" name="Rectangle 34"/>
          <p:cNvSpPr>
            <a:spLocks noChangeArrowheads="1"/>
          </p:cNvSpPr>
          <p:nvPr/>
        </p:nvSpPr>
        <p:spPr bwMode="auto">
          <a:xfrm>
            <a:off x="4699000" y="2133600"/>
            <a:ext cx="88900" cy="214313"/>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3</a:t>
            </a:r>
            <a:endParaRPr lang="id-ID" sz="1400"/>
          </a:p>
        </p:txBody>
      </p:sp>
      <p:grpSp>
        <p:nvGrpSpPr>
          <p:cNvPr id="2" name="Group 53"/>
          <p:cNvGrpSpPr/>
          <p:nvPr/>
        </p:nvGrpSpPr>
        <p:grpSpPr>
          <a:xfrm>
            <a:off x="1377950" y="3054350"/>
            <a:ext cx="5486400" cy="2751138"/>
            <a:chOff x="1377950" y="3054350"/>
            <a:chExt cx="5486400" cy="2751138"/>
          </a:xfrm>
        </p:grpSpPr>
        <p:grpSp>
          <p:nvGrpSpPr>
            <p:cNvPr id="3" name="Group 96"/>
            <p:cNvGrpSpPr>
              <a:grpSpLocks/>
            </p:cNvGrpSpPr>
            <p:nvPr/>
          </p:nvGrpSpPr>
          <p:grpSpPr bwMode="auto">
            <a:xfrm>
              <a:off x="1377950" y="3054350"/>
              <a:ext cx="5486400" cy="1095375"/>
              <a:chOff x="567" y="2423"/>
              <a:chExt cx="3003" cy="690"/>
            </a:xfrm>
          </p:grpSpPr>
          <p:sp>
            <p:nvSpPr>
              <p:cNvPr id="53272" name="Line 12"/>
              <p:cNvSpPr>
                <a:spLocks noChangeShapeType="1"/>
              </p:cNvSpPr>
              <p:nvPr/>
            </p:nvSpPr>
            <p:spPr bwMode="auto">
              <a:xfrm flipV="1">
                <a:off x="567" y="2931"/>
                <a:ext cx="2767" cy="27"/>
              </a:xfrm>
              <a:prstGeom prst="line">
                <a:avLst/>
              </a:prstGeom>
              <a:noFill/>
              <a:ln w="19050">
                <a:solidFill>
                  <a:srgbClr val="000000"/>
                </a:solidFill>
                <a:round/>
                <a:headEnd/>
                <a:tailEnd/>
              </a:ln>
            </p:spPr>
            <p:txBody>
              <a:bodyPr/>
              <a:lstStyle/>
              <a:p>
                <a:endParaRPr lang="id-ID"/>
              </a:p>
            </p:txBody>
          </p:sp>
          <p:grpSp>
            <p:nvGrpSpPr>
              <p:cNvPr id="4" name="Group 62"/>
              <p:cNvGrpSpPr>
                <a:grpSpLocks/>
              </p:cNvGrpSpPr>
              <p:nvPr/>
            </p:nvGrpSpPr>
            <p:grpSpPr bwMode="auto">
              <a:xfrm>
                <a:off x="590" y="2423"/>
                <a:ext cx="554" cy="454"/>
                <a:chOff x="812" y="2015"/>
                <a:chExt cx="554" cy="454"/>
              </a:xfrm>
            </p:grpSpPr>
            <p:sp>
              <p:nvSpPr>
                <p:cNvPr id="53297" name="Line 9"/>
                <p:cNvSpPr>
                  <a:spLocks noChangeShapeType="1"/>
                </p:cNvSpPr>
                <p:nvPr/>
              </p:nvSpPr>
              <p:spPr bwMode="auto">
                <a:xfrm>
                  <a:off x="845" y="2200"/>
                  <a:ext cx="173" cy="1"/>
                </a:xfrm>
                <a:prstGeom prst="line">
                  <a:avLst/>
                </a:prstGeom>
                <a:noFill/>
                <a:ln w="9525">
                  <a:solidFill>
                    <a:srgbClr val="000000"/>
                  </a:solidFill>
                  <a:round/>
                  <a:headEnd/>
                  <a:tailEnd/>
                </a:ln>
              </p:spPr>
              <p:txBody>
                <a:bodyPr/>
                <a:lstStyle/>
                <a:p>
                  <a:endParaRPr lang="id-ID"/>
                </a:p>
              </p:txBody>
            </p:sp>
            <p:sp>
              <p:nvSpPr>
                <p:cNvPr id="53298" name="Rectangle 53"/>
                <p:cNvSpPr>
                  <a:spLocks noChangeArrowheads="1"/>
                </p:cNvSpPr>
                <p:nvPr/>
              </p:nvSpPr>
              <p:spPr bwMode="auto">
                <a:xfrm>
                  <a:off x="1165" y="2135"/>
                  <a:ext cx="146"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100</a:t>
                  </a:r>
                  <a:endParaRPr lang="id-ID" sz="1400"/>
                </a:p>
              </p:txBody>
            </p:sp>
            <p:sp>
              <p:nvSpPr>
                <p:cNvPr id="53299" name="Rectangle 54"/>
                <p:cNvSpPr>
                  <a:spLocks noChangeArrowheads="1"/>
                </p:cNvSpPr>
                <p:nvPr/>
              </p:nvSpPr>
              <p:spPr bwMode="auto">
                <a:xfrm>
                  <a:off x="1009" y="2135"/>
                  <a:ext cx="122"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x </a:t>
                  </a:r>
                  <a:endParaRPr lang="id-ID" sz="1400"/>
                </a:p>
              </p:txBody>
            </p:sp>
            <p:sp>
              <p:nvSpPr>
                <p:cNvPr id="53300" name="Rectangle 55"/>
                <p:cNvSpPr>
                  <a:spLocks noChangeArrowheads="1"/>
                </p:cNvSpPr>
                <p:nvPr/>
              </p:nvSpPr>
              <p:spPr bwMode="auto">
                <a:xfrm>
                  <a:off x="909" y="2273"/>
                  <a:ext cx="195" cy="134"/>
                </a:xfrm>
                <a:prstGeom prst="rect">
                  <a:avLst/>
                </a:prstGeom>
                <a:noFill/>
                <a:ln w="9525">
                  <a:noFill/>
                  <a:miter lim="800000"/>
                  <a:headEnd/>
                  <a:tailEnd/>
                </a:ln>
              </p:spPr>
              <p:txBody>
                <a:bodyPr wrap="none" lIns="0" tIns="0" rIns="0" bIns="0">
                  <a:spAutoFit/>
                </a:bodyPr>
                <a:lstStyle/>
                <a:p>
                  <a:r>
                    <a:rPr lang="en-US" sz="1400">
                      <a:latin typeface="Times New Roman" pitchFamily="18" charset="0"/>
                    </a:rPr>
                    <a:t>5000</a:t>
                  </a:r>
                  <a:endParaRPr lang="id-ID" sz="1400">
                    <a:latin typeface="Times New Roman" pitchFamily="18" charset="0"/>
                  </a:endParaRPr>
                </a:p>
              </p:txBody>
            </p:sp>
            <p:sp>
              <p:nvSpPr>
                <p:cNvPr id="53301" name="Rectangle 56"/>
                <p:cNvSpPr>
                  <a:spLocks noChangeArrowheads="1"/>
                </p:cNvSpPr>
                <p:nvPr/>
              </p:nvSpPr>
              <p:spPr bwMode="auto">
                <a:xfrm>
                  <a:off x="909" y="2024"/>
                  <a:ext cx="195"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5000</a:t>
                  </a:r>
                  <a:endParaRPr lang="id-ID" sz="1400"/>
                </a:p>
              </p:txBody>
            </p:sp>
            <p:sp>
              <p:nvSpPr>
                <p:cNvPr id="53302" name="AutoShape 59"/>
                <p:cNvSpPr>
                  <a:spLocks noChangeArrowheads="1"/>
                </p:cNvSpPr>
                <p:nvPr/>
              </p:nvSpPr>
              <p:spPr bwMode="auto">
                <a:xfrm>
                  <a:off x="812" y="2015"/>
                  <a:ext cx="554" cy="454"/>
                </a:xfrm>
                <a:prstGeom prst="bracketPair">
                  <a:avLst>
                    <a:gd name="adj" fmla="val 16667"/>
                  </a:avLst>
                </a:prstGeom>
                <a:noFill/>
                <a:ln w="9525">
                  <a:solidFill>
                    <a:schemeClr val="tx1"/>
                  </a:solidFill>
                  <a:round/>
                  <a:headEnd/>
                  <a:tailEnd/>
                </a:ln>
              </p:spPr>
              <p:txBody>
                <a:bodyPr wrap="none" anchor="ctr"/>
                <a:lstStyle/>
                <a:p>
                  <a:endParaRPr lang="en-GB"/>
                </a:p>
              </p:txBody>
            </p:sp>
          </p:grpSp>
          <p:grpSp>
            <p:nvGrpSpPr>
              <p:cNvPr id="5" name="Group 63"/>
              <p:cNvGrpSpPr>
                <a:grpSpLocks/>
              </p:cNvGrpSpPr>
              <p:nvPr/>
            </p:nvGrpSpPr>
            <p:grpSpPr bwMode="auto">
              <a:xfrm>
                <a:off x="1199" y="2432"/>
                <a:ext cx="662" cy="454"/>
                <a:chOff x="1439" y="2024"/>
                <a:chExt cx="662" cy="454"/>
              </a:xfrm>
            </p:grpSpPr>
            <p:sp>
              <p:nvSpPr>
                <p:cNvPr id="53290" name="Line 10"/>
                <p:cNvSpPr>
                  <a:spLocks noChangeShapeType="1"/>
                </p:cNvSpPr>
                <p:nvPr/>
              </p:nvSpPr>
              <p:spPr bwMode="auto">
                <a:xfrm flipV="1">
                  <a:off x="1569" y="2205"/>
                  <a:ext cx="204" cy="4"/>
                </a:xfrm>
                <a:prstGeom prst="line">
                  <a:avLst/>
                </a:prstGeom>
                <a:noFill/>
                <a:ln w="9525">
                  <a:solidFill>
                    <a:srgbClr val="000000"/>
                  </a:solidFill>
                  <a:round/>
                  <a:headEnd/>
                  <a:tailEnd/>
                </a:ln>
              </p:spPr>
              <p:txBody>
                <a:bodyPr/>
                <a:lstStyle/>
                <a:p>
                  <a:endParaRPr lang="id-ID"/>
                </a:p>
              </p:txBody>
            </p:sp>
            <p:sp>
              <p:nvSpPr>
                <p:cNvPr id="53291" name="Rectangle 27"/>
                <p:cNvSpPr>
                  <a:spLocks noChangeArrowheads="1"/>
                </p:cNvSpPr>
                <p:nvPr/>
              </p:nvSpPr>
              <p:spPr bwMode="auto">
                <a:xfrm>
                  <a:off x="1439" y="2135"/>
                  <a:ext cx="53"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Symbol" pitchFamily="18" charset="2"/>
                    </a:rPr>
                    <a:t>+</a:t>
                  </a:r>
                  <a:endParaRPr lang="id-ID" sz="1400"/>
                </a:p>
              </p:txBody>
            </p:sp>
            <p:sp>
              <p:nvSpPr>
                <p:cNvPr id="53292" name="Rectangle 47"/>
                <p:cNvSpPr>
                  <a:spLocks noChangeArrowheads="1"/>
                </p:cNvSpPr>
                <p:nvPr/>
              </p:nvSpPr>
              <p:spPr bwMode="auto">
                <a:xfrm>
                  <a:off x="1916" y="2144"/>
                  <a:ext cx="146"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10</a:t>
                  </a:r>
                  <a:r>
                    <a:rPr lang="id-ID" sz="1400">
                      <a:solidFill>
                        <a:srgbClr val="000000"/>
                      </a:solidFill>
                      <a:latin typeface="Times New Roman" pitchFamily="18" charset="0"/>
                    </a:rPr>
                    <a:t>0</a:t>
                  </a:r>
                  <a:endParaRPr lang="id-ID" sz="1400"/>
                </a:p>
              </p:txBody>
            </p:sp>
            <p:sp>
              <p:nvSpPr>
                <p:cNvPr id="53293" name="Rectangle 48"/>
                <p:cNvSpPr>
                  <a:spLocks noChangeArrowheads="1"/>
                </p:cNvSpPr>
                <p:nvPr/>
              </p:nvSpPr>
              <p:spPr bwMode="auto">
                <a:xfrm>
                  <a:off x="1787" y="2135"/>
                  <a:ext cx="98"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x </a:t>
                  </a:r>
                  <a:endParaRPr lang="id-ID" sz="1400"/>
                </a:p>
              </p:txBody>
            </p:sp>
            <p:sp>
              <p:nvSpPr>
                <p:cNvPr id="53294" name="Rectangle 49"/>
                <p:cNvSpPr>
                  <a:spLocks noChangeArrowheads="1"/>
                </p:cNvSpPr>
                <p:nvPr/>
              </p:nvSpPr>
              <p:spPr bwMode="auto">
                <a:xfrm>
                  <a:off x="1571" y="2282"/>
                  <a:ext cx="146"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100</a:t>
                  </a:r>
                  <a:endParaRPr lang="id-ID" sz="1400"/>
                </a:p>
              </p:txBody>
            </p:sp>
            <p:sp>
              <p:nvSpPr>
                <p:cNvPr id="53295" name="Rectangle 50"/>
                <p:cNvSpPr>
                  <a:spLocks noChangeArrowheads="1"/>
                </p:cNvSpPr>
                <p:nvPr/>
              </p:nvSpPr>
              <p:spPr bwMode="auto">
                <a:xfrm>
                  <a:off x="1601" y="2024"/>
                  <a:ext cx="97"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85</a:t>
                  </a:r>
                  <a:endParaRPr lang="id-ID" sz="1400"/>
                </a:p>
              </p:txBody>
            </p:sp>
            <p:sp>
              <p:nvSpPr>
                <p:cNvPr id="53296" name="AutoShape 60"/>
                <p:cNvSpPr>
                  <a:spLocks noChangeArrowheads="1"/>
                </p:cNvSpPr>
                <p:nvPr/>
              </p:nvSpPr>
              <p:spPr bwMode="auto">
                <a:xfrm>
                  <a:off x="1547" y="2024"/>
                  <a:ext cx="554" cy="454"/>
                </a:xfrm>
                <a:prstGeom prst="bracketPair">
                  <a:avLst>
                    <a:gd name="adj" fmla="val 16667"/>
                  </a:avLst>
                </a:prstGeom>
                <a:noFill/>
                <a:ln w="9525">
                  <a:solidFill>
                    <a:schemeClr val="tx1"/>
                  </a:solidFill>
                  <a:round/>
                  <a:headEnd/>
                  <a:tailEnd/>
                </a:ln>
              </p:spPr>
              <p:txBody>
                <a:bodyPr wrap="none" anchor="ctr"/>
                <a:lstStyle/>
                <a:p>
                  <a:endParaRPr lang="en-GB"/>
                </a:p>
              </p:txBody>
            </p:sp>
          </p:grpSp>
          <p:sp>
            <p:nvSpPr>
              <p:cNvPr id="53275" name="Rectangle 34"/>
              <p:cNvSpPr>
                <a:spLocks noChangeArrowheads="1"/>
              </p:cNvSpPr>
              <p:nvPr/>
            </p:nvSpPr>
            <p:spPr bwMode="auto">
              <a:xfrm>
                <a:off x="2018" y="2979"/>
                <a:ext cx="49"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3</a:t>
                </a:r>
                <a:endParaRPr lang="id-ID" sz="1400"/>
              </a:p>
            </p:txBody>
          </p:sp>
          <p:grpSp>
            <p:nvGrpSpPr>
              <p:cNvPr id="6" name="Group 81"/>
              <p:cNvGrpSpPr>
                <a:grpSpLocks/>
              </p:cNvGrpSpPr>
              <p:nvPr/>
            </p:nvGrpSpPr>
            <p:grpSpPr bwMode="auto">
              <a:xfrm>
                <a:off x="1959" y="2432"/>
                <a:ext cx="1611" cy="464"/>
                <a:chOff x="1857" y="2024"/>
                <a:chExt cx="1611" cy="464"/>
              </a:xfrm>
            </p:grpSpPr>
            <p:sp>
              <p:nvSpPr>
                <p:cNvPr id="53277" name="Line 11"/>
                <p:cNvSpPr>
                  <a:spLocks noChangeShapeType="1"/>
                </p:cNvSpPr>
                <p:nvPr/>
              </p:nvSpPr>
              <p:spPr bwMode="auto">
                <a:xfrm>
                  <a:off x="1988" y="2218"/>
                  <a:ext cx="867" cy="6"/>
                </a:xfrm>
                <a:prstGeom prst="line">
                  <a:avLst/>
                </a:prstGeom>
                <a:noFill/>
                <a:ln w="9525">
                  <a:solidFill>
                    <a:srgbClr val="000000"/>
                  </a:solidFill>
                  <a:round/>
                  <a:headEnd/>
                  <a:tailEnd/>
                </a:ln>
              </p:spPr>
              <p:txBody>
                <a:bodyPr/>
                <a:lstStyle/>
                <a:p>
                  <a:endParaRPr lang="id-ID"/>
                </a:p>
              </p:txBody>
            </p:sp>
            <p:sp>
              <p:nvSpPr>
                <p:cNvPr id="53278" name="Rectangle 20"/>
                <p:cNvSpPr>
                  <a:spLocks noChangeArrowheads="1"/>
                </p:cNvSpPr>
                <p:nvPr/>
              </p:nvSpPr>
              <p:spPr bwMode="auto">
                <a:xfrm>
                  <a:off x="1857" y="2144"/>
                  <a:ext cx="53"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Symbol" pitchFamily="18" charset="2"/>
                    </a:rPr>
                    <a:t>+</a:t>
                  </a:r>
                  <a:endParaRPr lang="id-ID" sz="1400"/>
                </a:p>
              </p:txBody>
            </p:sp>
            <p:sp>
              <p:nvSpPr>
                <p:cNvPr id="53279" name="Rectangle 35"/>
                <p:cNvSpPr>
                  <a:spLocks noChangeArrowheads="1"/>
                </p:cNvSpPr>
                <p:nvPr/>
              </p:nvSpPr>
              <p:spPr bwMode="auto">
                <a:xfrm>
                  <a:off x="3027" y="2135"/>
                  <a:ext cx="263" cy="134"/>
                </a:xfrm>
                <a:prstGeom prst="rect">
                  <a:avLst/>
                </a:prstGeom>
                <a:noFill/>
                <a:ln w="9525">
                  <a:noFill/>
                  <a:miter lim="800000"/>
                  <a:headEnd/>
                  <a:tailEnd/>
                </a:ln>
              </p:spPr>
              <p:txBody>
                <a:bodyPr lIns="0" tIns="0" rIns="0" bIns="0">
                  <a:spAutoFit/>
                </a:bodyPr>
                <a:lstStyle/>
                <a:p>
                  <a:r>
                    <a:rPr lang="en-US" sz="1400">
                      <a:solidFill>
                        <a:srgbClr val="000000"/>
                      </a:solidFill>
                      <a:latin typeface="Times New Roman" pitchFamily="18" charset="0"/>
                    </a:rPr>
                    <a:t>10</a:t>
                  </a:r>
                  <a:r>
                    <a:rPr lang="id-ID" sz="1400">
                      <a:solidFill>
                        <a:srgbClr val="000000"/>
                      </a:solidFill>
                      <a:latin typeface="Times New Roman" pitchFamily="18" charset="0"/>
                    </a:rPr>
                    <a:t>0</a:t>
                  </a:r>
                  <a:endParaRPr lang="id-ID" sz="1400"/>
                </a:p>
              </p:txBody>
            </p:sp>
            <p:sp>
              <p:nvSpPr>
                <p:cNvPr id="53280" name="Rectangle 36"/>
                <p:cNvSpPr>
                  <a:spLocks noChangeArrowheads="1"/>
                </p:cNvSpPr>
                <p:nvPr/>
              </p:nvSpPr>
              <p:spPr bwMode="auto">
                <a:xfrm>
                  <a:off x="2874" y="2126"/>
                  <a:ext cx="121"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x </a:t>
                  </a:r>
                  <a:endParaRPr lang="id-ID" sz="1400"/>
                </a:p>
              </p:txBody>
            </p:sp>
            <p:sp>
              <p:nvSpPr>
                <p:cNvPr id="53281" name="Rectangle 37"/>
                <p:cNvSpPr>
                  <a:spLocks noChangeArrowheads="1"/>
                </p:cNvSpPr>
                <p:nvPr/>
              </p:nvSpPr>
              <p:spPr bwMode="auto">
                <a:xfrm>
                  <a:off x="2338" y="2273"/>
                  <a:ext cx="98"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12</a:t>
                  </a:r>
                  <a:endParaRPr lang="id-ID" sz="1400"/>
                </a:p>
              </p:txBody>
            </p:sp>
            <p:sp>
              <p:nvSpPr>
                <p:cNvPr id="53282" name="Rectangle 38"/>
                <p:cNvSpPr>
                  <a:spLocks noChangeArrowheads="1"/>
                </p:cNvSpPr>
                <p:nvPr/>
              </p:nvSpPr>
              <p:spPr bwMode="auto">
                <a:xfrm>
                  <a:off x="2655" y="2051"/>
                  <a:ext cx="129"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12</a:t>
                  </a:r>
                  <a:r>
                    <a:rPr lang="id-ID" sz="1400">
                      <a:solidFill>
                        <a:srgbClr val="000000"/>
                      </a:solidFill>
                      <a:latin typeface="Times New Roman" pitchFamily="18" charset="0"/>
                    </a:rPr>
                    <a:t>)</a:t>
                  </a:r>
                  <a:endParaRPr lang="id-ID" sz="1400"/>
                </a:p>
              </p:txBody>
            </p:sp>
            <p:sp>
              <p:nvSpPr>
                <p:cNvPr id="53283" name="Rectangle 39"/>
                <p:cNvSpPr>
                  <a:spLocks noChangeArrowheads="1"/>
                </p:cNvSpPr>
                <p:nvPr/>
              </p:nvSpPr>
              <p:spPr bwMode="auto">
                <a:xfrm>
                  <a:off x="3419" y="2024"/>
                  <a:ext cx="49"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a:t>
                  </a:r>
                  <a:endParaRPr lang="id-ID" sz="1400"/>
                </a:p>
              </p:txBody>
            </p:sp>
            <p:sp>
              <p:nvSpPr>
                <p:cNvPr id="53284" name="Rectangle 40"/>
                <p:cNvSpPr>
                  <a:spLocks noChangeArrowheads="1"/>
                </p:cNvSpPr>
                <p:nvPr/>
              </p:nvSpPr>
              <p:spPr bwMode="auto">
                <a:xfrm>
                  <a:off x="2556" y="2024"/>
                  <a:ext cx="32"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a:t>
                  </a:r>
                  <a:endParaRPr lang="id-ID" sz="1400"/>
                </a:p>
              </p:txBody>
            </p:sp>
            <p:sp>
              <p:nvSpPr>
                <p:cNvPr id="53285" name="Rectangle 41"/>
                <p:cNvSpPr>
                  <a:spLocks noChangeArrowheads="1"/>
                </p:cNvSpPr>
                <p:nvPr/>
              </p:nvSpPr>
              <p:spPr bwMode="auto">
                <a:xfrm>
                  <a:off x="3286" y="2024"/>
                  <a:ext cx="48"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a:t>
                  </a:r>
                  <a:endParaRPr lang="id-ID" sz="1400"/>
                </a:p>
              </p:txBody>
            </p:sp>
            <p:sp>
              <p:nvSpPr>
                <p:cNvPr id="53286" name="Rectangle 42"/>
                <p:cNvSpPr>
                  <a:spLocks noChangeArrowheads="1"/>
                </p:cNvSpPr>
                <p:nvPr/>
              </p:nvSpPr>
              <p:spPr bwMode="auto">
                <a:xfrm>
                  <a:off x="2438" y="2051"/>
                  <a:ext cx="98"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12</a:t>
                  </a:r>
                  <a:endParaRPr lang="id-ID" sz="1400"/>
                </a:p>
              </p:txBody>
            </p:sp>
            <p:sp>
              <p:nvSpPr>
                <p:cNvPr id="53287" name="Rectangle 43"/>
                <p:cNvSpPr>
                  <a:spLocks noChangeArrowheads="1"/>
                </p:cNvSpPr>
                <p:nvPr/>
              </p:nvSpPr>
              <p:spPr bwMode="auto">
                <a:xfrm>
                  <a:off x="2274" y="2042"/>
                  <a:ext cx="146"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x  </a:t>
                  </a:r>
                  <a:endParaRPr lang="id-ID" sz="1400"/>
                </a:p>
              </p:txBody>
            </p:sp>
            <p:sp>
              <p:nvSpPr>
                <p:cNvPr id="53288" name="Rectangle 44"/>
                <p:cNvSpPr>
                  <a:spLocks noChangeArrowheads="1"/>
                </p:cNvSpPr>
                <p:nvPr/>
              </p:nvSpPr>
              <p:spPr bwMode="auto">
                <a:xfrm>
                  <a:off x="2030" y="2051"/>
                  <a:ext cx="202"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(1,76</a:t>
                  </a:r>
                  <a:endParaRPr lang="id-ID" sz="1400"/>
                </a:p>
              </p:txBody>
            </p:sp>
            <p:sp>
              <p:nvSpPr>
                <p:cNvPr id="53289" name="AutoShape 61"/>
                <p:cNvSpPr>
                  <a:spLocks noChangeArrowheads="1"/>
                </p:cNvSpPr>
                <p:nvPr/>
              </p:nvSpPr>
              <p:spPr bwMode="auto">
                <a:xfrm>
                  <a:off x="1940" y="2034"/>
                  <a:ext cx="1260" cy="454"/>
                </a:xfrm>
                <a:prstGeom prst="bracketPair">
                  <a:avLst>
                    <a:gd name="adj" fmla="val 16667"/>
                  </a:avLst>
                </a:prstGeom>
                <a:noFill/>
                <a:ln w="9525">
                  <a:solidFill>
                    <a:schemeClr val="tx1"/>
                  </a:solidFill>
                  <a:round/>
                  <a:headEnd/>
                  <a:tailEnd/>
                </a:ln>
              </p:spPr>
              <p:txBody>
                <a:bodyPr wrap="none" anchor="ctr"/>
                <a:lstStyle/>
                <a:p>
                  <a:endParaRPr lang="en-GB"/>
                </a:p>
              </p:txBody>
            </p:sp>
          </p:grpSp>
        </p:grpSp>
        <p:sp>
          <p:nvSpPr>
            <p:cNvPr id="53257" name="Text Box 57"/>
            <p:cNvSpPr txBox="1">
              <a:spLocks noChangeArrowheads="1"/>
            </p:cNvSpPr>
            <p:nvPr/>
          </p:nvSpPr>
          <p:spPr bwMode="auto">
            <a:xfrm>
              <a:off x="3132138" y="5157788"/>
              <a:ext cx="1123950" cy="517525"/>
            </a:xfrm>
            <a:prstGeom prst="rect">
              <a:avLst/>
            </a:prstGeom>
            <a:noFill/>
            <a:ln w="9525">
              <a:noFill/>
              <a:miter lim="800000"/>
              <a:headEnd/>
              <a:tailEnd/>
            </a:ln>
          </p:spPr>
          <p:txBody>
            <a:bodyPr wrap="none">
              <a:spAutoFit/>
            </a:bodyPr>
            <a:lstStyle/>
            <a:p>
              <a:endParaRPr lang="id-ID" sz="1400" b="1"/>
            </a:p>
            <a:p>
              <a:r>
                <a:rPr lang="id-ID" sz="1400" b="1"/>
                <a:t>=        </a:t>
              </a:r>
              <a:r>
                <a:rPr lang="en-US" sz="1400" b="1"/>
                <a:t>8</a:t>
              </a:r>
              <a:r>
                <a:rPr lang="id-ID" sz="1400" b="1"/>
                <a:t>7</a:t>
              </a:r>
              <a:r>
                <a:rPr lang="en-US" sz="1400" b="1"/>
                <a:t>,00</a:t>
              </a:r>
              <a:endParaRPr lang="id-ID" sz="1400" b="1"/>
            </a:p>
          </p:txBody>
        </p:sp>
        <p:sp>
          <p:nvSpPr>
            <p:cNvPr id="53259" name="Rectangle 53"/>
            <p:cNvSpPr>
              <a:spLocks noChangeArrowheads="1"/>
            </p:cNvSpPr>
            <p:nvPr/>
          </p:nvSpPr>
          <p:spPr bwMode="auto">
            <a:xfrm>
              <a:off x="1763713" y="4511675"/>
              <a:ext cx="266700" cy="212725"/>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100</a:t>
              </a:r>
              <a:endParaRPr lang="id-ID" sz="1400"/>
            </a:p>
          </p:txBody>
        </p:sp>
        <p:sp>
          <p:nvSpPr>
            <p:cNvPr id="53260" name="Rectangle 39"/>
            <p:cNvSpPr>
              <a:spLocks noChangeArrowheads="1"/>
            </p:cNvSpPr>
            <p:nvPr/>
          </p:nvSpPr>
          <p:spPr bwMode="auto">
            <a:xfrm>
              <a:off x="5948363" y="4219575"/>
              <a:ext cx="88900" cy="212725"/>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a:t>
              </a:r>
              <a:endParaRPr lang="id-ID" sz="1400"/>
            </a:p>
          </p:txBody>
        </p:sp>
        <p:sp>
          <p:nvSpPr>
            <p:cNvPr id="53261" name="Rectangle 41"/>
            <p:cNvSpPr>
              <a:spLocks noChangeArrowheads="1"/>
            </p:cNvSpPr>
            <p:nvPr/>
          </p:nvSpPr>
          <p:spPr bwMode="auto">
            <a:xfrm>
              <a:off x="5737225" y="4219575"/>
              <a:ext cx="88900" cy="212725"/>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a:t>
              </a:r>
              <a:endParaRPr lang="id-ID" sz="1400"/>
            </a:p>
          </p:txBody>
        </p:sp>
        <p:grpSp>
          <p:nvGrpSpPr>
            <p:cNvPr id="7" name="Group 133"/>
            <p:cNvGrpSpPr>
              <a:grpSpLocks/>
            </p:cNvGrpSpPr>
            <p:nvPr/>
          </p:nvGrpSpPr>
          <p:grpSpPr bwMode="auto">
            <a:xfrm>
              <a:off x="1476375" y="4508500"/>
              <a:ext cx="3816350" cy="573088"/>
              <a:chOff x="930" y="2840"/>
              <a:chExt cx="2404" cy="361"/>
            </a:xfrm>
          </p:grpSpPr>
          <p:sp>
            <p:nvSpPr>
              <p:cNvPr id="53266" name="Rectangle 27"/>
              <p:cNvSpPr>
                <a:spLocks noChangeArrowheads="1"/>
              </p:cNvSpPr>
              <p:nvPr/>
            </p:nvSpPr>
            <p:spPr bwMode="auto">
              <a:xfrm>
                <a:off x="1458" y="2842"/>
                <a:ext cx="61"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Symbol" pitchFamily="18" charset="2"/>
                  </a:rPr>
                  <a:t>+</a:t>
                </a:r>
                <a:endParaRPr lang="id-ID" sz="1400"/>
              </a:p>
            </p:txBody>
          </p:sp>
          <p:sp>
            <p:nvSpPr>
              <p:cNvPr id="53267" name="Rectangle 48"/>
              <p:cNvSpPr>
                <a:spLocks noChangeArrowheads="1"/>
              </p:cNvSpPr>
              <p:nvPr/>
            </p:nvSpPr>
            <p:spPr bwMode="auto">
              <a:xfrm>
                <a:off x="1759" y="2840"/>
                <a:ext cx="168"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 85 </a:t>
                </a:r>
                <a:endParaRPr lang="id-ID" sz="1400"/>
              </a:p>
            </p:txBody>
          </p:sp>
          <p:sp>
            <p:nvSpPr>
              <p:cNvPr id="53268" name="Rectangle 34"/>
              <p:cNvSpPr>
                <a:spLocks noChangeArrowheads="1"/>
              </p:cNvSpPr>
              <p:nvPr/>
            </p:nvSpPr>
            <p:spPr bwMode="auto">
              <a:xfrm>
                <a:off x="1826" y="3067"/>
                <a:ext cx="56" cy="134"/>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3</a:t>
                </a:r>
                <a:endParaRPr lang="id-ID" sz="1400"/>
              </a:p>
            </p:txBody>
          </p:sp>
          <p:sp>
            <p:nvSpPr>
              <p:cNvPr id="53269" name="Rectangle 20"/>
              <p:cNvSpPr>
                <a:spLocks noChangeArrowheads="1"/>
              </p:cNvSpPr>
              <p:nvPr/>
            </p:nvSpPr>
            <p:spPr bwMode="auto">
              <a:xfrm>
                <a:off x="2184" y="2842"/>
                <a:ext cx="61" cy="134"/>
              </a:xfrm>
              <a:prstGeom prst="rect">
                <a:avLst/>
              </a:prstGeom>
              <a:noFill/>
              <a:ln w="9525">
                <a:noFill/>
                <a:miter lim="800000"/>
                <a:headEnd/>
                <a:tailEnd/>
              </a:ln>
            </p:spPr>
            <p:txBody>
              <a:bodyPr wrap="none" lIns="0" tIns="0" rIns="0" bIns="0">
                <a:spAutoFit/>
              </a:bodyPr>
              <a:lstStyle/>
              <a:p>
                <a:r>
                  <a:rPr lang="id-ID" sz="1400">
                    <a:solidFill>
                      <a:srgbClr val="000000"/>
                    </a:solidFill>
                    <a:latin typeface="Symbol" pitchFamily="18" charset="2"/>
                  </a:rPr>
                  <a:t>+</a:t>
                </a:r>
                <a:endParaRPr lang="id-ID" sz="1400"/>
              </a:p>
            </p:txBody>
          </p:sp>
          <p:sp>
            <p:nvSpPr>
              <p:cNvPr id="53270" name="Rectangle 35"/>
              <p:cNvSpPr>
                <a:spLocks noChangeArrowheads="1"/>
              </p:cNvSpPr>
              <p:nvPr/>
            </p:nvSpPr>
            <p:spPr bwMode="auto">
              <a:xfrm>
                <a:off x="2526" y="2842"/>
                <a:ext cx="263" cy="134"/>
              </a:xfrm>
              <a:prstGeom prst="rect">
                <a:avLst/>
              </a:prstGeom>
              <a:noFill/>
              <a:ln w="9525">
                <a:noFill/>
                <a:miter lim="800000"/>
                <a:headEnd/>
                <a:tailEnd/>
              </a:ln>
            </p:spPr>
            <p:txBody>
              <a:bodyPr lIns="0" tIns="0" rIns="0" bIns="0">
                <a:spAutoFit/>
              </a:bodyPr>
              <a:lstStyle/>
              <a:p>
                <a:r>
                  <a:rPr lang="id-ID" sz="1400">
                    <a:solidFill>
                      <a:srgbClr val="000000"/>
                    </a:solidFill>
                    <a:latin typeface="Times New Roman" pitchFamily="18" charset="0"/>
                  </a:rPr>
                  <a:t>76</a:t>
                </a:r>
                <a:endParaRPr lang="id-ID" sz="1400"/>
              </a:p>
            </p:txBody>
          </p:sp>
          <p:sp>
            <p:nvSpPr>
              <p:cNvPr id="53271" name="Line 132"/>
              <p:cNvSpPr>
                <a:spLocks noChangeShapeType="1"/>
              </p:cNvSpPr>
              <p:nvPr/>
            </p:nvSpPr>
            <p:spPr bwMode="auto">
              <a:xfrm>
                <a:off x="930" y="3022"/>
                <a:ext cx="2404" cy="0"/>
              </a:xfrm>
              <a:prstGeom prst="line">
                <a:avLst/>
              </a:prstGeom>
              <a:noFill/>
              <a:ln w="9525">
                <a:solidFill>
                  <a:schemeClr val="tx1"/>
                </a:solidFill>
                <a:round/>
                <a:headEnd/>
                <a:tailEnd/>
              </a:ln>
            </p:spPr>
            <p:txBody>
              <a:bodyPr/>
              <a:lstStyle/>
              <a:p>
                <a:endParaRPr lang="id-ID"/>
              </a:p>
            </p:txBody>
          </p:sp>
        </p:grpSp>
        <p:sp>
          <p:nvSpPr>
            <p:cNvPr id="53263" name="Rectangle 48"/>
            <p:cNvSpPr>
              <a:spLocks noChangeArrowheads="1"/>
            </p:cNvSpPr>
            <p:nvPr/>
          </p:nvSpPr>
          <p:spPr bwMode="auto">
            <a:xfrm>
              <a:off x="2503488" y="5232400"/>
              <a:ext cx="311150" cy="212725"/>
            </a:xfrm>
            <a:prstGeom prst="rect">
              <a:avLst/>
            </a:prstGeom>
            <a:noFill/>
            <a:ln w="9525">
              <a:noFill/>
              <a:miter lim="800000"/>
              <a:headEnd/>
              <a:tailEnd/>
            </a:ln>
          </p:spPr>
          <p:txBody>
            <a:bodyPr wrap="none" lIns="0" tIns="0" rIns="0" bIns="0">
              <a:spAutoFit/>
            </a:bodyPr>
            <a:lstStyle/>
            <a:p>
              <a:r>
                <a:rPr lang="id-ID" sz="1400">
                  <a:solidFill>
                    <a:srgbClr val="000000"/>
                  </a:solidFill>
                  <a:latin typeface="Times New Roman" pitchFamily="18" charset="0"/>
                </a:rPr>
                <a:t>261 </a:t>
              </a:r>
              <a:endParaRPr lang="id-ID" sz="1400"/>
            </a:p>
          </p:txBody>
        </p:sp>
        <p:sp>
          <p:nvSpPr>
            <p:cNvPr id="53264" name="Rectangle 34"/>
            <p:cNvSpPr>
              <a:spLocks noChangeArrowheads="1"/>
            </p:cNvSpPr>
            <p:nvPr/>
          </p:nvSpPr>
          <p:spPr bwMode="auto">
            <a:xfrm>
              <a:off x="2609850" y="5592763"/>
              <a:ext cx="88900" cy="212725"/>
            </a:xfrm>
            <a:prstGeom prst="rect">
              <a:avLst/>
            </a:prstGeom>
            <a:noFill/>
            <a:ln w="9525">
              <a:noFill/>
              <a:miter lim="800000"/>
              <a:headEnd/>
              <a:tailEnd/>
            </a:ln>
          </p:spPr>
          <p:txBody>
            <a:bodyPr wrap="none" lIns="0" tIns="0" rIns="0" bIns="0">
              <a:spAutoFit/>
            </a:bodyPr>
            <a:lstStyle/>
            <a:p>
              <a:r>
                <a:rPr lang="en-US" sz="1400">
                  <a:solidFill>
                    <a:srgbClr val="000000"/>
                  </a:solidFill>
                  <a:latin typeface="Times New Roman" pitchFamily="18" charset="0"/>
                </a:rPr>
                <a:t>3</a:t>
              </a:r>
              <a:endParaRPr lang="id-ID" sz="1400"/>
            </a:p>
          </p:txBody>
        </p:sp>
        <p:sp>
          <p:nvSpPr>
            <p:cNvPr id="53265" name="Line 140"/>
            <p:cNvSpPr>
              <a:spLocks noChangeShapeType="1"/>
            </p:cNvSpPr>
            <p:nvPr/>
          </p:nvSpPr>
          <p:spPr bwMode="auto">
            <a:xfrm>
              <a:off x="2051050" y="5521325"/>
              <a:ext cx="936625" cy="0"/>
            </a:xfrm>
            <a:prstGeom prst="line">
              <a:avLst/>
            </a:prstGeom>
            <a:noFill/>
            <a:ln w="9525">
              <a:solidFill>
                <a:schemeClr val="tx1"/>
              </a:solidFill>
              <a:round/>
              <a:headEnd/>
              <a:tailEnd/>
            </a:ln>
          </p:spPr>
          <p:txBody>
            <a:bodyPr/>
            <a:lstStyle/>
            <a:p>
              <a:endParaRPr lang="id-ID"/>
            </a:p>
          </p:txBody>
        </p:sp>
      </p:grpSp>
    </p:spTree>
  </p:cSld>
  <p:clrMapOvr>
    <a:masterClrMapping/>
  </p:clrMapOvr>
  <p:transition>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aphicFrame>
        <p:nvGraphicFramePr>
          <p:cNvPr id="2" name="Table 1"/>
          <p:cNvGraphicFramePr>
            <a:graphicFrameLocks noGrp="1"/>
          </p:cNvGraphicFramePr>
          <p:nvPr/>
        </p:nvGraphicFramePr>
        <p:xfrm>
          <a:off x="4267200" y="3338512"/>
          <a:ext cx="609600" cy="180975"/>
        </p:xfrm>
        <a:graphic>
          <a:graphicData uri="http://schemas.openxmlformats.org/drawingml/2006/table">
            <a:tbl>
              <a:tblPr/>
              <a:tblGrid>
                <a:gridCol w="609600"/>
              </a:tblGrid>
              <a:tr h="180975">
                <a:tc>
                  <a:txBody>
                    <a:bodyPr/>
                    <a:lstStyle/>
                    <a:p>
                      <a:pPr algn="l" fontAlgn="b"/>
                      <a:endParaRPr lang="id-ID" sz="1000" b="0" i="0" u="none" strike="noStrike" dirty="0">
                        <a:latin typeface="Arial"/>
                      </a:endParaRPr>
                    </a:p>
                  </a:txBody>
                  <a:tcPr marL="0" marR="0" marT="0" marB="0" anchor="b">
                    <a:lnL>
                      <a:noFill/>
                    </a:lnL>
                    <a:lnR>
                      <a:noFill/>
                    </a:lnR>
                    <a:lnT>
                      <a:noFill/>
                    </a:lnT>
                    <a:lnB>
                      <a:noFill/>
                    </a:lnB>
                  </a:tcPr>
                </a:tc>
              </a:tr>
            </a:tbl>
          </a:graphicData>
        </a:graphic>
      </p:graphicFrame>
      <p:graphicFrame>
        <p:nvGraphicFramePr>
          <p:cNvPr id="6" name="Group 3"/>
          <p:cNvGraphicFramePr>
            <a:graphicFrameLocks noGrp="1"/>
          </p:cNvGraphicFramePr>
          <p:nvPr/>
        </p:nvGraphicFramePr>
        <p:xfrm>
          <a:off x="228601" y="735013"/>
          <a:ext cx="8610601" cy="5720401"/>
        </p:xfrm>
        <a:graphic>
          <a:graphicData uri="http://schemas.openxmlformats.org/drawingml/2006/table">
            <a:tbl>
              <a:tblPr/>
              <a:tblGrid>
                <a:gridCol w="535746"/>
                <a:gridCol w="3772317"/>
                <a:gridCol w="4302538"/>
              </a:tblGrid>
              <a:tr h="463550">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200" b="1" i="0" u="none" strike="noStrike" cap="none" normalizeH="0" baseline="0" noProof="0" dirty="0" smtClean="0">
                        <a:ln>
                          <a:noFill/>
                        </a:ln>
                        <a:solidFill>
                          <a:srgbClr val="000066"/>
                        </a:solidFill>
                        <a:effectLst/>
                        <a:latin typeface="Arial" charset="0"/>
                      </a:endParaRPr>
                    </a:p>
                  </a:txBody>
                  <a:tcPr horzOverflow="overflow">
                    <a:lnL cap="flat">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JANGKA WAKTU PENILAIAN</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1 J</a:t>
                      </a:r>
                      <a:r>
                        <a:rPr kumimoji="0" lang="en-US" sz="1200" b="1" i="0" u="none" strike="noStrike" cap="none" normalizeH="0" baseline="0" noProof="0" dirty="0" smtClean="0">
                          <a:ln>
                            <a:noFill/>
                          </a:ln>
                          <a:solidFill>
                            <a:srgbClr val="000066"/>
                          </a:solidFill>
                          <a:effectLst/>
                          <a:latin typeface="Arial" pitchFamily="34" charset="0"/>
                          <a:cs typeface="Arial" pitchFamily="34" charset="0"/>
                        </a:rPr>
                        <a:t>ANUARI</a:t>
                      </a:r>
                      <a:r>
                        <a:rPr kumimoji="0" lang="id-ID" sz="1200" b="1" i="0" u="none" strike="noStrike" cap="none" normalizeH="0" baseline="0" noProof="0" dirty="0" smtClean="0">
                          <a:ln>
                            <a:noFill/>
                          </a:ln>
                          <a:solidFill>
                            <a:srgbClr val="000066"/>
                          </a:solidFill>
                          <a:effectLst/>
                          <a:latin typeface="Arial" pitchFamily="34" charset="0"/>
                          <a:cs typeface="Arial" pitchFamily="34" charset="0"/>
                        </a:rPr>
                        <a:t> 2014 s.d. 31 DESEMBER 2014</a:t>
                      </a:r>
                    </a:p>
                  </a:txBody>
                  <a:tcPr horzOverflow="overflow">
                    <a:lnL>
                      <a:noFill/>
                    </a:lnL>
                    <a:lnR cap="flat">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r>
              <a:tr h="334963">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1.</a:t>
                      </a:r>
                      <a:endParaRPr kumimoji="0" lang="id-ID" sz="1800" b="1" i="0" u="none" strike="noStrike" cap="none" normalizeH="0" baseline="0" noProof="0" dirty="0" smtClean="0">
                        <a:ln>
                          <a:noFill/>
                        </a:ln>
                        <a:solidFill>
                          <a:srgbClr val="000066"/>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YANG  DINILAI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r>
              <a:tr h="239713">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a.  N a m 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cs typeface="Times New Roman" pitchFamily="18" charset="0"/>
                        </a:rPr>
                        <a:t>Dra. Sri</a:t>
                      </a:r>
                      <a:endParaRPr kumimoji="0" lang="id-ID" sz="1200" b="1" i="0" u="none" strike="noStrike" cap="none" normalizeH="0" baseline="0" dirty="0" smtClean="0">
                        <a:ln>
                          <a:noFill/>
                        </a:ln>
                        <a:solidFill>
                          <a:srgbClr val="00206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163">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b.  N I 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cs typeface="Times New Roman" pitchFamily="18" charset="0"/>
                        </a:rPr>
                        <a:t>196305221992012001</a:t>
                      </a:r>
                      <a:endParaRPr kumimoji="0" lang="id-ID" sz="1200" b="1" i="0" u="none" strike="noStrike" cap="none" normalizeH="0" baseline="0" dirty="0" smtClean="0">
                        <a:ln>
                          <a:noFill/>
                        </a:ln>
                        <a:solidFill>
                          <a:srgbClr val="00206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c.  Pangkat, golongan ruang</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rPr>
                        <a:t>Pembina/ IV/a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d.  Jabatan / Pekerjaan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rPr>
                        <a:t>Kabid Kepangkatan dan Mutasi Lain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e.  Unit Organisasi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rPr>
                        <a:t>Direktorat Kepangkatan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3050">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smtClean="0">
                          <a:ln>
                            <a:noFill/>
                          </a:ln>
                          <a:solidFill>
                            <a:srgbClr val="000066"/>
                          </a:solidFill>
                          <a:effectLst/>
                          <a:latin typeface="Arial" pitchFamily="34" charset="0"/>
                          <a:cs typeface="Arial" pitchFamily="34" charset="0"/>
                        </a:rPr>
                        <a:t>2.</a:t>
                      </a:r>
                      <a:endParaRPr kumimoji="0" lang="id-ID" sz="1800" b="1" i="0" u="none" strike="noStrike" cap="none" normalizeH="0" baseline="0" noProof="0" smtClean="0">
                        <a:ln>
                          <a:noFill/>
                        </a:ln>
                        <a:solidFill>
                          <a:srgbClr val="000066"/>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2060"/>
                          </a:solidFill>
                          <a:effectLst/>
                          <a:latin typeface="Arial" pitchFamily="34" charset="0"/>
                          <a:cs typeface="Arial" pitchFamily="34" charset="0"/>
                        </a:rPr>
                        <a:t>PEJABAT  PENILAI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r>
              <a:tr h="23177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a.  N a m 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cs typeface="Times New Roman" pitchFamily="18" charset="0"/>
                        </a:rPr>
                        <a:t>Elisya, SH</a:t>
                      </a:r>
                      <a:endParaRPr kumimoji="0" lang="id-ID" sz="1200" b="1" i="0" u="none" strike="noStrike" cap="none" normalizeH="0" baseline="0" dirty="0" smtClean="0">
                        <a:ln>
                          <a:noFill/>
                        </a:ln>
                        <a:solidFill>
                          <a:srgbClr val="00206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622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b.  N I 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cs typeface="Times New Roman" pitchFamily="18" charset="0"/>
                        </a:rPr>
                        <a:t>196803051999042001</a:t>
                      </a:r>
                      <a:endParaRPr kumimoji="0" lang="id-ID" sz="1200" b="1" i="0" u="none" strike="noStrike" cap="none" normalizeH="0" baseline="0" dirty="0" smtClean="0">
                        <a:ln>
                          <a:noFill/>
                        </a:ln>
                        <a:solidFill>
                          <a:srgbClr val="00206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147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c.  Pangkat, golongan ruang</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cs typeface="Times New Roman" pitchFamily="18" charset="0"/>
                        </a:rPr>
                        <a:t>Penata Tk I/ III/d</a:t>
                      </a:r>
                      <a:endParaRPr kumimoji="0" lang="id-ID" sz="1200" b="1" i="0" u="none" strike="noStrike" cap="none" normalizeH="0" baseline="0" dirty="0" smtClean="0">
                        <a:ln>
                          <a:noFill/>
                        </a:ln>
                        <a:solidFill>
                          <a:srgbClr val="00206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d.  Jabatan / Pekerjaan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cs typeface="Times New Roman" pitchFamily="18" charset="0"/>
                        </a:rPr>
                        <a:t>Kasubbag Mutasi Kepegawaian</a:t>
                      </a:r>
                      <a:endParaRPr kumimoji="0" lang="id-ID" sz="1200" b="1" i="0" u="none" strike="noStrike" cap="none" normalizeH="0" baseline="0" dirty="0" smtClean="0">
                        <a:ln>
                          <a:noFill/>
                        </a:ln>
                        <a:solidFill>
                          <a:srgbClr val="00206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e.  Unit Organisasi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dirty="0" smtClean="0">
                          <a:ln>
                            <a:noFill/>
                          </a:ln>
                          <a:solidFill>
                            <a:srgbClr val="002060"/>
                          </a:solidFill>
                          <a:effectLst/>
                          <a:latin typeface="Arial" charset="0"/>
                        </a:rPr>
                        <a:t>Direktorat Kepangkatan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3.</a:t>
                      </a:r>
                      <a:endParaRPr kumimoji="0" lang="id-ID" sz="1800" b="1" i="0" u="none" strike="noStrike" cap="none" normalizeH="0" baseline="0" noProof="0" dirty="0" smtClean="0">
                        <a:ln>
                          <a:noFill/>
                        </a:ln>
                        <a:solidFill>
                          <a:srgbClr val="000066"/>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2060"/>
                          </a:solidFill>
                          <a:effectLst/>
                          <a:latin typeface="Arial" pitchFamily="34" charset="0"/>
                          <a:cs typeface="Arial" pitchFamily="34" charset="0"/>
                        </a:rPr>
                        <a:t>ATASAN PEJABAT  PENILAI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hMerge="1">
                  <a:txBody>
                    <a:bodyPr/>
                    <a:lstStyle/>
                    <a:p>
                      <a:endParaRPr lang="id-ID"/>
                    </a:p>
                  </a:txBody>
                  <a:tcPr/>
                </a:tc>
              </a:tr>
              <a:tr h="28257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a.  N a m 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endParaRPr lang="id-ID" sz="1200" b="1" noProof="0" dirty="0">
                        <a:solidFill>
                          <a:srgbClr val="002060"/>
                        </a:solidFill>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892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b.  N I 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endParaRPr lang="id-ID" sz="1200" b="1" noProof="0" dirty="0">
                        <a:solidFill>
                          <a:srgbClr val="002060"/>
                        </a:solidFill>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7338">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c.  Pangkat, golongan ruang</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endParaRPr lang="id-ID" sz="1200" b="1" noProof="0" dirty="0">
                        <a:solidFill>
                          <a:srgbClr val="002060"/>
                        </a:solidFill>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8925">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d.  Jabatan / Pekerjaan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endParaRPr lang="id-ID" sz="1200" b="1" noProof="0" dirty="0">
                        <a:solidFill>
                          <a:srgbClr val="002060"/>
                        </a:solidFill>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7338">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noProof="0" dirty="0" smtClean="0">
                          <a:ln>
                            <a:noFill/>
                          </a:ln>
                          <a:solidFill>
                            <a:srgbClr val="000066"/>
                          </a:solidFill>
                          <a:effectLst/>
                          <a:latin typeface="Arial" pitchFamily="34" charset="0"/>
                          <a:cs typeface="Arial" pitchFamily="34" charset="0"/>
                        </a:rPr>
                        <a:t>e.  Unit Organisasi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200" b="1" i="0" u="none" strike="noStrike" cap="none" normalizeH="0" baseline="0" noProof="0" dirty="0" smtClean="0">
                        <a:ln>
                          <a:noFill/>
                        </a:ln>
                        <a:solidFill>
                          <a:srgbClr val="00206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bl>
          </a:graphicData>
        </a:graphic>
      </p:graphicFrame>
      <p:sp>
        <p:nvSpPr>
          <p:cNvPr id="5" name="TextBox 4"/>
          <p:cNvSpPr txBox="1"/>
          <p:nvPr/>
        </p:nvSpPr>
        <p:spPr>
          <a:xfrm>
            <a:off x="8065829" y="0"/>
            <a:ext cx="1088760" cy="369332"/>
          </a:xfrm>
          <a:prstGeom prst="rect">
            <a:avLst/>
          </a:prstGeom>
          <a:noFill/>
        </p:spPr>
        <p:txBody>
          <a:bodyPr wrap="none" rtlCol="0">
            <a:spAutoFit/>
          </a:bodyPr>
          <a:lstStyle/>
          <a:p>
            <a:r>
              <a:rPr lang="en-US" b="1" i="1" dirty="0" smtClean="0">
                <a:effectLst>
                  <a:outerShdw blurRad="38100" dist="38100" dir="2700000" algn="tl">
                    <a:srgbClr val="000000">
                      <a:alpha val="43137"/>
                    </a:srgbClr>
                  </a:outerShdw>
                </a:effectLst>
              </a:rPr>
              <a:t>Form  : 3</a:t>
            </a:r>
            <a:endParaRPr lang="en-US" b="1" i="1" dirty="0">
              <a:effectLst>
                <a:outerShdw blurRad="38100" dist="38100" dir="2700000" algn="tl">
                  <a:srgbClr val="000000">
                    <a:alpha val="43137"/>
                  </a:srgbClr>
                </a:outerShdw>
              </a:effectLst>
            </a:endParaRPr>
          </a:p>
        </p:txBody>
      </p:sp>
    </p:spTree>
  </p:cSld>
  <p:clrMapOvr>
    <a:masterClrMapping/>
  </p:clrMapOvr>
  <p:transition>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Line 2"/>
          <p:cNvSpPr>
            <a:spLocks noChangeShapeType="1"/>
          </p:cNvSpPr>
          <p:nvPr/>
        </p:nvSpPr>
        <p:spPr bwMode="auto">
          <a:xfrm>
            <a:off x="2914650" y="-130175"/>
            <a:ext cx="0" cy="0"/>
          </a:xfrm>
          <a:prstGeom prst="line">
            <a:avLst/>
          </a:prstGeom>
          <a:noFill/>
          <a:ln w="12700" cap="rnd">
            <a:solidFill>
              <a:srgbClr val="000000"/>
            </a:solidFill>
            <a:round/>
            <a:headEnd/>
            <a:tailEnd/>
          </a:ln>
        </p:spPr>
        <p:txBody>
          <a:bodyPr/>
          <a:lstStyle/>
          <a:p>
            <a:endParaRPr lang="id-ID"/>
          </a:p>
        </p:txBody>
      </p:sp>
      <p:graphicFrame>
        <p:nvGraphicFramePr>
          <p:cNvPr id="371715" name="Group 3"/>
          <p:cNvGraphicFramePr>
            <a:graphicFrameLocks noGrp="1"/>
          </p:cNvGraphicFramePr>
          <p:nvPr/>
        </p:nvGraphicFramePr>
        <p:xfrm>
          <a:off x="134785" y="152395"/>
          <a:ext cx="8135938" cy="6324714"/>
        </p:xfrm>
        <a:graphic>
          <a:graphicData uri="http://schemas.openxmlformats.org/drawingml/2006/table">
            <a:tbl>
              <a:tblPr/>
              <a:tblGrid>
                <a:gridCol w="460375"/>
                <a:gridCol w="1381125"/>
                <a:gridCol w="2763838"/>
                <a:gridCol w="920750"/>
                <a:gridCol w="1076325"/>
                <a:gridCol w="1533525"/>
              </a:tblGrid>
              <a:tr h="260305">
                <a:tc rowSpan="11">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4.</a:t>
                      </a:r>
                      <a:endParaRPr kumimoji="0" lang="id-ID" sz="18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UNSUR YANG DINILAI</a:t>
                      </a:r>
                      <a:endParaRPr kumimoji="0" lang="id-ID"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JUMLAH</a:t>
                      </a:r>
                      <a:endParaRPr kumimoji="0" lang="id-ID"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769149">
                <a:tc vMerge="1">
                  <a:txBody>
                    <a:bodyPr/>
                    <a:lstStyle/>
                    <a:p>
                      <a:endParaRPr lang="id-ID"/>
                    </a:p>
                  </a:txBody>
                  <a:tcPr/>
                </a:tc>
                <a:tc grid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400" b="1" i="0" u="none" strike="noStrike" cap="none" normalizeH="0" baseline="0" dirty="0" smtClean="0">
                          <a:ln>
                            <a:noFill/>
                          </a:ln>
                          <a:solidFill>
                            <a:schemeClr val="tx1"/>
                          </a:solidFill>
                          <a:effectLst/>
                          <a:latin typeface="Times New Roman" pitchFamily="18" charset="0"/>
                          <a:cs typeface="Times New Roman" pitchFamily="18" charset="0"/>
                        </a:rPr>
                        <a:t>a. Sasaran Kerja </a:t>
                      </a:r>
                      <a:r>
                        <a:rPr kumimoji="0" lang="en-AU" sz="1400" b="1" i="0" u="none" strike="noStrike" cap="none" normalizeH="0" baseline="0" dirty="0" smtClean="0">
                          <a:ln>
                            <a:noFill/>
                          </a:ln>
                          <a:solidFill>
                            <a:schemeClr val="tx1"/>
                          </a:solidFill>
                          <a:effectLst/>
                          <a:latin typeface="Times New Roman" pitchFamily="18" charset="0"/>
                          <a:cs typeface="Times New Roman" pitchFamily="18" charset="0"/>
                        </a:rPr>
                        <a:t>PNS</a:t>
                      </a:r>
                      <a:r>
                        <a:rPr kumimoji="0" lang="id-ID" sz="1400" b="1" i="0" u="none" strike="noStrike" cap="none" normalizeH="0" baseline="0" dirty="0" smtClean="0">
                          <a:ln>
                            <a:noFill/>
                          </a:ln>
                          <a:solidFill>
                            <a:schemeClr val="tx1"/>
                          </a:solidFill>
                          <a:effectLst/>
                          <a:latin typeface="Times New Roman" pitchFamily="18" charset="0"/>
                          <a:cs typeface="Times New Roman" pitchFamily="18" charset="0"/>
                        </a:rPr>
                        <a:t> (SK</a:t>
                      </a:r>
                      <a:r>
                        <a:rPr kumimoji="0" lang="en-AU" sz="1400" b="1" i="0" u="none" strike="noStrike" cap="none" normalizeH="0" baseline="0" dirty="0" smtClean="0">
                          <a:ln>
                            <a:noFill/>
                          </a:ln>
                          <a:solidFill>
                            <a:schemeClr val="tx1"/>
                          </a:solidFill>
                          <a:effectLst/>
                          <a:latin typeface="Times New Roman" pitchFamily="18" charset="0"/>
                          <a:cs typeface="Times New Roman" pitchFamily="18" charset="0"/>
                        </a:rPr>
                        <a:t>P</a:t>
                      </a:r>
                      <a:r>
                        <a:rPr kumimoji="0" lang="id-ID" sz="1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AU" sz="2000" b="1" i="0" u="none" strike="noStrike" cap="none" normalizeH="0" baseline="0" dirty="0" smtClean="0">
                          <a:ln>
                            <a:noFill/>
                          </a:ln>
                          <a:solidFill>
                            <a:schemeClr val="tx1"/>
                          </a:solidFill>
                          <a:effectLst/>
                          <a:latin typeface="Times New Roman" pitchFamily="18" charset="0"/>
                          <a:cs typeface="Times New Roman" pitchFamily="18" charset="0"/>
                        </a:rPr>
                        <a:t>86</a:t>
                      </a: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 x  60 %</a:t>
                      </a:r>
                      <a:r>
                        <a:rPr kumimoji="0" lang="id-ID" sz="1400" b="1"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id-ID" sz="1000" b="0" i="0" u="none" strike="noStrike" cap="none" normalizeH="0" baseline="0" dirty="0" smtClean="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99"/>
                    </a:solidFill>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5</a:t>
                      </a:r>
                      <a:r>
                        <a:rPr kumimoji="0" lang="en-AU" sz="2000" b="1" i="0" u="none" strike="noStrike" cap="none" normalizeH="0" baseline="0" dirty="0" smtClean="0">
                          <a:ln>
                            <a:noFill/>
                          </a:ln>
                          <a:solidFill>
                            <a:schemeClr val="tx1"/>
                          </a:solidFill>
                          <a:effectLst/>
                          <a:latin typeface="Times New Roman" pitchFamily="18" charset="0"/>
                          <a:cs typeface="Times New Roman" pitchFamily="18" charset="0"/>
                        </a:rPr>
                        <a:t>1</a:t>
                      </a: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,6</a:t>
                      </a:r>
                      <a:r>
                        <a:rPr kumimoji="0" lang="en-AU" sz="2000" b="1" i="0" u="none" strike="noStrike" cap="none" normalizeH="0" baseline="0" dirty="0" smtClean="0">
                          <a:ln>
                            <a:noFill/>
                          </a:ln>
                          <a:solidFill>
                            <a:schemeClr val="tx1"/>
                          </a:solidFill>
                          <a:effectLst/>
                          <a:latin typeface="Times New Roman" pitchFamily="18" charset="0"/>
                          <a:cs typeface="Times New Roman" pitchFamily="18" charset="0"/>
                        </a:rPr>
                        <a:t>0</a:t>
                      </a:r>
                      <a:endParaRPr kumimoji="0" lang="id-ID" sz="2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r>
              <a:tr h="358838">
                <a:tc vMerge="1">
                  <a:txBody>
                    <a:bodyPr/>
                    <a:lstStyle/>
                    <a:p>
                      <a:endParaRPr lang="id-ID"/>
                    </a:p>
                  </a:txBody>
                  <a:tcPr/>
                </a:tc>
                <a:tc rowSpan="9">
                  <a:txBody>
                    <a:bodyPr/>
                    <a:lstStyle/>
                    <a:p>
                      <a:pPr marL="182563" marR="0" lvl="0" indent="-182563" algn="l" defTabSz="914400" rtl="0" eaLnBrk="1" fontAlgn="base" latinLnBrk="0" hangingPunct="1">
                        <a:lnSpc>
                          <a:spcPct val="100000"/>
                        </a:lnSpc>
                        <a:spcBef>
                          <a:spcPct val="0"/>
                        </a:spcBef>
                        <a:spcAft>
                          <a:spcPct val="0"/>
                        </a:spcAft>
                        <a:buClrTx/>
                        <a:buSzTx/>
                        <a:buFontTx/>
                        <a:buNone/>
                        <a:tabLst/>
                      </a:pPr>
                      <a:r>
                        <a:rPr kumimoji="0" lang="id-ID" sz="1400" b="1" i="0" u="none" strike="noStrike" cap="none" normalizeH="0" baseline="0" smtClean="0">
                          <a:ln>
                            <a:noFill/>
                          </a:ln>
                          <a:solidFill>
                            <a:schemeClr val="tx1"/>
                          </a:solidFill>
                          <a:effectLst/>
                          <a:latin typeface="Times New Roman" pitchFamily="18" charset="0"/>
                          <a:cs typeface="Times New Roman" pitchFamily="18" charset="0"/>
                        </a:rPr>
                        <a:t>b.</a:t>
                      </a:r>
                      <a:r>
                        <a:rPr kumimoji="0" lang="id-ID"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id-ID" sz="1400" b="1" i="0" u="none" strike="noStrike" cap="none" normalizeH="0" baseline="0" smtClean="0">
                          <a:ln>
                            <a:noFill/>
                          </a:ln>
                          <a:solidFill>
                            <a:schemeClr val="tx1"/>
                          </a:solidFill>
                          <a:effectLst/>
                          <a:latin typeface="Times New Roman" pitchFamily="18" charset="0"/>
                          <a:cs typeface="Times New Roman" pitchFamily="18" charset="0"/>
                        </a:rPr>
                        <a:t>Perilaku   Kerja</a:t>
                      </a:r>
                      <a:endParaRPr kumimoji="0" lang="id-ID" sz="1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1. Orientasi Pelayanan</a:t>
                      </a:r>
                      <a:endParaRPr kumimoji="0" lang="id-ID"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90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Baik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8">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28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305">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2. Integritas</a:t>
                      </a:r>
                      <a:endParaRPr kumimoji="0" lang="id-ID"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90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Baik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279423">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3. Komitmen</a:t>
                      </a:r>
                      <a:endParaRPr kumimoji="0" lang="id-ID"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90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Baik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288247">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4. Disiplin</a:t>
                      </a:r>
                      <a:endParaRPr kumimoji="0" lang="id-ID"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90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Baik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277953">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dirty="0" smtClean="0">
                          <a:ln>
                            <a:noFill/>
                          </a:ln>
                          <a:solidFill>
                            <a:schemeClr val="tx1"/>
                          </a:solidFill>
                          <a:effectLst/>
                          <a:latin typeface="Times New Roman" pitchFamily="18" charset="0"/>
                          <a:cs typeface="Times New Roman" pitchFamily="18" charset="0"/>
                        </a:rPr>
                        <a:t>5. Kerjasama</a:t>
                      </a:r>
                      <a:endParaRPr kumimoji="0" lang="id-ID"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90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smtClean="0">
                          <a:ln>
                            <a:noFill/>
                          </a:ln>
                          <a:solidFill>
                            <a:schemeClr val="tx1"/>
                          </a:solidFill>
                          <a:effectLst/>
                          <a:latin typeface="Arial" charset="0"/>
                        </a:rPr>
                        <a:t>Baik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276482">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smtClean="0">
                          <a:ln>
                            <a:noFill/>
                          </a:ln>
                          <a:solidFill>
                            <a:schemeClr val="tx1"/>
                          </a:solidFill>
                          <a:effectLst/>
                          <a:latin typeface="Times New Roman" pitchFamily="18" charset="0"/>
                          <a:cs typeface="Times New Roman" pitchFamily="18" charset="0"/>
                        </a:rPr>
                        <a:t>6. Kepemimpinan</a:t>
                      </a:r>
                      <a:endParaRPr kumimoji="0" lang="id-ID"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dirty="0" smtClean="0">
                          <a:ln>
                            <a:noFill/>
                          </a:ln>
                          <a:solidFill>
                            <a:schemeClr val="tx1"/>
                          </a:solidFill>
                          <a:effectLst/>
                          <a:latin typeface="Arial" charset="0"/>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dirty="0" smtClean="0">
                          <a:ln>
                            <a:noFill/>
                          </a:ln>
                          <a:solidFill>
                            <a:schemeClr val="tx1"/>
                          </a:solidFill>
                          <a:effectLst/>
                          <a:latin typeface="Arial" charset="0"/>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338837">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smtClean="0">
                          <a:ln>
                            <a:noFill/>
                          </a:ln>
                          <a:solidFill>
                            <a:schemeClr val="tx1"/>
                          </a:solidFill>
                          <a:effectLst/>
                          <a:latin typeface="Times New Roman" pitchFamily="18" charset="0"/>
                          <a:cs typeface="Times New Roman" pitchFamily="18" charset="0"/>
                        </a:rPr>
                        <a:t>7. Jumlah</a:t>
                      </a:r>
                      <a:endParaRPr kumimoji="0" lang="id-ID"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800" b="1" i="0" u="none" strike="noStrike" cap="none" normalizeH="0" baseline="0" dirty="0" smtClean="0">
                          <a:ln>
                            <a:noFill/>
                          </a:ln>
                          <a:solidFill>
                            <a:schemeClr val="tx1"/>
                          </a:solidFill>
                          <a:effectLst/>
                          <a:latin typeface="Arial" charset="0"/>
                        </a:rPr>
                        <a:t>450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dirty="0" smtClean="0">
                          <a:ln>
                            <a:noFill/>
                          </a:ln>
                          <a:solidFill>
                            <a:schemeClr val="tx1"/>
                          </a:solidFill>
                          <a:effectLst/>
                          <a:latin typeface="Arial" charset="0"/>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338837">
                <a:tc vMerge="1">
                  <a:txBody>
                    <a:bodyPr/>
                    <a:lstStyle/>
                    <a:p>
                      <a:endParaRPr lang="id-ID"/>
                    </a:p>
                  </a:txBody>
                  <a:tcPr/>
                </a:tc>
                <a:tc vMerge="1">
                  <a:txBody>
                    <a:bodyPr/>
                    <a:lstStyle/>
                    <a:p>
                      <a:endParaRPr lang="id-ID"/>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smtClean="0">
                          <a:ln>
                            <a:noFill/>
                          </a:ln>
                          <a:solidFill>
                            <a:schemeClr val="tx1"/>
                          </a:solidFill>
                          <a:effectLst/>
                          <a:latin typeface="Times New Roman" pitchFamily="18" charset="0"/>
                          <a:cs typeface="Times New Roman" pitchFamily="18" charset="0"/>
                        </a:rPr>
                        <a:t>8. Nilai rata – rata</a:t>
                      </a:r>
                      <a:endParaRPr kumimoji="0" lang="id-ID"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800" b="1" i="0" u="none" strike="noStrike" cap="none" normalizeH="0" baseline="0" dirty="0" smtClean="0">
                          <a:ln>
                            <a:noFill/>
                          </a:ln>
                          <a:solidFill>
                            <a:schemeClr val="tx1"/>
                          </a:solidFill>
                          <a:effectLst/>
                          <a:latin typeface="Arial" charset="0"/>
                        </a:rPr>
                        <a:t>90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d-ID" sz="1200" b="1" i="0" u="none" strike="noStrike" cap="none" normalizeH="0" baseline="0" dirty="0" smtClean="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d-ID"/>
                    </a:p>
                  </a:txBody>
                  <a:tcPr/>
                </a:tc>
              </a:tr>
              <a:tr h="410311">
                <a:tc vMerge="1">
                  <a:txBody>
                    <a:bodyPr/>
                    <a:lstStyle/>
                    <a:p>
                      <a:endParaRPr lang="id-ID"/>
                    </a:p>
                  </a:txBody>
                  <a:tcPr/>
                </a:tc>
                <a:tc vMerge="1">
                  <a:txBody>
                    <a:bodyPr/>
                    <a:lstStyle/>
                    <a:p>
                      <a:endParaRPr lang="id-ID"/>
                    </a:p>
                  </a:txBody>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1" i="0" u="none" strike="noStrike" cap="none" normalizeH="0" baseline="0" smtClean="0">
                          <a:ln>
                            <a:noFill/>
                          </a:ln>
                          <a:solidFill>
                            <a:schemeClr val="tx1"/>
                          </a:solidFill>
                          <a:effectLst/>
                          <a:latin typeface="Times New Roman" pitchFamily="18" charset="0"/>
                          <a:cs typeface="Times New Roman" pitchFamily="18" charset="0"/>
                        </a:rPr>
                        <a:t>9. Nilai Perilaku Kerja                  </a:t>
                      </a:r>
                      <a:r>
                        <a:rPr kumimoji="0" lang="id-ID" sz="2000" b="1" i="0" u="none" strike="noStrike" cap="none" normalizeH="0" baseline="0" smtClean="0">
                          <a:ln>
                            <a:noFill/>
                          </a:ln>
                          <a:solidFill>
                            <a:schemeClr val="tx1"/>
                          </a:solidFill>
                          <a:effectLst/>
                          <a:latin typeface="Times New Roman" pitchFamily="18" charset="0"/>
                          <a:cs typeface="Times New Roman" pitchFamily="18" charset="0"/>
                        </a:rPr>
                        <a:t>90   x   40 %</a:t>
                      </a:r>
                      <a:endParaRPr kumimoji="0" lang="id-ID" sz="2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99"/>
                    </a:solidFill>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36,00</a:t>
                      </a:r>
                      <a:endParaRPr kumimoji="0" lang="id-ID" sz="2000" b="1"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r>
              <a:tr h="664732">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1400" b="1" i="0" u="none" strike="noStrike" cap="none" normalizeH="0" baseline="0" smtClean="0">
                          <a:ln>
                            <a:noFill/>
                          </a:ln>
                          <a:solidFill>
                            <a:schemeClr val="tx1"/>
                          </a:solidFill>
                          <a:effectLst/>
                          <a:latin typeface="Times New Roman" pitchFamily="18" charset="0"/>
                          <a:cs typeface="Times New Roman" pitchFamily="18" charset="0"/>
                        </a:rPr>
                        <a:t>Nilai Prestasi Kerja</a:t>
                      </a:r>
                      <a:endParaRPr kumimoji="0" lang="id-ID" sz="1000" b="0" i="0" u="none" strike="noStrike" cap="none" normalizeH="0" baseline="0" smtClean="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8</a:t>
                      </a:r>
                      <a:r>
                        <a:rPr kumimoji="0" lang="en-AU" sz="2000" b="1" i="0" u="none" strike="noStrike" cap="none" normalizeH="0" baseline="0" dirty="0" smtClean="0">
                          <a:ln>
                            <a:noFill/>
                          </a:ln>
                          <a:solidFill>
                            <a:schemeClr val="tx1"/>
                          </a:solidFill>
                          <a:effectLst/>
                          <a:latin typeface="Times New Roman" pitchFamily="18" charset="0"/>
                          <a:cs typeface="Times New Roman" pitchFamily="18" charset="0"/>
                        </a:rPr>
                        <a:t>7</a:t>
                      </a: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,6</a:t>
                      </a:r>
                      <a:r>
                        <a:rPr kumimoji="0" lang="en-AU" sz="2000" b="1" i="0" u="none" strike="noStrike" cap="none" normalizeH="0" baseline="0" dirty="0" smtClean="0">
                          <a:ln>
                            <a:noFill/>
                          </a:ln>
                          <a:solidFill>
                            <a:schemeClr val="tx1"/>
                          </a:solidFill>
                          <a:effectLst/>
                          <a:latin typeface="Times New Roman" pitchFamily="18" charset="0"/>
                          <a:cs typeface="Times New Roman" pitchFamily="18" charset="0"/>
                        </a:rPr>
                        <a:t>0</a:t>
                      </a:r>
                      <a:endParaRPr kumimoji="0" lang="id-ID"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sz="2000" b="1" i="0" u="none" strike="noStrike" cap="none" normalizeH="0" baseline="0" dirty="0" smtClean="0">
                          <a:ln>
                            <a:noFill/>
                          </a:ln>
                          <a:solidFill>
                            <a:schemeClr val="tx1"/>
                          </a:solidFill>
                          <a:effectLst/>
                          <a:latin typeface="Times New Roman" pitchFamily="18" charset="0"/>
                          <a:cs typeface="Times New Roman" pitchFamily="18" charset="0"/>
                        </a:rPr>
                        <a:t>(Baik)</a:t>
                      </a:r>
                      <a:endParaRPr kumimoji="0" lang="id-ID" sz="20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r>
              <a:tr h="1672126">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tab pos="160338" algn="l"/>
                        </a:tabLst>
                      </a:pPr>
                      <a:r>
                        <a:rPr kumimoji="0" lang="id-ID" sz="1200" b="1" i="0" u="none" strike="noStrike" cap="none" normalizeH="0" baseline="0" dirty="0" smtClean="0">
                          <a:ln>
                            <a:noFill/>
                          </a:ln>
                          <a:solidFill>
                            <a:srgbClr val="FF0000"/>
                          </a:solidFill>
                          <a:effectLst/>
                          <a:latin typeface="Times New Roman" pitchFamily="18" charset="0"/>
                          <a:cs typeface="Times New Roman" pitchFamily="18" charset="0"/>
                        </a:rPr>
                        <a:t>5. KEBERATAN DARI PEGAWAI NEGERI SIPIL </a:t>
                      </a:r>
                      <a:endParaRPr kumimoji="0" lang="id-ID" sz="1000" b="1"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0338" algn="l"/>
                        </a:tabLst>
                      </a:pPr>
                      <a:r>
                        <a:rPr kumimoji="0" lang="id-ID" sz="1200" b="1" i="0" u="none" strike="noStrike" cap="none" normalizeH="0" baseline="0" dirty="0" smtClean="0">
                          <a:ln>
                            <a:noFill/>
                          </a:ln>
                          <a:solidFill>
                            <a:srgbClr val="FF0000"/>
                          </a:solidFill>
                          <a:effectLst/>
                          <a:latin typeface="Times New Roman" pitchFamily="18" charset="0"/>
                          <a:cs typeface="Times New Roman" pitchFamily="18" charset="0"/>
                        </a:rPr>
                        <a:t>          YANG DINILAI (APABILA ADA)</a:t>
                      </a:r>
                      <a:endParaRPr kumimoji="0" lang="id-ID" sz="1000" b="1"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0338" algn="l"/>
                        </a:tabLst>
                      </a:pPr>
                      <a:r>
                        <a:rPr kumimoji="0" lang="id-ID" sz="1200" b="0" i="0" u="none" strike="noStrike" cap="none" normalizeH="0" baseline="0" dirty="0" smtClean="0">
                          <a:ln>
                            <a:noFill/>
                          </a:ln>
                          <a:solidFill>
                            <a:schemeClr val="tx1"/>
                          </a:solidFill>
                          <a:effectLst/>
                          <a:latin typeface="Times New Roman" pitchFamily="18"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tab pos="160338" algn="l"/>
                        </a:tabLst>
                      </a:pPr>
                      <a:endParaRPr kumimoji="0" lang="id-ID"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0338" algn="l"/>
                        </a:tabLst>
                      </a:pPr>
                      <a:endParaRPr kumimoji="0" lang="id-ID"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0338" algn="l"/>
                        </a:tabLst>
                      </a:pPr>
                      <a:r>
                        <a:rPr kumimoji="0" lang="id-ID" sz="1200" b="0" i="0" u="none" strike="noStrike" cap="none" normalizeH="0" baseline="0" dirty="0" smtClean="0">
                          <a:ln>
                            <a:noFill/>
                          </a:ln>
                          <a:solidFill>
                            <a:schemeClr val="tx1"/>
                          </a:solidFill>
                          <a:effectLst/>
                          <a:latin typeface="Times New Roman" pitchFamily="18" charset="0"/>
                          <a:cs typeface="Times New Roman" pitchFamily="18" charset="0"/>
                        </a:rPr>
                        <a:t>             Tanggal, ..........................................</a:t>
                      </a:r>
                      <a:endParaRPr kumimoji="0" lang="id-ID" sz="1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bl>
          </a:graphicData>
        </a:graphic>
      </p:graphicFrame>
    </p:spTree>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image.slidesharecdn.com/pendampinganpenyusunanskpbontang-140117005454-phpapp01/95/slide-29-638.jpg?cb=1389941764"/>
          <p:cNvPicPr>
            <a:picLocks noChangeAspect="1" noChangeArrowheads="1"/>
          </p:cNvPicPr>
          <p:nvPr/>
        </p:nvPicPr>
        <p:blipFill>
          <a:blip r:embed="rId2"/>
          <a:srcRect b="16916"/>
          <a:stretch>
            <a:fillRect/>
          </a:stretch>
        </p:blipFill>
        <p:spPr bwMode="auto">
          <a:xfrm>
            <a:off x="28479" y="764282"/>
            <a:ext cx="9079871" cy="6073254"/>
          </a:xfrm>
          <a:prstGeom prst="rect">
            <a:avLst/>
          </a:prstGeom>
          <a:noFill/>
        </p:spPr>
      </p:pic>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62" name="Group 2"/>
          <p:cNvGraphicFramePr>
            <a:graphicFrameLocks noGrp="1"/>
          </p:cNvGraphicFramePr>
          <p:nvPr>
            <p:ph/>
          </p:nvPr>
        </p:nvGraphicFramePr>
        <p:xfrm>
          <a:off x="457200" y="274638"/>
          <a:ext cx="8435975" cy="5851525"/>
        </p:xfrm>
        <a:graphic>
          <a:graphicData uri="http://schemas.openxmlformats.org/drawingml/2006/table">
            <a:tbl>
              <a:tblPr/>
              <a:tblGrid>
                <a:gridCol w="442913"/>
                <a:gridCol w="4546600"/>
                <a:gridCol w="3446462"/>
              </a:tblGrid>
              <a:tr h="2660650">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sv-SE" sz="1200" b="1" i="0" u="none" strike="noStrike" cap="none" normalizeH="0" baseline="0" smtClean="0">
                          <a:ln>
                            <a:noFill/>
                          </a:ln>
                          <a:solidFill>
                            <a:schemeClr val="tx1"/>
                          </a:solidFill>
                          <a:effectLst/>
                          <a:latin typeface="Times New Roman" pitchFamily="18" charset="0"/>
                          <a:cs typeface="Times New Roman" pitchFamily="18" charset="0"/>
                        </a:rPr>
                        <a:t>6.</a:t>
                      </a:r>
                      <a:endParaRPr kumimoji="0" lang="sv-SE"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sv-SE" sz="1200" b="1" i="0" u="none" strike="noStrike" cap="none" normalizeH="0" baseline="0" smtClean="0">
                          <a:ln>
                            <a:noFill/>
                          </a:ln>
                          <a:solidFill>
                            <a:schemeClr val="tx1"/>
                          </a:solidFill>
                          <a:effectLst/>
                          <a:latin typeface="Times New Roman" pitchFamily="18" charset="0"/>
                          <a:cs typeface="Times New Roman" pitchFamily="18" charset="0"/>
                        </a:rPr>
                        <a:t>TANGGAPAN PEJABAT PENILAI ATAS KEBERATAN</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sv-SE"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sv-SE" sz="1200" b="0" i="0" u="none" strike="noStrike" cap="none" normalizeH="0" baseline="0" smtClean="0">
                          <a:ln>
                            <a:noFill/>
                          </a:ln>
                          <a:solidFill>
                            <a:schemeClr val="tx1"/>
                          </a:solidFill>
                          <a:effectLst/>
                          <a:latin typeface="Times New Roman" pitchFamily="18" charset="0"/>
                          <a:cs typeface="Times New Roman" pitchFamily="18" charset="0"/>
                        </a:rPr>
                        <a:t>Tanggal,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90875">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sv-SE" sz="1200" b="1" i="0" u="none" strike="noStrike" cap="none" normalizeH="0" baseline="0" smtClean="0">
                          <a:ln>
                            <a:noFill/>
                          </a:ln>
                          <a:solidFill>
                            <a:schemeClr val="tx1"/>
                          </a:solidFill>
                          <a:effectLst/>
                          <a:latin typeface="Times New Roman" pitchFamily="18" charset="0"/>
                          <a:cs typeface="Times New Roman" pitchFamily="18" charset="0"/>
                        </a:rPr>
                        <a:t>7.</a:t>
                      </a:r>
                      <a:endParaRPr kumimoji="0" lang="sv-SE"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i-FI" sz="1200" b="1" i="0" u="none" strike="noStrike" cap="none" normalizeH="0" baseline="0" smtClean="0">
                          <a:ln>
                            <a:noFill/>
                          </a:ln>
                          <a:solidFill>
                            <a:schemeClr val="tx1"/>
                          </a:solidFill>
                          <a:effectLst/>
                          <a:latin typeface="Times New Roman" pitchFamily="18" charset="0"/>
                          <a:cs typeface="Times New Roman" pitchFamily="18" charset="0"/>
                        </a:rPr>
                        <a:t>KEPUTUSAN ATASAN PEJABAT PENILAI ATAS KEBERATAN</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2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fi-FI" sz="1200" b="0" i="0" u="none" strike="noStrike" cap="none" normalizeH="0" baseline="0" smtClean="0">
                          <a:ln>
                            <a:noFill/>
                          </a:ln>
                          <a:solidFill>
                            <a:schemeClr val="tx1"/>
                          </a:solidFill>
                          <a:effectLst/>
                          <a:latin typeface="Times New Roman" pitchFamily="18" charset="0"/>
                          <a:cs typeface="Times New Roman" pitchFamily="18" charset="0"/>
                        </a:rPr>
                        <a:t>Tanggal, .......................</a:t>
                      </a:r>
                      <a:endParaRPr kumimoji="0" lang="fi-FI" sz="1800" b="0" i="0" u="none" strike="noStrike" cap="none" normalizeH="0" baseline="0" smtClean="0">
                        <a:ln>
                          <a:noFill/>
                        </a:ln>
                        <a:solidFill>
                          <a:schemeClr val="tx1"/>
                        </a:solidFill>
                        <a:effectLst/>
                        <a:latin typeface="Arial" charset="0"/>
                      </a:endParaRPr>
                    </a:p>
                  </a:txBody>
                  <a:tcP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pull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4"/>
          <p:cNvSpPr>
            <a:spLocks noGrp="1"/>
          </p:cNvSpPr>
          <p:nvPr>
            <p:ph type="sldNum" sz="quarter" idx="4294967295"/>
          </p:nvPr>
        </p:nvSpPr>
        <p:spPr>
          <a:xfrm>
            <a:off x="6553200" y="6245225"/>
            <a:ext cx="2133600" cy="476250"/>
          </a:xfrm>
          <a:prstGeom prst="rect">
            <a:avLst/>
          </a:prstGeom>
          <a:noFill/>
        </p:spPr>
        <p:txBody>
          <a:bodyPr/>
          <a:lstStyle/>
          <a:p>
            <a:fld id="{E51285DC-3335-4EC8-90DD-9DED511CACCD}" type="slidenum">
              <a:rPr lang="en-US" smtClean="0"/>
              <a:pPr/>
              <a:t>14</a:t>
            </a:fld>
            <a:endParaRPr lang="en-US" smtClean="0"/>
          </a:p>
        </p:txBody>
      </p:sp>
      <p:graphicFrame>
        <p:nvGraphicFramePr>
          <p:cNvPr id="375810" name="Group 2"/>
          <p:cNvGraphicFramePr>
            <a:graphicFrameLocks noGrp="1"/>
          </p:cNvGraphicFramePr>
          <p:nvPr>
            <p:ph/>
          </p:nvPr>
        </p:nvGraphicFramePr>
        <p:xfrm>
          <a:off x="441325" y="171593"/>
          <a:ext cx="8229600" cy="6329363"/>
        </p:xfrm>
        <a:graphic>
          <a:graphicData uri="http://schemas.openxmlformats.org/drawingml/2006/table">
            <a:tbl>
              <a:tblPr/>
              <a:tblGrid>
                <a:gridCol w="442913"/>
                <a:gridCol w="3757612"/>
                <a:gridCol w="4029075"/>
              </a:tblGrid>
              <a:tr h="170973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fi-FI" sz="1200" b="1" i="0" u="none" strike="noStrike" cap="none" normalizeH="0" baseline="0" dirty="0" smtClean="0">
                          <a:ln>
                            <a:noFill/>
                          </a:ln>
                          <a:solidFill>
                            <a:schemeClr val="tx1"/>
                          </a:solidFill>
                          <a:effectLst/>
                          <a:latin typeface="Times New Roman" pitchFamily="18" charset="0"/>
                          <a:cs typeface="Times New Roman" pitchFamily="18" charset="0"/>
                        </a:rPr>
                        <a:t>8.</a:t>
                      </a:r>
                      <a:endParaRPr kumimoji="0" lang="fi-FI" sz="18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fi-FI" sz="1800" b="1" i="0" u="none" strike="noStrike" cap="none" normalizeH="0" baseline="0" smtClean="0">
                          <a:ln>
                            <a:noFill/>
                          </a:ln>
                          <a:solidFill>
                            <a:srgbClr val="CC0000"/>
                          </a:solidFill>
                          <a:effectLst/>
                          <a:latin typeface="Times New Roman" pitchFamily="18" charset="0"/>
                          <a:cs typeface="Times New Roman" pitchFamily="18" charset="0"/>
                        </a:rPr>
                        <a:t>REKOMENDASI</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i-FI" sz="1800" b="1" i="0" u="none" strike="noStrike" cap="none" normalizeH="0" baseline="0" smtClean="0">
                        <a:ln>
                          <a:noFill/>
                        </a:ln>
                        <a:solidFill>
                          <a:srgbClr val="CC0000"/>
                        </a:solidFill>
                        <a:effectLst/>
                        <a:latin typeface="Times New Roman" pitchFamily="18"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fi-FI" sz="1800" b="0" i="0" u="none" strike="noStrike" cap="none" normalizeH="0" baseline="0" smtClean="0">
                          <a:ln>
                            <a:noFill/>
                          </a:ln>
                          <a:solidFill>
                            <a:srgbClr val="CC0000"/>
                          </a:solidFill>
                          <a:effectLst/>
                          <a:latin typeface="Times New Roman" pitchFamily="18" charset="0"/>
                          <a:cs typeface="Times New Roman" pitchFamily="18" charset="0"/>
                        </a:rPr>
                        <a:t>Dapat dipromosikan</a:t>
                      </a:r>
                      <a:endParaRPr kumimoji="0" lang="en-US" sz="1800" b="0" i="0" u="none" strike="noStrike" cap="none" normalizeH="0" baseline="0" smtClean="0">
                        <a:ln>
                          <a:noFill/>
                        </a:ln>
                        <a:solidFill>
                          <a:srgbClr val="CC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d-ID"/>
                    </a:p>
                  </a:txBody>
                  <a:tcPr/>
                </a:tc>
              </a:tr>
              <a:tr h="1419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800" b="0" i="0" u="none" strike="noStrike" cap="none" normalizeH="0" baseline="0" dirty="0" smtClean="0">
                        <a:ln>
                          <a:noFill/>
                        </a:ln>
                        <a:solidFill>
                          <a:srgbClr val="000066"/>
                        </a:solidFill>
                        <a:effectLst/>
                        <a:latin typeface="Arial" charset="0"/>
                      </a:endParaRPr>
                    </a:p>
                  </a:txBody>
                  <a:tcP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34963" algn="just" defTabSz="914400" rtl="0" eaLnBrk="1" fontAlgn="base" latinLnBrk="0" hangingPunct="1">
                        <a:lnSpc>
                          <a:spcPct val="100000"/>
                        </a:lnSpc>
                        <a:spcBef>
                          <a:spcPct val="0"/>
                        </a:spcBef>
                        <a:spcAft>
                          <a:spcPct val="0"/>
                        </a:spcAft>
                        <a:buClrTx/>
                        <a:buSzTx/>
                        <a:buFontTx/>
                        <a:buNone/>
                        <a:tabLst>
                          <a:tab pos="257175" algn="l"/>
                          <a:tab pos="374650" algn="l"/>
                        </a:tabLst>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9.    DIBUAT TANGGAL,  7 Januari 2013</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34963" algn="just" defTabSz="914400" rtl="0" eaLnBrk="0" fontAlgn="base" latinLnBrk="0" hangingPunct="0">
                        <a:lnSpc>
                          <a:spcPct val="100000"/>
                        </a:lnSpc>
                        <a:spcBef>
                          <a:spcPct val="0"/>
                        </a:spcBef>
                        <a:spcAft>
                          <a:spcPct val="0"/>
                        </a:spcAft>
                        <a:buClrTx/>
                        <a:buSzTx/>
                        <a:buFontTx/>
                        <a:buNone/>
                        <a:tabLst>
                          <a:tab pos="257175" algn="l"/>
                          <a:tab pos="374650" algn="l"/>
                        </a:tabLst>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PEJABAT  PENILAI</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34963" algn="just" defTabSz="914400" rtl="0" eaLnBrk="0" fontAlgn="base" latinLnBrk="0" hangingPunct="0">
                        <a:lnSpc>
                          <a:spcPct val="100000"/>
                        </a:lnSpc>
                        <a:spcBef>
                          <a:spcPct val="0"/>
                        </a:spcBef>
                        <a:spcAft>
                          <a:spcPct val="0"/>
                        </a:spcAft>
                        <a:buClrTx/>
                        <a:buSzTx/>
                        <a:buFontTx/>
                        <a:buNone/>
                        <a:tabLst>
                          <a:tab pos="257175" algn="l"/>
                          <a:tab pos="374650" algn="l"/>
                        </a:tabLst>
                      </a:pPr>
                      <a:endParaRPr kumimoji="0" lang="fi-FI"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34963" algn="just" defTabSz="914400" rtl="0" eaLnBrk="0" fontAlgn="base" latinLnBrk="0" hangingPunct="0">
                        <a:lnSpc>
                          <a:spcPct val="100000"/>
                        </a:lnSpc>
                        <a:spcBef>
                          <a:spcPct val="0"/>
                        </a:spcBef>
                        <a:spcAft>
                          <a:spcPct val="0"/>
                        </a:spcAft>
                        <a:buClrTx/>
                        <a:buSzTx/>
                        <a:buFontTx/>
                        <a:buNone/>
                        <a:tabLst>
                          <a:tab pos="257175" algn="l"/>
                          <a:tab pos="374650" algn="l"/>
                        </a:tabLst>
                      </a:pPr>
                      <a:endParaRPr kumimoji="0" lang="fi-FI"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34963" algn="just" defTabSz="914400" rtl="0" eaLnBrk="0" fontAlgn="base" latinLnBrk="0" hangingPunct="0">
                        <a:lnSpc>
                          <a:spcPct val="100000"/>
                        </a:lnSpc>
                        <a:spcBef>
                          <a:spcPct val="0"/>
                        </a:spcBef>
                        <a:spcAft>
                          <a:spcPct val="0"/>
                        </a:spcAft>
                        <a:buClrTx/>
                        <a:buSzTx/>
                        <a:buFontTx/>
                        <a:buNone/>
                        <a:tabLst>
                          <a:tab pos="257175" algn="l"/>
                          <a:tab pos="374650" algn="l"/>
                        </a:tabLst>
                      </a:pPr>
                      <a:endParaRPr kumimoji="0" lang="fi-FI"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34963" algn="just" defTabSz="914400" rtl="0" eaLnBrk="0" fontAlgn="base" latinLnBrk="0" hangingPunct="0">
                        <a:lnSpc>
                          <a:spcPct val="100000"/>
                        </a:lnSpc>
                        <a:spcBef>
                          <a:spcPct val="0"/>
                        </a:spcBef>
                        <a:spcAft>
                          <a:spcPct val="0"/>
                        </a:spcAft>
                        <a:buClrTx/>
                        <a:buSzTx/>
                        <a:buFontTx/>
                        <a:buNone/>
                        <a:tabLst>
                          <a:tab pos="257175" algn="l"/>
                          <a:tab pos="374650" algn="l"/>
                        </a:tabLst>
                        <a:defRPr/>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              </a:t>
                      </a:r>
                      <a:r>
                        <a:rPr kumimoji="0" lang="id-ID" sz="1200" b="1" i="0" u="none" strike="noStrike" cap="none" normalizeH="0" baseline="0" dirty="0" smtClean="0">
                          <a:ln>
                            <a:noFill/>
                          </a:ln>
                          <a:solidFill>
                            <a:srgbClr val="000066"/>
                          </a:solidFill>
                          <a:effectLst/>
                          <a:latin typeface="Arial" charset="0"/>
                          <a:cs typeface="Times New Roman" pitchFamily="18" charset="0"/>
                        </a:rPr>
                        <a:t>Dra. Sri</a:t>
                      </a:r>
                      <a:r>
                        <a:rPr kumimoji="0" lang="en-AU" sz="1200" b="1" i="0" u="none" strike="noStrike" cap="none" normalizeH="0" baseline="0" dirty="0" smtClean="0">
                          <a:ln>
                            <a:noFill/>
                          </a:ln>
                          <a:solidFill>
                            <a:srgbClr val="000066"/>
                          </a:solidFill>
                          <a:effectLst/>
                          <a:latin typeface="Arial" charset="0"/>
                          <a:cs typeface="+mn-cs"/>
                        </a:rPr>
                        <a:t>                 </a:t>
                      </a: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34963" algn="just" defTabSz="914400" rtl="0" eaLnBrk="0" fontAlgn="base" latinLnBrk="0" hangingPunct="0">
                        <a:lnSpc>
                          <a:spcPct val="100000"/>
                        </a:lnSpc>
                        <a:spcBef>
                          <a:spcPct val="0"/>
                        </a:spcBef>
                        <a:spcAft>
                          <a:spcPct val="0"/>
                        </a:spcAft>
                        <a:buClrTx/>
                        <a:buSzTx/>
                        <a:buFontTx/>
                        <a:buNone/>
                        <a:tabLst>
                          <a:tab pos="257175" algn="l"/>
                          <a:tab pos="374650" algn="l"/>
                        </a:tabLst>
                        <a:defRPr/>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a:t>
                      </a:r>
                      <a:r>
                        <a:rPr kumimoji="0" lang="fi-FI" sz="1200" b="0" i="0" u="none" strike="noStrike" cap="none" normalizeH="0" baseline="0" dirty="0" smtClean="0">
                          <a:ln>
                            <a:noFill/>
                          </a:ln>
                          <a:solidFill>
                            <a:srgbClr val="000066"/>
                          </a:solidFill>
                          <a:effectLst/>
                          <a:latin typeface="Times New Roman" pitchFamily="18" charset="0"/>
                          <a:cs typeface="Times New Roman" pitchFamily="18" charset="0"/>
                        </a:rPr>
                        <a:t>NIP. </a:t>
                      </a:r>
                      <a:r>
                        <a:rPr kumimoji="0" lang="id-ID" sz="1200" b="0" i="0" u="none" strike="noStrike" cap="none" normalizeH="0" baseline="0" dirty="0" smtClean="0">
                          <a:ln>
                            <a:noFill/>
                          </a:ln>
                          <a:solidFill>
                            <a:srgbClr val="000066"/>
                          </a:solidFill>
                          <a:effectLst/>
                          <a:latin typeface="Arial" charset="0"/>
                          <a:cs typeface="Times New Roman" pitchFamily="18" charset="0"/>
                        </a:rPr>
                        <a:t>196305221992012001</a:t>
                      </a:r>
                      <a:endParaRPr kumimoji="0" lang="id-ID" sz="1200" b="0" i="0" u="none" strike="noStrike" cap="none" normalizeH="0" baseline="0" dirty="0" smtClean="0">
                        <a:ln>
                          <a:noFill/>
                        </a:ln>
                        <a:solidFill>
                          <a:srgbClr val="000066"/>
                        </a:solidFill>
                        <a:effectLst/>
                        <a:latin typeface="Arial" charset="0"/>
                      </a:endParaRPr>
                    </a:p>
                  </a:txBody>
                  <a:tcP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r>
              <a:tr h="1809750">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fi-FI" sz="1200" b="1" i="0" u="none" strike="noStrike" cap="none" normalizeH="0" baseline="0" smtClean="0">
                          <a:ln>
                            <a:noFill/>
                          </a:ln>
                          <a:solidFill>
                            <a:schemeClr val="tx1"/>
                          </a:solidFill>
                          <a:effectLst/>
                          <a:latin typeface="Times New Roman" pitchFamily="18" charset="0"/>
                        </a:rPr>
                        <a:t>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sv-SE" sz="1200" b="1" i="0" u="none" strike="noStrike" cap="none" normalizeH="0" baseline="0" dirty="0" smtClean="0">
                          <a:ln>
                            <a:noFill/>
                          </a:ln>
                          <a:solidFill>
                            <a:srgbClr val="000066"/>
                          </a:solidFill>
                          <a:effectLst/>
                          <a:latin typeface="Times New Roman" pitchFamily="18" charset="0"/>
                          <a:cs typeface="Times New Roman" pitchFamily="18" charset="0"/>
                        </a:rPr>
                        <a:t>DITERIMA TANGGAL,  7 Januari 2013</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sv-SE" sz="1200" b="1" i="0" u="none" strike="noStrike" cap="none" normalizeH="0" baseline="0" dirty="0" smtClean="0">
                          <a:ln>
                            <a:noFill/>
                          </a:ln>
                          <a:solidFill>
                            <a:srgbClr val="000066"/>
                          </a:solidFill>
                          <a:effectLst/>
                          <a:latin typeface="Times New Roman" pitchFamily="18" charset="0"/>
                          <a:cs typeface="Times New Roman" pitchFamily="18" charset="0"/>
                        </a:rPr>
                        <a:t>PEGAWAI NEGERI SIPIL YANG</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DINILAI</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fi-FI"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fi-FI"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defRPr/>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a:t>
                      </a:r>
                      <a:r>
                        <a:rPr kumimoji="0" lang="id-ID" sz="1200" b="1" i="0" u="none" strike="noStrike" cap="none" normalizeH="0" baseline="0" dirty="0" smtClean="0">
                          <a:ln>
                            <a:noFill/>
                          </a:ln>
                          <a:solidFill>
                            <a:srgbClr val="000066"/>
                          </a:solidFill>
                          <a:effectLst/>
                          <a:latin typeface="Arial" charset="0"/>
                          <a:cs typeface="Times New Roman" pitchFamily="18" charset="0"/>
                        </a:rPr>
                        <a:t>Elisya, SH</a:t>
                      </a: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defRPr/>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a:t>
                      </a:r>
                      <a:r>
                        <a:rPr kumimoji="0" lang="fi-FI" sz="1200" b="0" i="0" u="none" strike="noStrike" cap="none" normalizeH="0" baseline="0" dirty="0" smtClean="0">
                          <a:ln>
                            <a:noFill/>
                          </a:ln>
                          <a:solidFill>
                            <a:srgbClr val="000066"/>
                          </a:solidFill>
                          <a:effectLst/>
                          <a:latin typeface="Times New Roman" pitchFamily="18" charset="0"/>
                          <a:cs typeface="Times New Roman" pitchFamily="18" charset="0"/>
                        </a:rPr>
                        <a:t>NIP. </a:t>
                      </a:r>
                      <a:r>
                        <a:rPr kumimoji="0" lang="id-ID" sz="1200" b="0" i="0" u="none" strike="noStrike" cap="none" normalizeH="0" baseline="0" dirty="0" smtClean="0">
                          <a:ln>
                            <a:noFill/>
                          </a:ln>
                          <a:solidFill>
                            <a:srgbClr val="000066"/>
                          </a:solidFill>
                          <a:effectLst/>
                          <a:latin typeface="Arial" charset="0"/>
                          <a:cs typeface="Times New Roman" pitchFamily="18" charset="0"/>
                        </a:rPr>
                        <a:t>196803051999042001</a:t>
                      </a:r>
                      <a:endParaRPr kumimoji="0" lang="en-US" sz="1200" b="0" i="0" u="none" strike="noStrike" cap="none" normalizeH="0" baseline="0" dirty="0" smtClean="0">
                        <a:ln>
                          <a:noFill/>
                        </a:ln>
                        <a:solidFill>
                          <a:srgbClr val="000066"/>
                        </a:solidFill>
                        <a:effectLst/>
                        <a:latin typeface="Arial"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fi-FI" sz="1800" b="0" i="0" u="none" strike="noStrike" cap="none" normalizeH="0" baseline="0" dirty="0" smtClean="0">
                        <a:ln>
                          <a:noFill/>
                        </a:ln>
                        <a:solidFill>
                          <a:srgbClr val="000066"/>
                        </a:solidFill>
                        <a:effectLst/>
                        <a:latin typeface="Arial" charset="0"/>
                      </a:endParaRPr>
                    </a:p>
                  </a:txBody>
                  <a:tcP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800" b="0" i="0" u="none" strike="noStrike" cap="none" normalizeH="0" baseline="0" dirty="0" smtClean="0">
                        <a:ln>
                          <a:noFill/>
                        </a:ln>
                        <a:solidFill>
                          <a:srgbClr val="000066"/>
                        </a:solidFill>
                        <a:effectLst/>
                        <a:latin typeface="Arial" charset="0"/>
                      </a:endParaRPr>
                    </a:p>
                  </a:txBody>
                  <a:tcP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358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800" b="0" i="0" u="none" strike="noStrike" cap="none" normalizeH="0" baseline="0" dirty="0" smtClean="0">
                        <a:ln>
                          <a:noFill/>
                        </a:ln>
                        <a:solidFill>
                          <a:srgbClr val="000066"/>
                        </a:solidFill>
                        <a:effectLst/>
                        <a:latin typeface="Arial" charset="0"/>
                      </a:endParaRPr>
                    </a:p>
                  </a:txBody>
                  <a:tcP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tab pos="269875" algn="l"/>
                        </a:tabLst>
                      </a:pPr>
                      <a:r>
                        <a:rPr kumimoji="0" lang="sv-SE" sz="1200" b="1" i="0" u="none" strike="noStrike" cap="none" normalizeH="0" baseline="0" dirty="0" smtClean="0">
                          <a:ln>
                            <a:noFill/>
                          </a:ln>
                          <a:solidFill>
                            <a:srgbClr val="000066"/>
                          </a:solidFill>
                          <a:effectLst/>
                          <a:latin typeface="Times New Roman" pitchFamily="18" charset="0"/>
                          <a:cs typeface="Times New Roman" pitchFamily="18" charset="0"/>
                        </a:rPr>
                        <a:t>11.  DITERIMA TANGGAL 7 Januari 2013</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tab pos="269875" algn="l"/>
                        </a:tabLst>
                      </a:pPr>
                      <a:r>
                        <a:rPr kumimoji="0" lang="sv-SE" sz="1200" b="1" i="0" u="none" strike="noStrike" cap="none" normalizeH="0" baseline="0" dirty="0" smtClean="0">
                          <a:ln>
                            <a:noFill/>
                          </a:ln>
                          <a:solidFill>
                            <a:srgbClr val="000066"/>
                          </a:solidFill>
                          <a:effectLst/>
                          <a:latin typeface="Times New Roman" pitchFamily="18" charset="0"/>
                          <a:cs typeface="Times New Roman" pitchFamily="18" charset="0"/>
                        </a:rPr>
                        <a:t>       ATASAN PEJABAT YANG MENILAI</a:t>
                      </a:r>
                      <a:endParaRPr kumimoji="0" lang="en-US" sz="1000" b="0"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tab pos="269875" algn="l"/>
                        </a:tabLst>
                      </a:pPr>
                      <a:r>
                        <a:rPr kumimoji="0" lang="sv-SE" sz="1200" b="1" i="0" u="none" strike="noStrike" cap="none" normalizeH="0" baseline="0" dirty="0" smtClean="0">
                          <a:ln>
                            <a:noFill/>
                          </a:ln>
                          <a:solidFill>
                            <a:srgbClr val="000066"/>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tab pos="269875" algn="l"/>
                        </a:tabLst>
                      </a:pPr>
                      <a:endParaRPr kumimoji="0" lang="sv-SE"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tab pos="269875" algn="l"/>
                        </a:tabLst>
                      </a:pPr>
                      <a:endParaRPr kumimoji="0" lang="sv-SE" sz="12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tab pos="269875" algn="l"/>
                        </a:tabLst>
                      </a:pPr>
                      <a:r>
                        <a:rPr kumimoji="0" lang="sv-SE" sz="1200" b="1" i="0" u="none" strike="noStrike" cap="none" normalizeH="0" baseline="0" dirty="0" smtClean="0">
                          <a:ln>
                            <a:noFill/>
                          </a:ln>
                          <a:solidFill>
                            <a:srgbClr val="000066"/>
                          </a:solidFill>
                          <a:effectLst/>
                          <a:latin typeface="Times New Roman" pitchFamily="18" charset="0"/>
                          <a:cs typeface="Times New Roman" pitchFamily="18" charset="0"/>
                        </a:rPr>
                        <a:t>             </a:t>
                      </a: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a:t>
                      </a:r>
                      <a:r>
                        <a:rPr kumimoji="0" lang="en-US" sz="1200" b="1" i="0" u="none" strike="noStrike" cap="none" normalizeH="0" baseline="0" dirty="0" err="1" smtClean="0">
                          <a:ln>
                            <a:noFill/>
                          </a:ln>
                          <a:solidFill>
                            <a:srgbClr val="000066"/>
                          </a:solidFill>
                          <a:effectLst/>
                          <a:latin typeface="Arial" charset="0"/>
                        </a:rPr>
                        <a:t>Dra</a:t>
                      </a:r>
                      <a:r>
                        <a:rPr kumimoji="0" lang="en-US" sz="1200" b="1" i="0" u="none" strike="noStrike" cap="none" normalizeH="0" baseline="0" dirty="0" smtClean="0">
                          <a:ln>
                            <a:noFill/>
                          </a:ln>
                          <a:solidFill>
                            <a:srgbClr val="000066"/>
                          </a:solidFill>
                          <a:effectLst/>
                          <a:latin typeface="Arial" charset="0"/>
                        </a:rPr>
                        <a:t>. </a:t>
                      </a:r>
                      <a:r>
                        <a:rPr kumimoji="0" lang="en-US" sz="1200" b="1" i="0" u="none" strike="noStrike" cap="none" normalizeH="0" baseline="0" dirty="0" err="1" smtClean="0">
                          <a:ln>
                            <a:noFill/>
                          </a:ln>
                          <a:solidFill>
                            <a:srgbClr val="000066"/>
                          </a:solidFill>
                          <a:effectLst/>
                          <a:latin typeface="Arial" charset="0"/>
                        </a:rPr>
                        <a:t>Heri</a:t>
                      </a:r>
                      <a:r>
                        <a:rPr kumimoji="0" lang="en-US" sz="1200" b="1" i="0" u="none" strike="noStrike" cap="none" normalizeH="0" baseline="0" dirty="0" smtClean="0">
                          <a:ln>
                            <a:noFill/>
                          </a:ln>
                          <a:solidFill>
                            <a:srgbClr val="000066"/>
                          </a:solidFill>
                          <a:effectLst/>
                          <a:latin typeface="Arial" charset="0"/>
                        </a:rPr>
                        <a:t> </a:t>
                      </a:r>
                      <a:r>
                        <a:rPr kumimoji="0" lang="en-US" sz="1200" b="1" i="0" u="none" strike="noStrike" cap="none" normalizeH="0" baseline="0" dirty="0" err="1" smtClean="0">
                          <a:ln>
                            <a:noFill/>
                          </a:ln>
                          <a:solidFill>
                            <a:srgbClr val="000066"/>
                          </a:solidFill>
                          <a:effectLst/>
                          <a:latin typeface="Arial" charset="0"/>
                        </a:rPr>
                        <a:t>Susilowati</a:t>
                      </a:r>
                      <a:r>
                        <a:rPr kumimoji="0" lang="en-US" sz="1200" b="1" i="0" u="none" strike="noStrike" cap="none" normalizeH="0" baseline="0" dirty="0" smtClean="0">
                          <a:ln>
                            <a:noFill/>
                          </a:ln>
                          <a:solidFill>
                            <a:srgbClr val="000066"/>
                          </a:solidFill>
                          <a:effectLst/>
                          <a:latin typeface="Arial" charset="0"/>
                        </a:rPr>
                        <a:t>, MM</a:t>
                      </a: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a:t>
                      </a:r>
                      <a:endParaRPr kumimoji="0" lang="en-US" sz="1000" b="1" i="0" u="none" strike="noStrike" cap="none" normalizeH="0" baseline="0" dirty="0" smtClean="0">
                        <a:ln>
                          <a:noFill/>
                        </a:ln>
                        <a:solidFill>
                          <a:srgbClr val="000066"/>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tab pos="269875" algn="l"/>
                        </a:tabLst>
                      </a:pPr>
                      <a:r>
                        <a:rPr kumimoji="0" lang="fi-FI" sz="1200" b="1" i="0" u="none" strike="noStrike" cap="none" normalizeH="0" baseline="0" dirty="0" smtClean="0">
                          <a:ln>
                            <a:noFill/>
                          </a:ln>
                          <a:solidFill>
                            <a:srgbClr val="000066"/>
                          </a:solidFill>
                          <a:effectLst/>
                          <a:latin typeface="Times New Roman" pitchFamily="18" charset="0"/>
                          <a:cs typeface="Times New Roman" pitchFamily="18" charset="0"/>
                        </a:rPr>
                        <a:t>                NIP. </a:t>
                      </a:r>
                      <a:r>
                        <a:rPr kumimoji="0" lang="en-US" sz="1200" b="0" i="0" u="none" strike="noStrike" cap="none" normalizeH="0" baseline="0" dirty="0" smtClean="0">
                          <a:ln>
                            <a:noFill/>
                          </a:ln>
                          <a:solidFill>
                            <a:srgbClr val="000066"/>
                          </a:solidFill>
                          <a:effectLst/>
                          <a:latin typeface="Arial" charset="0"/>
                        </a:rPr>
                        <a:t>196410091991032001</a:t>
                      </a:r>
                      <a:endParaRPr kumimoji="0" lang="fi-FI" sz="1200" b="0" i="0" u="none" strike="noStrike" cap="none" normalizeH="0" baseline="0" dirty="0" smtClean="0">
                        <a:ln>
                          <a:noFill/>
                        </a:ln>
                        <a:solidFill>
                          <a:srgbClr val="000066"/>
                        </a:solidFill>
                        <a:effectLst/>
                        <a:latin typeface="Arial" charset="0"/>
                      </a:endParaRPr>
                    </a:p>
                  </a:txBody>
                  <a:tcP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BAHAN RUJUKAN</a:t>
            </a:r>
            <a:endParaRPr lang="en-US" dirty="0"/>
          </a:p>
        </p:txBody>
      </p:sp>
      <p:sp>
        <p:nvSpPr>
          <p:cNvPr id="3" name="Content Placeholder 2"/>
          <p:cNvSpPr>
            <a:spLocks noGrp="1"/>
          </p:cNvSpPr>
          <p:nvPr>
            <p:ph idx="1"/>
          </p:nvPr>
        </p:nvSpPr>
        <p:spPr/>
        <p:txBody>
          <a:bodyPr/>
          <a:lstStyle/>
          <a:p>
            <a:endParaRPr lang="en-US" dirty="0"/>
          </a:p>
        </p:txBody>
      </p:sp>
      <p:pic>
        <p:nvPicPr>
          <p:cNvPr id="4" name="Picture 2"/>
          <p:cNvPicPr>
            <a:picLocks noChangeAspect="1" noChangeArrowheads="1"/>
          </p:cNvPicPr>
          <p:nvPr/>
        </p:nvPicPr>
        <p:blipFill>
          <a:blip r:embed="rId2"/>
          <a:srcRect l="21962" t="10742" r="10505" b="7226"/>
          <a:stretch>
            <a:fillRect/>
          </a:stretch>
        </p:blipFill>
        <p:spPr bwMode="auto">
          <a:xfrm>
            <a:off x="14958" y="71414"/>
            <a:ext cx="9100691" cy="6786586"/>
          </a:xfrm>
          <a:prstGeom prst="rect">
            <a:avLst/>
          </a:prstGeom>
          <a:noFill/>
          <a:ln w="9525">
            <a:noFill/>
            <a:miter lim="800000"/>
            <a:headEnd/>
            <a:tailEnd/>
          </a:ln>
          <a:effectLst/>
        </p:spPr>
      </p:pic>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00034" y="2143116"/>
            <a:ext cx="8382000" cy="1619250"/>
          </a:xfrm>
        </p:spPr>
        <p:txBody>
          <a:bodyPr rtlCol="0">
            <a:normAutofit fontScale="90000"/>
          </a:bodyPr>
          <a:lstStyle/>
          <a:p>
            <a:pPr eaLnBrk="1" fontAlgn="auto" hangingPunct="1">
              <a:lnSpc>
                <a:spcPct val="110000"/>
              </a:lnSpc>
              <a:spcAft>
                <a:spcPts val="0"/>
              </a:spcAft>
              <a:defRPr/>
            </a:pPr>
            <a:r>
              <a:rPr lang="en-US" sz="4900" b="1" dirty="0">
                <a:solidFill>
                  <a:srgbClr val="CC0000"/>
                </a:solidFill>
                <a:effectLst>
                  <a:outerShdw blurRad="38100" dist="38100" dir="2700000" algn="tl">
                    <a:srgbClr val="C0C0C0"/>
                  </a:outerShdw>
                </a:effectLst>
                <a:latin typeface="Times New Roman" pitchFamily="18" charset="0"/>
              </a:rPr>
              <a:t>PENILAIAN </a:t>
            </a:r>
            <a:r>
              <a:rPr lang="en-US" sz="4900" b="1" dirty="0" smtClean="0">
                <a:solidFill>
                  <a:srgbClr val="CC0000"/>
                </a:solidFill>
                <a:effectLst>
                  <a:outerShdw blurRad="38100" dist="38100" dir="2700000" algn="tl">
                    <a:srgbClr val="C0C0C0"/>
                  </a:outerShdw>
                </a:effectLst>
                <a:latin typeface="Times New Roman" pitchFamily="18" charset="0"/>
              </a:rPr>
              <a:t>KINERJA GURU</a:t>
            </a:r>
            <a:r>
              <a:rPr lang="en-US" sz="4900" dirty="0" smtClean="0">
                <a:solidFill>
                  <a:srgbClr val="CC0000"/>
                </a:solidFill>
                <a:effectLst>
                  <a:outerShdw blurRad="38100" dist="38100" dir="2700000" algn="tl">
                    <a:srgbClr val="C0C0C0"/>
                  </a:outerShdw>
                </a:effectLst>
                <a:latin typeface="Times New Roman" pitchFamily="18" charset="0"/>
              </a:rPr>
              <a:t> </a:t>
            </a:r>
            <a:r>
              <a:rPr lang="en-US" sz="5400" dirty="0">
                <a:solidFill>
                  <a:srgbClr val="CC0000"/>
                </a:solidFill>
                <a:effectLst>
                  <a:outerShdw blurRad="38100" dist="38100" dir="2700000" algn="tl">
                    <a:srgbClr val="C0C0C0"/>
                  </a:outerShdw>
                </a:effectLst>
                <a:latin typeface="Times New Roman" pitchFamily="18" charset="0"/>
              </a:rPr>
              <a:t/>
            </a:r>
            <a:br>
              <a:rPr lang="en-US" sz="5400" dirty="0">
                <a:solidFill>
                  <a:srgbClr val="CC0000"/>
                </a:solidFill>
                <a:effectLst>
                  <a:outerShdw blurRad="38100" dist="38100" dir="2700000" algn="tl">
                    <a:srgbClr val="C0C0C0"/>
                  </a:outerShdw>
                </a:effectLst>
                <a:latin typeface="Times New Roman" pitchFamily="18" charset="0"/>
              </a:rPr>
            </a:br>
            <a:r>
              <a:rPr lang="en-US" sz="4000" dirty="0" smtClean="0">
                <a:solidFill>
                  <a:schemeClr val="tx2">
                    <a:satMod val="130000"/>
                  </a:schemeClr>
                </a:solidFill>
                <a:effectLst>
                  <a:outerShdw blurRad="38100" dist="38100" dir="2700000" algn="tl">
                    <a:srgbClr val="C0C0C0"/>
                  </a:outerShdw>
                </a:effectLst>
              </a:rPr>
              <a:t>(</a:t>
            </a:r>
            <a:r>
              <a:rPr lang="en-US" sz="4000" b="1" i="1" dirty="0" smtClean="0">
                <a:solidFill>
                  <a:schemeClr val="tx2">
                    <a:satMod val="130000"/>
                  </a:schemeClr>
                </a:solidFill>
                <a:effectLst>
                  <a:outerShdw blurRad="38100" dist="38100" dir="2700000" algn="tl">
                    <a:srgbClr val="C0C0C0"/>
                  </a:outerShdw>
                </a:effectLst>
              </a:rPr>
              <a:t>Teacher Performance </a:t>
            </a:r>
            <a:r>
              <a:rPr lang="en-US" sz="4000" b="1" i="1" dirty="0">
                <a:solidFill>
                  <a:schemeClr val="tx2">
                    <a:satMod val="130000"/>
                  </a:schemeClr>
                </a:solidFill>
                <a:effectLst>
                  <a:outerShdw blurRad="38100" dist="38100" dir="2700000" algn="tl">
                    <a:srgbClr val="C0C0C0"/>
                  </a:outerShdw>
                </a:effectLst>
              </a:rPr>
              <a:t>Appraisal</a:t>
            </a:r>
            <a:r>
              <a:rPr lang="en-US" sz="4000" dirty="0">
                <a:solidFill>
                  <a:schemeClr val="tx2">
                    <a:satMod val="130000"/>
                  </a:schemeClr>
                </a:solidFill>
                <a:effectLst>
                  <a:outerShdw blurRad="38100" dist="38100" dir="2700000" algn="tl">
                    <a:srgbClr val="C0C0C0"/>
                  </a:outerShdw>
                </a:effectLst>
              </a:rPr>
              <a:t>)</a:t>
            </a:r>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838200" y="381000"/>
            <a:ext cx="8001000" cy="1143000"/>
          </a:xfrm>
        </p:spPr>
        <p:txBody>
          <a:bodyPr rtlCol="0">
            <a:normAutofit/>
          </a:bodyPr>
          <a:lstStyle/>
          <a:p>
            <a:pPr eaLnBrk="1" fontAlgn="auto" hangingPunct="1">
              <a:spcAft>
                <a:spcPts val="0"/>
              </a:spcAft>
              <a:defRPr/>
            </a:pPr>
            <a:r>
              <a:rPr lang="en-US" b="1" dirty="0">
                <a:solidFill>
                  <a:schemeClr val="tx2">
                    <a:satMod val="130000"/>
                  </a:schemeClr>
                </a:solidFill>
                <a:effectLst>
                  <a:outerShdw blurRad="38100" dist="38100" dir="2700000" algn="tl">
                    <a:srgbClr val="C0C0C0"/>
                  </a:outerShdw>
                </a:effectLst>
                <a:latin typeface="Times New Roman" pitchFamily="18" charset="0"/>
              </a:rPr>
              <a:t>PENILAIAN </a:t>
            </a:r>
            <a:r>
              <a:rPr lang="en-US" b="1" dirty="0" smtClean="0">
                <a:solidFill>
                  <a:schemeClr val="tx2">
                    <a:satMod val="130000"/>
                  </a:schemeClr>
                </a:solidFill>
                <a:effectLst>
                  <a:outerShdw blurRad="38100" dist="38100" dir="2700000" algn="tl">
                    <a:srgbClr val="C0C0C0"/>
                  </a:outerShdw>
                </a:effectLst>
                <a:latin typeface="Times New Roman" pitchFamily="18" charset="0"/>
              </a:rPr>
              <a:t>KINERJA GURU</a:t>
            </a:r>
            <a:endParaRPr lang="en-US" b="1" dirty="0">
              <a:solidFill>
                <a:schemeClr val="tx2">
                  <a:satMod val="130000"/>
                </a:schemeClr>
              </a:solidFill>
              <a:effectLst>
                <a:outerShdw blurRad="38100" dist="38100" dir="2700000" algn="tl">
                  <a:srgbClr val="C0C0C0"/>
                </a:outerShdw>
              </a:effectLst>
              <a:latin typeface="Times New Roman" pitchFamily="18" charset="0"/>
            </a:endParaRPr>
          </a:p>
        </p:txBody>
      </p:sp>
      <p:sp>
        <p:nvSpPr>
          <p:cNvPr id="47107" name="Rectangle 3"/>
          <p:cNvSpPr>
            <a:spLocks noGrp="1" noChangeArrowheads="1"/>
          </p:cNvSpPr>
          <p:nvPr>
            <p:ph type="body" sz="half" idx="1"/>
          </p:nvPr>
        </p:nvSpPr>
        <p:spPr>
          <a:xfrm>
            <a:off x="381000" y="1752600"/>
            <a:ext cx="8534400" cy="4572000"/>
          </a:xfrm>
        </p:spPr>
        <p:txBody>
          <a:bodyPr/>
          <a:lstStyle/>
          <a:p>
            <a:pPr eaLnBrk="1" hangingPunct="1">
              <a:lnSpc>
                <a:spcPct val="110000"/>
              </a:lnSpc>
              <a:spcBef>
                <a:spcPct val="30000"/>
              </a:spcBef>
            </a:pPr>
            <a:r>
              <a:rPr lang="en-US" sz="3000" b="1" smtClean="0">
                <a:solidFill>
                  <a:srgbClr val="CC0000"/>
                </a:solidFill>
              </a:rPr>
              <a:t>Penilaian kinerja guru </a:t>
            </a:r>
            <a:r>
              <a:rPr lang="en-US" sz="3000" smtClean="0"/>
              <a:t>adalah penilaian dari tiap butir kegiatan tugas utama guru dalam rangka pembinaan karier kepangkatan dan jabatannya </a:t>
            </a:r>
          </a:p>
          <a:p>
            <a:pPr eaLnBrk="1" hangingPunct="1">
              <a:lnSpc>
                <a:spcPct val="110000"/>
              </a:lnSpc>
              <a:spcBef>
                <a:spcPct val="30000"/>
              </a:spcBef>
            </a:pPr>
            <a:r>
              <a:rPr lang="en-US" sz="3000" smtClean="0"/>
              <a:t>Penilaian kinerja guru dilakukan </a:t>
            </a:r>
            <a:r>
              <a:rPr lang="en-US" sz="3000" b="1" smtClean="0">
                <a:solidFill>
                  <a:srgbClr val="CC0000"/>
                </a:solidFill>
              </a:rPr>
              <a:t>setiap tahun</a:t>
            </a:r>
            <a:endParaRPr lang="en-US" sz="3000" smtClean="0"/>
          </a:p>
          <a:p>
            <a:pPr lvl="1" eaLnBrk="1" hangingPunct="1">
              <a:lnSpc>
                <a:spcPct val="110000"/>
              </a:lnSpc>
              <a:spcBef>
                <a:spcPct val="0"/>
              </a:spcBef>
            </a:pPr>
            <a:r>
              <a:rPr lang="en-US" sz="3000" smtClean="0"/>
              <a:t>14 (empat belas) kompetensi guru pembelajaran </a:t>
            </a:r>
          </a:p>
          <a:p>
            <a:pPr lvl="1" eaLnBrk="1" hangingPunct="1">
              <a:lnSpc>
                <a:spcPct val="110000"/>
              </a:lnSpc>
              <a:spcBef>
                <a:spcPct val="0"/>
              </a:spcBef>
            </a:pPr>
            <a:r>
              <a:rPr lang="en-US" sz="3000" smtClean="0"/>
              <a:t>17 (tujuh belas) kompetensi guru BK/konselor</a:t>
            </a:r>
          </a:p>
          <a:p>
            <a:pPr lvl="1" eaLnBrk="1" hangingPunct="1">
              <a:lnSpc>
                <a:spcPct val="110000"/>
              </a:lnSpc>
              <a:spcBef>
                <a:spcPct val="0"/>
              </a:spcBef>
            </a:pPr>
            <a:r>
              <a:rPr lang="en-US" sz="3000" smtClean="0"/>
              <a:t>pelaksanaan tugas tambahan lain yang relevan dengan fungsi sekolah/madrasah</a:t>
            </a:r>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09600" y="274638"/>
            <a:ext cx="8077200" cy="1143000"/>
          </a:xfrm>
        </p:spPr>
        <p:txBody>
          <a:bodyPr rtlCol="0">
            <a:normAutofit fontScale="90000"/>
          </a:bodyPr>
          <a:lstStyle/>
          <a:p>
            <a:pPr eaLnBrk="1" fontAlgn="auto" hangingPunct="1">
              <a:spcAft>
                <a:spcPts val="0"/>
              </a:spcAft>
              <a:defRPr/>
            </a:pPr>
            <a:r>
              <a:rPr lang="en-US" sz="3600" b="1" dirty="0" smtClean="0">
                <a:solidFill>
                  <a:srgbClr val="CC0000"/>
                </a:solidFill>
                <a:effectLst>
                  <a:outerShdw blurRad="38100" dist="38100" dir="2700000" algn="tl">
                    <a:srgbClr val="C0C0C0"/>
                  </a:outerShdw>
                </a:effectLst>
              </a:rPr>
              <a:t>DOMAIN </a:t>
            </a:r>
            <a:r>
              <a:rPr lang="en-US" sz="3600" b="1" dirty="0">
                <a:solidFill>
                  <a:srgbClr val="CC0000"/>
                </a:solidFill>
                <a:effectLst>
                  <a:outerShdw blurRad="38100" dist="38100" dir="2700000" algn="tl">
                    <a:srgbClr val="C0C0C0"/>
                  </a:outerShdw>
                </a:effectLst>
              </a:rPr>
              <a:t>KOMPETENSI </a:t>
            </a:r>
            <a:r>
              <a:rPr lang="en-US" sz="3600" b="1" dirty="0" smtClean="0">
                <a:solidFill>
                  <a:srgbClr val="CC0000"/>
                </a:solidFill>
                <a:effectLst>
                  <a:outerShdw blurRad="38100" dist="38100" dir="2700000" algn="tl">
                    <a:srgbClr val="C0C0C0"/>
                  </a:outerShdw>
                </a:effectLst>
              </a:rPr>
              <a:t>GURU </a:t>
            </a:r>
            <a:r>
              <a:rPr lang="en-US" sz="3600" b="1" dirty="0" err="1" smtClean="0">
                <a:solidFill>
                  <a:srgbClr val="CC0000"/>
                </a:solidFill>
                <a:effectLst>
                  <a:outerShdw blurRad="38100" dist="38100" dir="2700000" algn="tl">
                    <a:srgbClr val="C0C0C0"/>
                  </a:outerShdw>
                </a:effectLst>
              </a:rPr>
              <a:t>dalam</a:t>
            </a:r>
            <a:r>
              <a:rPr lang="en-US" sz="3600" b="1" dirty="0" smtClean="0">
                <a:solidFill>
                  <a:srgbClr val="CC0000"/>
                </a:solidFill>
                <a:effectLst>
                  <a:outerShdw blurRad="38100" dist="38100" dir="2700000" algn="tl">
                    <a:srgbClr val="C0C0C0"/>
                  </a:outerShdw>
                </a:effectLst>
              </a:rPr>
              <a:t> PK</a:t>
            </a:r>
            <a:r>
              <a:rPr lang="id-ID" sz="3600" b="1" dirty="0" smtClean="0">
                <a:solidFill>
                  <a:srgbClr val="CC0000"/>
                </a:solidFill>
                <a:effectLst>
                  <a:outerShdw blurRad="38100" dist="38100" dir="2700000" algn="tl">
                    <a:srgbClr val="C0C0C0"/>
                  </a:outerShdw>
                </a:effectLst>
              </a:rPr>
              <a:t> </a:t>
            </a:r>
            <a:r>
              <a:rPr lang="en-US" sz="3600" b="1" dirty="0" smtClean="0">
                <a:solidFill>
                  <a:srgbClr val="CC0000"/>
                </a:solidFill>
                <a:effectLst>
                  <a:outerShdw blurRad="38100" dist="38100" dir="2700000" algn="tl">
                    <a:srgbClr val="C0C0C0"/>
                  </a:outerShdw>
                </a:effectLst>
              </a:rPr>
              <a:t>G</a:t>
            </a:r>
            <a:r>
              <a:rPr lang="id-ID" sz="3600" b="1" dirty="0" smtClean="0">
                <a:solidFill>
                  <a:srgbClr val="CC0000"/>
                </a:solidFill>
                <a:effectLst>
                  <a:outerShdw blurRad="38100" dist="38100" dir="2700000" algn="tl">
                    <a:srgbClr val="C0C0C0"/>
                  </a:outerShdw>
                </a:effectLst>
              </a:rPr>
              <a:t>uru </a:t>
            </a:r>
            <a:endParaRPr lang="en-US" sz="3600" b="1" dirty="0">
              <a:solidFill>
                <a:schemeClr val="tx2">
                  <a:satMod val="130000"/>
                </a:schemeClr>
              </a:solidFill>
              <a:effectLst>
                <a:outerShdw blurRad="38100" dist="38100" dir="2700000" algn="tl">
                  <a:srgbClr val="C0C0C0"/>
                </a:outerShdw>
              </a:effectLst>
            </a:endParaRPr>
          </a:p>
        </p:txBody>
      </p:sp>
      <p:graphicFrame>
        <p:nvGraphicFramePr>
          <p:cNvPr id="18470" name="Group 38"/>
          <p:cNvGraphicFramePr>
            <a:graphicFrameLocks noGrp="1"/>
          </p:cNvGraphicFramePr>
          <p:nvPr>
            <p:ph sz="half" idx="2"/>
          </p:nvPr>
        </p:nvGraphicFramePr>
        <p:xfrm>
          <a:off x="1447800" y="1524000"/>
          <a:ext cx="2667000" cy="4072096"/>
        </p:xfrm>
        <a:graphic>
          <a:graphicData uri="http://schemas.openxmlformats.org/drawingml/2006/table">
            <a:tbl>
              <a:tblPr/>
              <a:tblGrid>
                <a:gridCol w="2667000"/>
              </a:tblGrid>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Pedagogi</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7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50000"/>
                      </a:schemeClr>
                    </a:solidFill>
                  </a:tcPr>
                </a:tc>
              </a:tr>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smtClean="0">
                          <a:ln>
                            <a:noFill/>
                          </a:ln>
                          <a:solidFill>
                            <a:schemeClr val="tx1"/>
                          </a:solidFill>
                          <a:effectLst/>
                          <a:latin typeface="+mj-lt"/>
                        </a:rPr>
                        <a:t>Kepribadian</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j-lt"/>
                        </a:rPr>
                        <a:t>3 kompetensi</a:t>
                      </a:r>
                      <a:endParaRPr kumimoji="0" lang="en-US" sz="2800" b="0" i="0" u="none" strike="noStrike" cap="none" normalizeH="0" baseline="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F9B"/>
                    </a:solidFill>
                  </a:tcPr>
                </a:tc>
              </a:tr>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Sosial</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2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FF"/>
                    </a:solidFill>
                  </a:tcPr>
                </a:tc>
              </a:tr>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Profesional</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2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sp>
        <p:nvSpPr>
          <p:cNvPr id="48143" name="Text Box 6"/>
          <p:cNvSpPr txBox="1">
            <a:spLocks noChangeArrowheads="1"/>
          </p:cNvSpPr>
          <p:nvPr/>
        </p:nvSpPr>
        <p:spPr bwMode="auto">
          <a:xfrm>
            <a:off x="1219200" y="5715000"/>
            <a:ext cx="2651125" cy="830263"/>
          </a:xfrm>
          <a:prstGeom prst="rect">
            <a:avLst/>
          </a:prstGeom>
          <a:noFill/>
          <a:ln w="9525">
            <a:noFill/>
            <a:miter lim="800000"/>
            <a:headEnd/>
            <a:tailEnd/>
          </a:ln>
        </p:spPr>
        <p:txBody>
          <a:bodyPr wrap="none">
            <a:spAutoFit/>
          </a:bodyPr>
          <a:lstStyle/>
          <a:p>
            <a:pPr algn="ctr"/>
            <a:r>
              <a:rPr lang="en-US" sz="2400" b="1">
                <a:latin typeface="Calibri" pitchFamily="34" charset="0"/>
              </a:rPr>
              <a:t>14 kompetensi</a:t>
            </a:r>
          </a:p>
          <a:p>
            <a:pPr algn="ctr"/>
            <a:r>
              <a:rPr lang="en-US" sz="2400" b="1">
                <a:latin typeface="Calibri" pitchFamily="34" charset="0"/>
              </a:rPr>
              <a:t>Guru Pembelajaran</a:t>
            </a:r>
          </a:p>
        </p:txBody>
      </p:sp>
      <p:graphicFrame>
        <p:nvGraphicFramePr>
          <p:cNvPr id="6" name="Group 38"/>
          <p:cNvGraphicFramePr>
            <a:graphicFrameLocks/>
          </p:cNvGraphicFramePr>
          <p:nvPr/>
        </p:nvGraphicFramePr>
        <p:xfrm>
          <a:off x="5181600" y="1524000"/>
          <a:ext cx="2667000" cy="4072096"/>
        </p:xfrm>
        <a:graphic>
          <a:graphicData uri="http://schemas.openxmlformats.org/drawingml/2006/table">
            <a:tbl>
              <a:tblPr/>
              <a:tblGrid>
                <a:gridCol w="2667000"/>
              </a:tblGrid>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Pedagogi</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3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50000"/>
                      </a:schemeClr>
                    </a:solidFill>
                  </a:tcPr>
                </a:tc>
              </a:tr>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Kepribadian</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4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F9B"/>
                    </a:solidFill>
                  </a:tcPr>
                </a:tc>
              </a:tr>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Sosial</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3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FF"/>
                    </a:solidFill>
                  </a:tcPr>
                </a:tc>
              </a:tr>
              <a:tr h="101798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err="1" smtClean="0">
                          <a:ln>
                            <a:noFill/>
                          </a:ln>
                          <a:solidFill>
                            <a:schemeClr val="tx1"/>
                          </a:solidFill>
                          <a:effectLst/>
                          <a:latin typeface="+mj-lt"/>
                        </a:rPr>
                        <a:t>Profesional</a:t>
                      </a:r>
                      <a:endParaRPr kumimoji="0" lang="en-US" sz="3200" b="1" i="0" u="none" strike="noStrike" cap="none" normalizeH="0" baseline="0" dirty="0" smtClean="0">
                        <a:ln>
                          <a:noFill/>
                        </a:ln>
                        <a:solidFill>
                          <a:schemeClr val="tx1"/>
                        </a:solidFill>
                        <a:effectLst/>
                        <a:latin typeface="+mj-l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7 </a:t>
                      </a:r>
                      <a:r>
                        <a:rPr kumimoji="0" lang="en-US" sz="2400" b="0" i="0" u="none" strike="noStrike" cap="none" normalizeH="0" baseline="0" dirty="0" err="1" smtClean="0">
                          <a:ln>
                            <a:noFill/>
                          </a:ln>
                          <a:solidFill>
                            <a:schemeClr val="tx1"/>
                          </a:solidFill>
                          <a:effectLst/>
                          <a:latin typeface="+mj-lt"/>
                        </a:rPr>
                        <a:t>kompetensi</a:t>
                      </a:r>
                      <a:endParaRPr kumimoji="0" lang="en-US" sz="2800" b="0" i="0" u="none" strike="noStrike" cap="none" normalizeH="0" baseline="0" dirty="0" smtClean="0">
                        <a:ln>
                          <a:noFill/>
                        </a:ln>
                        <a:solidFill>
                          <a:schemeClr val="tx1"/>
                        </a:solidFill>
                        <a:effectLst/>
                        <a:latin typeface="+mj-lt"/>
                      </a:endParaRPr>
                    </a:p>
                  </a:txBody>
                  <a:tcPr marT="45716" marB="4571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sp>
        <p:nvSpPr>
          <p:cNvPr id="48156" name="Text Box 6"/>
          <p:cNvSpPr txBox="1">
            <a:spLocks noChangeArrowheads="1"/>
          </p:cNvSpPr>
          <p:nvPr/>
        </p:nvSpPr>
        <p:spPr bwMode="auto">
          <a:xfrm>
            <a:off x="5080000" y="5715000"/>
            <a:ext cx="2484438" cy="830263"/>
          </a:xfrm>
          <a:prstGeom prst="rect">
            <a:avLst/>
          </a:prstGeom>
          <a:noFill/>
          <a:ln w="9525">
            <a:noFill/>
            <a:miter lim="800000"/>
            <a:headEnd/>
            <a:tailEnd/>
          </a:ln>
        </p:spPr>
        <p:txBody>
          <a:bodyPr wrap="none">
            <a:spAutoFit/>
          </a:bodyPr>
          <a:lstStyle/>
          <a:p>
            <a:pPr algn="ctr"/>
            <a:r>
              <a:rPr lang="en-US" sz="2400" b="1">
                <a:latin typeface="Calibri" pitchFamily="34" charset="0"/>
              </a:rPr>
              <a:t>17 kompetensi</a:t>
            </a:r>
          </a:p>
          <a:p>
            <a:pPr algn="ctr"/>
            <a:r>
              <a:rPr lang="en-US" sz="2400" b="1">
                <a:latin typeface="Calibri" pitchFamily="34" charset="0"/>
              </a:rPr>
              <a:t>Guru BK/Konselor</a:t>
            </a:r>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1600200" y="152400"/>
            <a:ext cx="7467600" cy="1143000"/>
          </a:xfrm>
        </p:spPr>
        <p:txBody>
          <a:bodyPr rtlCol="0">
            <a:normAutofit/>
          </a:bodyPr>
          <a:lstStyle/>
          <a:p>
            <a:pPr eaLnBrk="1" fontAlgn="auto" hangingPunct="1">
              <a:spcAft>
                <a:spcPts val="0"/>
              </a:spcAft>
              <a:defRPr/>
            </a:pPr>
            <a:r>
              <a:rPr lang="en-US" sz="4000" b="1" dirty="0">
                <a:solidFill>
                  <a:srgbClr val="CC0000"/>
                </a:solidFill>
                <a:effectLst>
                  <a:outerShdw blurRad="38100" dist="38100" dir="2700000" algn="tl">
                    <a:srgbClr val="C0C0C0"/>
                  </a:outerShdw>
                </a:effectLst>
                <a:latin typeface="Times New Roman" pitchFamily="18" charset="0"/>
              </a:rPr>
              <a:t>KOMPETENSI </a:t>
            </a:r>
            <a:r>
              <a:rPr lang="en-US" sz="4000" b="1" dirty="0" smtClean="0">
                <a:solidFill>
                  <a:srgbClr val="CC0000"/>
                </a:solidFill>
                <a:effectLst>
                  <a:outerShdw blurRad="38100" dist="38100" dir="2700000" algn="tl">
                    <a:srgbClr val="C0C0C0"/>
                  </a:outerShdw>
                </a:effectLst>
                <a:latin typeface="Times New Roman" pitchFamily="18" charset="0"/>
              </a:rPr>
              <a:t>PEDAGOGI</a:t>
            </a:r>
            <a:br>
              <a:rPr lang="en-US" sz="4000"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a:t>
            </a:r>
            <a:r>
              <a:rPr lang="en-US" sz="2200" b="1" dirty="0" err="1" smtClean="0">
                <a:solidFill>
                  <a:srgbClr val="CC0000"/>
                </a:solidFill>
                <a:effectLst>
                  <a:outerShdw blurRad="38100" dist="38100" dir="2700000" algn="tl">
                    <a:srgbClr val="C0C0C0"/>
                  </a:outerShdw>
                </a:effectLst>
                <a:latin typeface="Times New Roman" pitchFamily="18" charset="0"/>
              </a:rPr>
              <a:t>Pembelajaran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49155" name="Rectangle 3"/>
          <p:cNvSpPr>
            <a:spLocks noGrp="1" noChangeArrowheads="1"/>
          </p:cNvSpPr>
          <p:nvPr>
            <p:ph idx="1"/>
          </p:nvPr>
        </p:nvSpPr>
        <p:spPr>
          <a:xfrm>
            <a:off x="993775" y="1558925"/>
            <a:ext cx="8458200" cy="4800600"/>
          </a:xfrm>
        </p:spPr>
        <p:txBody>
          <a:bodyPr/>
          <a:lstStyle/>
          <a:p>
            <a:pPr marL="609600" indent="-609600" eaLnBrk="1" hangingPunct="1">
              <a:lnSpc>
                <a:spcPct val="90000"/>
              </a:lnSpc>
              <a:spcBef>
                <a:spcPct val="30000"/>
              </a:spcBef>
              <a:buFontTx/>
              <a:buAutoNum type="arabicPeriod"/>
            </a:pPr>
            <a:r>
              <a:rPr lang="en-US" smtClean="0"/>
              <a:t>Mengenal karakteristik anak didik</a:t>
            </a:r>
          </a:p>
          <a:p>
            <a:pPr marL="609600" indent="-609600" eaLnBrk="1" hangingPunct="1">
              <a:lnSpc>
                <a:spcPct val="90000"/>
              </a:lnSpc>
              <a:spcBef>
                <a:spcPct val="30000"/>
              </a:spcBef>
              <a:buFontTx/>
              <a:buAutoNum type="arabicPeriod"/>
            </a:pPr>
            <a:r>
              <a:rPr lang="en-US" smtClean="0"/>
              <a:t>Menguasai teori belajar dan prinsip-prinsip pembelajaran yang mendidik</a:t>
            </a:r>
          </a:p>
          <a:p>
            <a:pPr marL="609600" indent="-609600" eaLnBrk="1" hangingPunct="1">
              <a:lnSpc>
                <a:spcPct val="90000"/>
              </a:lnSpc>
              <a:spcBef>
                <a:spcPct val="30000"/>
              </a:spcBef>
              <a:buFontTx/>
              <a:buAutoNum type="arabicPeriod"/>
            </a:pPr>
            <a:r>
              <a:rPr lang="en-US" smtClean="0"/>
              <a:t>Pengembangan kurikulum</a:t>
            </a:r>
          </a:p>
          <a:p>
            <a:pPr marL="609600" indent="-609600" eaLnBrk="1" hangingPunct="1">
              <a:lnSpc>
                <a:spcPct val="90000"/>
              </a:lnSpc>
              <a:spcBef>
                <a:spcPct val="30000"/>
              </a:spcBef>
              <a:buFontTx/>
              <a:buAutoNum type="arabicPeriod"/>
            </a:pPr>
            <a:r>
              <a:rPr lang="en-US" smtClean="0"/>
              <a:t>Kegiatan pembelajaran yang mendidik</a:t>
            </a:r>
          </a:p>
          <a:p>
            <a:pPr marL="609600" indent="-609600" eaLnBrk="1" hangingPunct="1">
              <a:lnSpc>
                <a:spcPct val="90000"/>
              </a:lnSpc>
              <a:spcBef>
                <a:spcPct val="30000"/>
              </a:spcBef>
              <a:buFontTx/>
              <a:buAutoNum type="arabicPeriod"/>
            </a:pPr>
            <a:r>
              <a:rPr lang="en-US" smtClean="0"/>
              <a:t>Memahami dan mengembangkan potensi</a:t>
            </a:r>
          </a:p>
          <a:p>
            <a:pPr marL="609600" indent="-609600" eaLnBrk="1" hangingPunct="1">
              <a:lnSpc>
                <a:spcPct val="90000"/>
              </a:lnSpc>
              <a:spcBef>
                <a:spcPct val="30000"/>
              </a:spcBef>
              <a:buFontTx/>
              <a:buAutoNum type="arabicPeriod"/>
            </a:pPr>
            <a:r>
              <a:rPr lang="en-US" smtClean="0"/>
              <a:t>Komunikasi dengan peserta didik</a:t>
            </a:r>
          </a:p>
          <a:p>
            <a:pPr marL="609600" indent="-609600" eaLnBrk="1" hangingPunct="1">
              <a:lnSpc>
                <a:spcPct val="90000"/>
              </a:lnSpc>
              <a:spcBef>
                <a:spcPct val="30000"/>
              </a:spcBef>
              <a:buFontTx/>
              <a:buAutoNum type="arabicPeriod"/>
            </a:pPr>
            <a:r>
              <a:rPr lang="en-US" smtClean="0"/>
              <a:t>Penilaian dan evaluasi</a:t>
            </a:r>
          </a:p>
        </p:txBody>
      </p:sp>
      <p:pic>
        <p:nvPicPr>
          <p:cNvPr id="49156" name="Picture 4" descr="TOON18"/>
          <p:cNvPicPr>
            <a:picLocks noChangeAspect="1" noChangeArrowheads="1"/>
          </p:cNvPicPr>
          <p:nvPr/>
        </p:nvPicPr>
        <p:blipFill>
          <a:blip r:embed="rId2"/>
          <a:srcRect/>
          <a:stretch>
            <a:fillRect/>
          </a:stretch>
        </p:blipFill>
        <p:spPr bwMode="auto">
          <a:xfrm>
            <a:off x="152400" y="304800"/>
            <a:ext cx="1905000" cy="1374775"/>
          </a:xfrm>
          <a:prstGeom prst="rect">
            <a:avLst/>
          </a:prstGeom>
          <a:noFill/>
          <a:ln w="9525">
            <a:noFill/>
            <a:miter lim="800000"/>
            <a:headEnd/>
            <a:tailEnd/>
          </a:ln>
        </p:spPr>
      </p:pic>
      <p:pic>
        <p:nvPicPr>
          <p:cNvPr id="139270" name="Picture 6" descr="j0343515"/>
          <p:cNvPicPr>
            <a:picLocks noChangeAspect="1" noChangeArrowheads="1"/>
          </p:cNvPicPr>
          <p:nvPr/>
        </p:nvPicPr>
        <p:blipFill>
          <a:blip r:embed="rId3"/>
          <a:srcRect/>
          <a:stretch>
            <a:fillRect/>
          </a:stretch>
        </p:blipFill>
        <p:spPr bwMode="auto">
          <a:xfrm>
            <a:off x="7505700" y="4946650"/>
            <a:ext cx="1458913" cy="178435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1392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1066800" y="381000"/>
            <a:ext cx="8229600" cy="1143000"/>
          </a:xfrm>
        </p:spPr>
        <p:txBody>
          <a:bodyPr rtlCol="0">
            <a:normAutofit/>
          </a:bodyPr>
          <a:lstStyle/>
          <a:p>
            <a:pPr eaLnBrk="1" fontAlgn="auto" hangingPunct="1">
              <a:spcAft>
                <a:spcPts val="0"/>
              </a:spcAft>
              <a:defRPr/>
            </a:pPr>
            <a:r>
              <a:rPr lang="en-US" sz="4000" b="1" dirty="0">
                <a:solidFill>
                  <a:srgbClr val="CC0000"/>
                </a:solidFill>
                <a:effectLst>
                  <a:outerShdw blurRad="38100" dist="38100" dir="2700000" algn="tl">
                    <a:srgbClr val="C0C0C0"/>
                  </a:outerShdw>
                </a:effectLst>
                <a:latin typeface="Times New Roman" pitchFamily="18" charset="0"/>
              </a:rPr>
              <a:t>KOMPETENSI </a:t>
            </a:r>
            <a:r>
              <a:rPr lang="en-US" sz="4000" b="1" dirty="0" smtClean="0">
                <a:solidFill>
                  <a:srgbClr val="CC0000"/>
                </a:solidFill>
                <a:effectLst>
                  <a:outerShdw blurRad="38100" dist="38100" dir="2700000" algn="tl">
                    <a:srgbClr val="C0C0C0"/>
                  </a:outerShdw>
                </a:effectLst>
                <a:latin typeface="Times New Roman" pitchFamily="18" charset="0"/>
              </a:rPr>
              <a:t>KEPRIBADIAN</a:t>
            </a:r>
            <a:br>
              <a:rPr lang="en-US" sz="4000"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 (</a:t>
            </a:r>
            <a:r>
              <a:rPr lang="en-US" sz="2200" b="1" dirty="0" err="1" smtClean="0">
                <a:solidFill>
                  <a:srgbClr val="CC0000"/>
                </a:solidFill>
                <a:effectLst>
                  <a:outerShdw blurRad="38100" dist="38100" dir="2700000" algn="tl">
                    <a:srgbClr val="C0C0C0"/>
                  </a:outerShdw>
                </a:effectLst>
                <a:latin typeface="Times New Roman" pitchFamily="18" charset="0"/>
              </a:rPr>
              <a:t>Pembelajaran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50179" name="Rectangle 3"/>
          <p:cNvSpPr>
            <a:spLocks noGrp="1" noChangeArrowheads="1"/>
          </p:cNvSpPr>
          <p:nvPr>
            <p:ph idx="1"/>
          </p:nvPr>
        </p:nvSpPr>
        <p:spPr>
          <a:xfrm>
            <a:off x="914400" y="1752600"/>
            <a:ext cx="7620000" cy="4267200"/>
          </a:xfrm>
        </p:spPr>
        <p:txBody>
          <a:bodyPr/>
          <a:lstStyle/>
          <a:p>
            <a:pPr marL="609600" indent="-609600" eaLnBrk="1" hangingPunct="1">
              <a:spcBef>
                <a:spcPct val="40000"/>
              </a:spcBef>
              <a:buFontTx/>
              <a:buAutoNum type="arabicPeriod" startAt="8"/>
            </a:pPr>
            <a:r>
              <a:rPr lang="en-US" smtClean="0"/>
              <a:t>Bertindak sesuai dengan norma agama, hukum, sosial, dan kebudayaan nasional Indonesia</a:t>
            </a:r>
          </a:p>
          <a:p>
            <a:pPr marL="609600" indent="-609600" eaLnBrk="1" hangingPunct="1">
              <a:spcBef>
                <a:spcPct val="40000"/>
              </a:spcBef>
              <a:buFontTx/>
              <a:buAutoNum type="arabicPeriod" startAt="8"/>
            </a:pPr>
            <a:r>
              <a:rPr lang="en-US" smtClean="0"/>
              <a:t>Menunjukkan pribadi yang dewasa dan teladan</a:t>
            </a:r>
          </a:p>
          <a:p>
            <a:pPr marL="609600" indent="-609600" eaLnBrk="1" hangingPunct="1">
              <a:spcBef>
                <a:spcPct val="40000"/>
              </a:spcBef>
              <a:buFontTx/>
              <a:buAutoNum type="arabicPeriod" startAt="8"/>
            </a:pPr>
            <a:r>
              <a:rPr lang="en-US" smtClean="0"/>
              <a:t>Etos kerja, tanggung jawab yang tinggi, rasa bangga menjadi guru</a:t>
            </a:r>
          </a:p>
        </p:txBody>
      </p:sp>
      <p:grpSp>
        <p:nvGrpSpPr>
          <p:cNvPr id="50180" name="Group 4"/>
          <p:cNvGrpSpPr>
            <a:grpSpLocks/>
          </p:cNvGrpSpPr>
          <p:nvPr/>
        </p:nvGrpSpPr>
        <p:grpSpPr bwMode="auto">
          <a:xfrm>
            <a:off x="7264400" y="4368800"/>
            <a:ext cx="1828800" cy="2298700"/>
            <a:chOff x="4704" y="3190"/>
            <a:chExt cx="689" cy="938"/>
          </a:xfrm>
        </p:grpSpPr>
        <p:sp>
          <p:nvSpPr>
            <p:cNvPr id="50181" name="Freeform 5"/>
            <p:cNvSpPr>
              <a:spLocks/>
            </p:cNvSpPr>
            <p:nvPr/>
          </p:nvSpPr>
          <p:spPr bwMode="auto">
            <a:xfrm>
              <a:off x="4732" y="3969"/>
              <a:ext cx="661" cy="159"/>
            </a:xfrm>
            <a:custGeom>
              <a:avLst/>
              <a:gdLst>
                <a:gd name="T0" fmla="*/ 0 w 7925"/>
                <a:gd name="T1" fmla="*/ 0 h 1915"/>
                <a:gd name="T2" fmla="*/ 0 w 7925"/>
                <a:gd name="T3" fmla="*/ 0 h 1915"/>
                <a:gd name="T4" fmla="*/ 0 w 7925"/>
                <a:gd name="T5" fmla="*/ 0 h 1915"/>
                <a:gd name="T6" fmla="*/ 0 w 7925"/>
                <a:gd name="T7" fmla="*/ 0 h 1915"/>
                <a:gd name="T8" fmla="*/ 0 w 7925"/>
                <a:gd name="T9" fmla="*/ 0 h 1915"/>
                <a:gd name="T10" fmla="*/ 0 w 7925"/>
                <a:gd name="T11" fmla="*/ 0 h 1915"/>
                <a:gd name="T12" fmla="*/ 0 w 7925"/>
                <a:gd name="T13" fmla="*/ 0 h 1915"/>
                <a:gd name="T14" fmla="*/ 0 w 7925"/>
                <a:gd name="T15" fmla="*/ 0 h 1915"/>
                <a:gd name="T16" fmla="*/ 0 w 7925"/>
                <a:gd name="T17" fmla="*/ 0 h 1915"/>
                <a:gd name="T18" fmla="*/ 0 w 7925"/>
                <a:gd name="T19" fmla="*/ 0 h 1915"/>
                <a:gd name="T20" fmla="*/ 0 w 7925"/>
                <a:gd name="T21" fmla="*/ 0 h 1915"/>
                <a:gd name="T22" fmla="*/ 0 w 7925"/>
                <a:gd name="T23" fmla="*/ 0 h 1915"/>
                <a:gd name="T24" fmla="*/ 0 w 7925"/>
                <a:gd name="T25" fmla="*/ 0 h 1915"/>
                <a:gd name="T26" fmla="*/ 0 w 7925"/>
                <a:gd name="T27" fmla="*/ 0 h 1915"/>
                <a:gd name="T28" fmla="*/ 0 w 7925"/>
                <a:gd name="T29" fmla="*/ 0 h 1915"/>
                <a:gd name="T30" fmla="*/ 0 w 7925"/>
                <a:gd name="T31" fmla="*/ 0 h 1915"/>
                <a:gd name="T32" fmla="*/ 0 w 7925"/>
                <a:gd name="T33" fmla="*/ 0 h 1915"/>
                <a:gd name="T34" fmla="*/ 0 w 7925"/>
                <a:gd name="T35" fmla="*/ 0 h 1915"/>
                <a:gd name="T36" fmla="*/ 0 w 7925"/>
                <a:gd name="T37" fmla="*/ 0 h 1915"/>
                <a:gd name="T38" fmla="*/ 0 w 7925"/>
                <a:gd name="T39" fmla="*/ 0 h 1915"/>
                <a:gd name="T40" fmla="*/ 0 w 7925"/>
                <a:gd name="T41" fmla="*/ 0 h 19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925"/>
                <a:gd name="T64" fmla="*/ 0 h 1915"/>
                <a:gd name="T65" fmla="*/ 7925 w 7925"/>
                <a:gd name="T66" fmla="*/ 1915 h 19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925" h="1915">
                  <a:moveTo>
                    <a:pt x="2319" y="52"/>
                  </a:moveTo>
                  <a:lnTo>
                    <a:pt x="1880" y="536"/>
                  </a:lnTo>
                  <a:lnTo>
                    <a:pt x="1366" y="510"/>
                  </a:lnTo>
                  <a:lnTo>
                    <a:pt x="1600" y="871"/>
                  </a:lnTo>
                  <a:lnTo>
                    <a:pt x="1126" y="715"/>
                  </a:lnTo>
                  <a:lnTo>
                    <a:pt x="374" y="1483"/>
                  </a:lnTo>
                  <a:lnTo>
                    <a:pt x="593" y="1535"/>
                  </a:lnTo>
                  <a:lnTo>
                    <a:pt x="232" y="1662"/>
                  </a:lnTo>
                  <a:lnTo>
                    <a:pt x="492" y="1712"/>
                  </a:lnTo>
                  <a:lnTo>
                    <a:pt x="0" y="1915"/>
                  </a:lnTo>
                  <a:lnTo>
                    <a:pt x="7925" y="1915"/>
                  </a:lnTo>
                  <a:lnTo>
                    <a:pt x="7589" y="1738"/>
                  </a:lnTo>
                  <a:lnTo>
                    <a:pt x="7848" y="1535"/>
                  </a:lnTo>
                  <a:lnTo>
                    <a:pt x="7370" y="1381"/>
                  </a:lnTo>
                  <a:lnTo>
                    <a:pt x="7610" y="1126"/>
                  </a:lnTo>
                  <a:lnTo>
                    <a:pt x="7171" y="947"/>
                  </a:lnTo>
                  <a:lnTo>
                    <a:pt x="6479" y="587"/>
                  </a:lnTo>
                  <a:lnTo>
                    <a:pt x="5768" y="0"/>
                  </a:lnTo>
                  <a:lnTo>
                    <a:pt x="5070" y="459"/>
                  </a:lnTo>
                  <a:lnTo>
                    <a:pt x="3127" y="255"/>
                  </a:lnTo>
                  <a:lnTo>
                    <a:pt x="2319" y="52"/>
                  </a:lnTo>
                  <a:close/>
                </a:path>
              </a:pathLst>
            </a:custGeom>
            <a:solidFill>
              <a:srgbClr val="B5B5B5"/>
            </a:solidFill>
            <a:ln w="0">
              <a:solidFill>
                <a:srgbClr val="B5B5B5"/>
              </a:solidFill>
              <a:round/>
              <a:headEnd/>
              <a:tailEnd/>
            </a:ln>
          </p:spPr>
          <p:txBody>
            <a:bodyPr/>
            <a:lstStyle/>
            <a:p>
              <a:endParaRPr lang="id-ID"/>
            </a:p>
          </p:txBody>
        </p:sp>
        <p:sp>
          <p:nvSpPr>
            <p:cNvPr id="50182" name="Freeform 6"/>
            <p:cNvSpPr>
              <a:spLocks/>
            </p:cNvSpPr>
            <p:nvPr/>
          </p:nvSpPr>
          <p:spPr bwMode="auto">
            <a:xfrm>
              <a:off x="5134" y="4007"/>
              <a:ext cx="175" cy="113"/>
            </a:xfrm>
            <a:custGeom>
              <a:avLst/>
              <a:gdLst>
                <a:gd name="T0" fmla="*/ 0 w 2102"/>
                <a:gd name="T1" fmla="*/ 0 h 1356"/>
                <a:gd name="T2" fmla="*/ 0 w 2102"/>
                <a:gd name="T3" fmla="*/ 0 h 1356"/>
                <a:gd name="T4" fmla="*/ 0 w 2102"/>
                <a:gd name="T5" fmla="*/ 0 h 1356"/>
                <a:gd name="T6" fmla="*/ 0 w 2102"/>
                <a:gd name="T7" fmla="*/ 0 h 1356"/>
                <a:gd name="T8" fmla="*/ 0 w 2102"/>
                <a:gd name="T9" fmla="*/ 0 h 1356"/>
                <a:gd name="T10" fmla="*/ 0 w 2102"/>
                <a:gd name="T11" fmla="*/ 0 h 1356"/>
                <a:gd name="T12" fmla="*/ 0 w 2102"/>
                <a:gd name="T13" fmla="*/ 0 h 1356"/>
                <a:gd name="T14" fmla="*/ 0 w 2102"/>
                <a:gd name="T15" fmla="*/ 0 h 1356"/>
                <a:gd name="T16" fmla="*/ 0 60000 65536"/>
                <a:gd name="T17" fmla="*/ 0 60000 65536"/>
                <a:gd name="T18" fmla="*/ 0 60000 65536"/>
                <a:gd name="T19" fmla="*/ 0 60000 65536"/>
                <a:gd name="T20" fmla="*/ 0 60000 65536"/>
                <a:gd name="T21" fmla="*/ 0 60000 65536"/>
                <a:gd name="T22" fmla="*/ 0 60000 65536"/>
                <a:gd name="T23" fmla="*/ 0 60000 65536"/>
                <a:gd name="T24" fmla="*/ 0 w 2102"/>
                <a:gd name="T25" fmla="*/ 0 h 1356"/>
                <a:gd name="T26" fmla="*/ 2102 w 2102"/>
                <a:gd name="T27" fmla="*/ 1356 h 13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02" h="1356">
                  <a:moveTo>
                    <a:pt x="1028" y="51"/>
                  </a:moveTo>
                  <a:lnTo>
                    <a:pt x="235" y="820"/>
                  </a:lnTo>
                  <a:lnTo>
                    <a:pt x="0" y="1024"/>
                  </a:lnTo>
                  <a:lnTo>
                    <a:pt x="870" y="1253"/>
                  </a:lnTo>
                  <a:lnTo>
                    <a:pt x="1506" y="1356"/>
                  </a:lnTo>
                  <a:lnTo>
                    <a:pt x="2102" y="744"/>
                  </a:lnTo>
                  <a:lnTo>
                    <a:pt x="1028" y="0"/>
                  </a:lnTo>
                  <a:lnTo>
                    <a:pt x="1028" y="51"/>
                  </a:lnTo>
                  <a:close/>
                </a:path>
              </a:pathLst>
            </a:custGeom>
            <a:solidFill>
              <a:srgbClr val="FFC98E"/>
            </a:solidFill>
            <a:ln w="0">
              <a:solidFill>
                <a:srgbClr val="FFC98E"/>
              </a:solidFill>
              <a:round/>
              <a:headEnd/>
              <a:tailEnd/>
            </a:ln>
          </p:spPr>
          <p:txBody>
            <a:bodyPr/>
            <a:lstStyle/>
            <a:p>
              <a:endParaRPr lang="id-ID"/>
            </a:p>
          </p:txBody>
        </p:sp>
        <p:sp>
          <p:nvSpPr>
            <p:cNvPr id="50183" name="Freeform 7"/>
            <p:cNvSpPr>
              <a:spLocks/>
            </p:cNvSpPr>
            <p:nvPr/>
          </p:nvSpPr>
          <p:spPr bwMode="auto">
            <a:xfrm>
              <a:off x="4978" y="4050"/>
              <a:ext cx="228" cy="72"/>
            </a:xfrm>
            <a:custGeom>
              <a:avLst/>
              <a:gdLst>
                <a:gd name="T0" fmla="*/ 0 w 2738"/>
                <a:gd name="T1" fmla="*/ 0 h 864"/>
                <a:gd name="T2" fmla="*/ 0 w 2738"/>
                <a:gd name="T3" fmla="*/ 0 h 864"/>
                <a:gd name="T4" fmla="*/ 0 w 2738"/>
                <a:gd name="T5" fmla="*/ 0 h 864"/>
                <a:gd name="T6" fmla="*/ 0 w 2738"/>
                <a:gd name="T7" fmla="*/ 0 h 864"/>
                <a:gd name="T8" fmla="*/ 0 w 2738"/>
                <a:gd name="T9" fmla="*/ 0 h 864"/>
                <a:gd name="T10" fmla="*/ 0 w 2738"/>
                <a:gd name="T11" fmla="*/ 0 h 864"/>
                <a:gd name="T12" fmla="*/ 0 w 2738"/>
                <a:gd name="T13" fmla="*/ 0 h 864"/>
                <a:gd name="T14" fmla="*/ 0 w 2738"/>
                <a:gd name="T15" fmla="*/ 0 h 864"/>
                <a:gd name="T16" fmla="*/ 0 w 2738"/>
                <a:gd name="T17" fmla="*/ 0 h 864"/>
                <a:gd name="T18" fmla="*/ 0 w 2738"/>
                <a:gd name="T19" fmla="*/ 0 h 864"/>
                <a:gd name="T20" fmla="*/ 0 w 2738"/>
                <a:gd name="T21" fmla="*/ 0 h 864"/>
                <a:gd name="T22" fmla="*/ 0 w 2738"/>
                <a:gd name="T23" fmla="*/ 0 h 864"/>
                <a:gd name="T24" fmla="*/ 0 w 2738"/>
                <a:gd name="T25" fmla="*/ 0 h 864"/>
                <a:gd name="T26" fmla="*/ 0 w 2738"/>
                <a:gd name="T27" fmla="*/ 0 h 864"/>
                <a:gd name="T28" fmla="*/ 0 w 2738"/>
                <a:gd name="T29" fmla="*/ 0 h 864"/>
                <a:gd name="T30" fmla="*/ 0 w 2738"/>
                <a:gd name="T31" fmla="*/ 0 h 864"/>
                <a:gd name="T32" fmla="*/ 0 w 2738"/>
                <a:gd name="T33" fmla="*/ 0 h 864"/>
                <a:gd name="T34" fmla="*/ 0 w 2738"/>
                <a:gd name="T35" fmla="*/ 0 h 864"/>
                <a:gd name="T36" fmla="*/ 0 w 2738"/>
                <a:gd name="T37" fmla="*/ 0 h 864"/>
                <a:gd name="T38" fmla="*/ 0 w 2738"/>
                <a:gd name="T39" fmla="*/ 0 h 864"/>
                <a:gd name="T40" fmla="*/ 0 w 2738"/>
                <a:gd name="T41" fmla="*/ 0 h 864"/>
                <a:gd name="T42" fmla="*/ 0 w 2738"/>
                <a:gd name="T43" fmla="*/ 0 h 864"/>
                <a:gd name="T44" fmla="*/ 0 w 2738"/>
                <a:gd name="T45" fmla="*/ 0 h 864"/>
                <a:gd name="T46" fmla="*/ 0 w 2738"/>
                <a:gd name="T47" fmla="*/ 0 h 864"/>
                <a:gd name="T48" fmla="*/ 0 w 2738"/>
                <a:gd name="T49" fmla="*/ 0 h 86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738"/>
                <a:gd name="T76" fmla="*/ 0 h 864"/>
                <a:gd name="T77" fmla="*/ 2738 w 2738"/>
                <a:gd name="T78" fmla="*/ 864 h 86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738" h="864">
                  <a:moveTo>
                    <a:pt x="540" y="24"/>
                  </a:moveTo>
                  <a:lnTo>
                    <a:pt x="300" y="380"/>
                  </a:lnTo>
                  <a:lnTo>
                    <a:pt x="0" y="713"/>
                  </a:lnTo>
                  <a:lnTo>
                    <a:pt x="459" y="406"/>
                  </a:lnTo>
                  <a:lnTo>
                    <a:pt x="238" y="713"/>
                  </a:lnTo>
                  <a:lnTo>
                    <a:pt x="577" y="458"/>
                  </a:lnTo>
                  <a:lnTo>
                    <a:pt x="418" y="763"/>
                  </a:lnTo>
                  <a:lnTo>
                    <a:pt x="795" y="533"/>
                  </a:lnTo>
                  <a:lnTo>
                    <a:pt x="774" y="713"/>
                  </a:lnTo>
                  <a:lnTo>
                    <a:pt x="992" y="609"/>
                  </a:lnTo>
                  <a:lnTo>
                    <a:pt x="992" y="737"/>
                  </a:lnTo>
                  <a:lnTo>
                    <a:pt x="1252" y="609"/>
                  </a:lnTo>
                  <a:lnTo>
                    <a:pt x="1273" y="763"/>
                  </a:lnTo>
                  <a:lnTo>
                    <a:pt x="1526" y="636"/>
                  </a:lnTo>
                  <a:lnTo>
                    <a:pt x="1569" y="763"/>
                  </a:lnTo>
                  <a:lnTo>
                    <a:pt x="1747" y="687"/>
                  </a:lnTo>
                  <a:lnTo>
                    <a:pt x="1809" y="813"/>
                  </a:lnTo>
                  <a:lnTo>
                    <a:pt x="2004" y="737"/>
                  </a:lnTo>
                  <a:lnTo>
                    <a:pt x="2103" y="864"/>
                  </a:lnTo>
                  <a:lnTo>
                    <a:pt x="2301" y="791"/>
                  </a:lnTo>
                  <a:lnTo>
                    <a:pt x="2464" y="813"/>
                  </a:lnTo>
                  <a:lnTo>
                    <a:pt x="2738" y="763"/>
                  </a:lnTo>
                  <a:lnTo>
                    <a:pt x="1671" y="432"/>
                  </a:lnTo>
                  <a:lnTo>
                    <a:pt x="556" y="0"/>
                  </a:lnTo>
                  <a:lnTo>
                    <a:pt x="540" y="24"/>
                  </a:lnTo>
                  <a:close/>
                </a:path>
              </a:pathLst>
            </a:custGeom>
            <a:solidFill>
              <a:srgbClr val="FFFFFF"/>
            </a:solidFill>
            <a:ln w="0">
              <a:solidFill>
                <a:srgbClr val="FFFFFF"/>
              </a:solidFill>
              <a:round/>
              <a:headEnd/>
              <a:tailEnd/>
            </a:ln>
          </p:spPr>
          <p:txBody>
            <a:bodyPr/>
            <a:lstStyle/>
            <a:p>
              <a:endParaRPr lang="id-ID"/>
            </a:p>
          </p:txBody>
        </p:sp>
        <p:sp>
          <p:nvSpPr>
            <p:cNvPr id="50184" name="Freeform 8"/>
            <p:cNvSpPr>
              <a:spLocks/>
            </p:cNvSpPr>
            <p:nvPr/>
          </p:nvSpPr>
          <p:spPr bwMode="auto">
            <a:xfrm>
              <a:off x="4773" y="4039"/>
              <a:ext cx="70" cy="60"/>
            </a:xfrm>
            <a:custGeom>
              <a:avLst/>
              <a:gdLst>
                <a:gd name="T0" fmla="*/ 0 w 835"/>
                <a:gd name="T1" fmla="*/ 0 h 712"/>
                <a:gd name="T2" fmla="*/ 0 w 835"/>
                <a:gd name="T3" fmla="*/ 0 h 712"/>
                <a:gd name="T4" fmla="*/ 0 w 835"/>
                <a:gd name="T5" fmla="*/ 0 h 712"/>
                <a:gd name="T6" fmla="*/ 0 w 835"/>
                <a:gd name="T7" fmla="*/ 0 h 712"/>
                <a:gd name="T8" fmla="*/ 0 w 835"/>
                <a:gd name="T9" fmla="*/ 0 h 712"/>
                <a:gd name="T10" fmla="*/ 0 w 835"/>
                <a:gd name="T11" fmla="*/ 0 h 712"/>
                <a:gd name="T12" fmla="*/ 0 w 835"/>
                <a:gd name="T13" fmla="*/ 0 h 712"/>
                <a:gd name="T14" fmla="*/ 0 w 835"/>
                <a:gd name="T15" fmla="*/ 0 h 712"/>
                <a:gd name="T16" fmla="*/ 0 w 835"/>
                <a:gd name="T17" fmla="*/ 0 h 712"/>
                <a:gd name="T18" fmla="*/ 0 w 835"/>
                <a:gd name="T19" fmla="*/ 0 h 712"/>
                <a:gd name="T20" fmla="*/ 0 w 835"/>
                <a:gd name="T21" fmla="*/ 0 h 712"/>
                <a:gd name="T22" fmla="*/ 0 w 835"/>
                <a:gd name="T23" fmla="*/ 0 h 712"/>
                <a:gd name="T24" fmla="*/ 0 w 835"/>
                <a:gd name="T25" fmla="*/ 0 h 7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35"/>
                <a:gd name="T40" fmla="*/ 0 h 712"/>
                <a:gd name="T41" fmla="*/ 835 w 835"/>
                <a:gd name="T42" fmla="*/ 712 h 7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35" h="712">
                  <a:moveTo>
                    <a:pt x="498" y="100"/>
                  </a:moveTo>
                  <a:lnTo>
                    <a:pt x="0" y="636"/>
                  </a:lnTo>
                  <a:lnTo>
                    <a:pt x="697" y="712"/>
                  </a:lnTo>
                  <a:lnTo>
                    <a:pt x="375" y="586"/>
                  </a:lnTo>
                  <a:lnTo>
                    <a:pt x="835" y="560"/>
                  </a:lnTo>
                  <a:lnTo>
                    <a:pt x="498" y="508"/>
                  </a:lnTo>
                  <a:lnTo>
                    <a:pt x="752" y="405"/>
                  </a:lnTo>
                  <a:lnTo>
                    <a:pt x="575" y="356"/>
                  </a:lnTo>
                  <a:lnTo>
                    <a:pt x="712" y="255"/>
                  </a:lnTo>
                  <a:lnTo>
                    <a:pt x="616" y="228"/>
                  </a:lnTo>
                  <a:lnTo>
                    <a:pt x="697" y="100"/>
                  </a:lnTo>
                  <a:lnTo>
                    <a:pt x="616" y="0"/>
                  </a:lnTo>
                  <a:lnTo>
                    <a:pt x="498" y="100"/>
                  </a:lnTo>
                  <a:close/>
                </a:path>
              </a:pathLst>
            </a:custGeom>
            <a:solidFill>
              <a:srgbClr val="FFFFFF"/>
            </a:solidFill>
            <a:ln w="0">
              <a:solidFill>
                <a:srgbClr val="FFFFFF"/>
              </a:solidFill>
              <a:round/>
              <a:headEnd/>
              <a:tailEnd/>
            </a:ln>
          </p:spPr>
          <p:txBody>
            <a:bodyPr/>
            <a:lstStyle/>
            <a:p>
              <a:endParaRPr lang="id-ID"/>
            </a:p>
          </p:txBody>
        </p:sp>
        <p:sp>
          <p:nvSpPr>
            <p:cNvPr id="50185" name="Freeform 9"/>
            <p:cNvSpPr>
              <a:spLocks/>
            </p:cNvSpPr>
            <p:nvPr/>
          </p:nvSpPr>
          <p:spPr bwMode="auto">
            <a:xfrm>
              <a:off x="4848" y="4005"/>
              <a:ext cx="105" cy="92"/>
            </a:xfrm>
            <a:custGeom>
              <a:avLst/>
              <a:gdLst>
                <a:gd name="T0" fmla="*/ 0 w 1265"/>
                <a:gd name="T1" fmla="*/ 0 h 1103"/>
                <a:gd name="T2" fmla="*/ 0 w 1265"/>
                <a:gd name="T3" fmla="*/ 0 h 1103"/>
                <a:gd name="T4" fmla="*/ 0 w 1265"/>
                <a:gd name="T5" fmla="*/ 0 h 1103"/>
                <a:gd name="T6" fmla="*/ 0 w 1265"/>
                <a:gd name="T7" fmla="*/ 0 h 1103"/>
                <a:gd name="T8" fmla="*/ 0 w 1265"/>
                <a:gd name="T9" fmla="*/ 0 h 1103"/>
                <a:gd name="T10" fmla="*/ 0 w 1265"/>
                <a:gd name="T11" fmla="*/ 0 h 1103"/>
                <a:gd name="T12" fmla="*/ 0 w 1265"/>
                <a:gd name="T13" fmla="*/ 0 h 1103"/>
                <a:gd name="T14" fmla="*/ 0 w 1265"/>
                <a:gd name="T15" fmla="*/ 0 h 1103"/>
                <a:gd name="T16" fmla="*/ 0 w 1265"/>
                <a:gd name="T17" fmla="*/ 0 h 1103"/>
                <a:gd name="T18" fmla="*/ 0 w 1265"/>
                <a:gd name="T19" fmla="*/ 0 h 1103"/>
                <a:gd name="T20" fmla="*/ 0 w 1265"/>
                <a:gd name="T21" fmla="*/ 0 h 1103"/>
                <a:gd name="T22" fmla="*/ 0 w 1265"/>
                <a:gd name="T23" fmla="*/ 0 h 1103"/>
                <a:gd name="T24" fmla="*/ 0 w 1265"/>
                <a:gd name="T25" fmla="*/ 0 h 1103"/>
                <a:gd name="T26" fmla="*/ 0 w 1265"/>
                <a:gd name="T27" fmla="*/ 0 h 1103"/>
                <a:gd name="T28" fmla="*/ 0 w 1265"/>
                <a:gd name="T29" fmla="*/ 0 h 1103"/>
                <a:gd name="T30" fmla="*/ 0 w 1265"/>
                <a:gd name="T31" fmla="*/ 0 h 1103"/>
                <a:gd name="T32" fmla="*/ 0 w 1265"/>
                <a:gd name="T33" fmla="*/ 0 h 110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65"/>
                <a:gd name="T52" fmla="*/ 0 h 1103"/>
                <a:gd name="T53" fmla="*/ 1265 w 1265"/>
                <a:gd name="T54" fmla="*/ 1103 h 110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65" h="1103">
                  <a:moveTo>
                    <a:pt x="0" y="78"/>
                  </a:moveTo>
                  <a:lnTo>
                    <a:pt x="555" y="104"/>
                  </a:lnTo>
                  <a:lnTo>
                    <a:pt x="1088" y="0"/>
                  </a:lnTo>
                  <a:lnTo>
                    <a:pt x="732" y="180"/>
                  </a:lnTo>
                  <a:lnTo>
                    <a:pt x="1265" y="128"/>
                  </a:lnTo>
                  <a:lnTo>
                    <a:pt x="787" y="307"/>
                  </a:lnTo>
                  <a:lnTo>
                    <a:pt x="1265" y="307"/>
                  </a:lnTo>
                  <a:lnTo>
                    <a:pt x="869" y="467"/>
                  </a:lnTo>
                  <a:lnTo>
                    <a:pt x="1164" y="491"/>
                  </a:lnTo>
                  <a:lnTo>
                    <a:pt x="888" y="618"/>
                  </a:lnTo>
                  <a:lnTo>
                    <a:pt x="1108" y="670"/>
                  </a:lnTo>
                  <a:lnTo>
                    <a:pt x="828" y="798"/>
                  </a:lnTo>
                  <a:lnTo>
                    <a:pt x="1005" y="874"/>
                  </a:lnTo>
                  <a:lnTo>
                    <a:pt x="534" y="1103"/>
                  </a:lnTo>
                  <a:lnTo>
                    <a:pt x="253" y="467"/>
                  </a:lnTo>
                  <a:lnTo>
                    <a:pt x="56" y="155"/>
                  </a:lnTo>
                  <a:lnTo>
                    <a:pt x="0" y="78"/>
                  </a:lnTo>
                  <a:close/>
                </a:path>
              </a:pathLst>
            </a:custGeom>
            <a:solidFill>
              <a:srgbClr val="FFFFFF"/>
            </a:solidFill>
            <a:ln w="0">
              <a:solidFill>
                <a:srgbClr val="FFFFFF"/>
              </a:solidFill>
              <a:round/>
              <a:headEnd/>
              <a:tailEnd/>
            </a:ln>
          </p:spPr>
          <p:txBody>
            <a:bodyPr/>
            <a:lstStyle/>
            <a:p>
              <a:endParaRPr lang="id-ID"/>
            </a:p>
          </p:txBody>
        </p:sp>
        <p:sp>
          <p:nvSpPr>
            <p:cNvPr id="50186" name="Freeform 10"/>
            <p:cNvSpPr>
              <a:spLocks/>
            </p:cNvSpPr>
            <p:nvPr/>
          </p:nvSpPr>
          <p:spPr bwMode="auto">
            <a:xfrm>
              <a:off x="5178" y="3941"/>
              <a:ext cx="137" cy="109"/>
            </a:xfrm>
            <a:custGeom>
              <a:avLst/>
              <a:gdLst>
                <a:gd name="T0" fmla="*/ 0 w 1644"/>
                <a:gd name="T1" fmla="*/ 0 h 1305"/>
                <a:gd name="T2" fmla="*/ 0 w 1644"/>
                <a:gd name="T3" fmla="*/ 0 h 1305"/>
                <a:gd name="T4" fmla="*/ 0 w 1644"/>
                <a:gd name="T5" fmla="*/ 0 h 1305"/>
                <a:gd name="T6" fmla="*/ 0 w 1644"/>
                <a:gd name="T7" fmla="*/ 0 h 1305"/>
                <a:gd name="T8" fmla="*/ 0 w 1644"/>
                <a:gd name="T9" fmla="*/ 0 h 1305"/>
                <a:gd name="T10" fmla="*/ 0 w 1644"/>
                <a:gd name="T11" fmla="*/ 0 h 1305"/>
                <a:gd name="T12" fmla="*/ 0 w 1644"/>
                <a:gd name="T13" fmla="*/ 0 h 1305"/>
                <a:gd name="T14" fmla="*/ 0 w 1644"/>
                <a:gd name="T15" fmla="*/ 0 h 1305"/>
                <a:gd name="T16" fmla="*/ 0 w 1644"/>
                <a:gd name="T17" fmla="*/ 0 h 1305"/>
                <a:gd name="T18" fmla="*/ 0 w 1644"/>
                <a:gd name="T19" fmla="*/ 0 h 1305"/>
                <a:gd name="T20" fmla="*/ 0 w 1644"/>
                <a:gd name="T21" fmla="*/ 0 h 1305"/>
                <a:gd name="T22" fmla="*/ 0 w 1644"/>
                <a:gd name="T23" fmla="*/ 0 h 1305"/>
                <a:gd name="T24" fmla="*/ 0 w 1644"/>
                <a:gd name="T25" fmla="*/ 0 h 1305"/>
                <a:gd name="T26" fmla="*/ 0 w 1644"/>
                <a:gd name="T27" fmla="*/ 0 h 1305"/>
                <a:gd name="T28" fmla="*/ 0 w 1644"/>
                <a:gd name="T29" fmla="*/ 0 h 130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44"/>
                <a:gd name="T46" fmla="*/ 0 h 1305"/>
                <a:gd name="T47" fmla="*/ 1644 w 1644"/>
                <a:gd name="T48" fmla="*/ 1305 h 130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44" h="1305">
                  <a:moveTo>
                    <a:pt x="535" y="0"/>
                  </a:moveTo>
                  <a:lnTo>
                    <a:pt x="239" y="433"/>
                  </a:lnTo>
                  <a:lnTo>
                    <a:pt x="0" y="661"/>
                  </a:lnTo>
                  <a:lnTo>
                    <a:pt x="336" y="482"/>
                  </a:lnTo>
                  <a:lnTo>
                    <a:pt x="159" y="713"/>
                  </a:lnTo>
                  <a:lnTo>
                    <a:pt x="473" y="482"/>
                  </a:lnTo>
                  <a:lnTo>
                    <a:pt x="218" y="840"/>
                  </a:lnTo>
                  <a:lnTo>
                    <a:pt x="556" y="637"/>
                  </a:lnTo>
                  <a:lnTo>
                    <a:pt x="336" y="942"/>
                  </a:lnTo>
                  <a:lnTo>
                    <a:pt x="513" y="840"/>
                  </a:lnTo>
                  <a:lnTo>
                    <a:pt x="1110" y="1305"/>
                  </a:lnTo>
                  <a:lnTo>
                    <a:pt x="1644" y="433"/>
                  </a:lnTo>
                  <a:lnTo>
                    <a:pt x="1110" y="305"/>
                  </a:lnTo>
                  <a:lnTo>
                    <a:pt x="795" y="151"/>
                  </a:lnTo>
                  <a:lnTo>
                    <a:pt x="535" y="0"/>
                  </a:lnTo>
                  <a:close/>
                </a:path>
              </a:pathLst>
            </a:custGeom>
            <a:solidFill>
              <a:srgbClr val="FFFFFF"/>
            </a:solidFill>
            <a:ln w="0">
              <a:solidFill>
                <a:srgbClr val="FFFFFF"/>
              </a:solidFill>
              <a:round/>
              <a:headEnd/>
              <a:tailEnd/>
            </a:ln>
          </p:spPr>
          <p:txBody>
            <a:bodyPr/>
            <a:lstStyle/>
            <a:p>
              <a:endParaRPr lang="id-ID"/>
            </a:p>
          </p:txBody>
        </p:sp>
        <p:sp>
          <p:nvSpPr>
            <p:cNvPr id="50187" name="Freeform 11"/>
            <p:cNvSpPr>
              <a:spLocks/>
            </p:cNvSpPr>
            <p:nvPr/>
          </p:nvSpPr>
          <p:spPr bwMode="auto">
            <a:xfrm>
              <a:off x="5279" y="4018"/>
              <a:ext cx="63" cy="51"/>
            </a:xfrm>
            <a:custGeom>
              <a:avLst/>
              <a:gdLst>
                <a:gd name="T0" fmla="*/ 0 w 755"/>
                <a:gd name="T1" fmla="*/ 0 h 616"/>
                <a:gd name="T2" fmla="*/ 0 w 755"/>
                <a:gd name="T3" fmla="*/ 0 h 616"/>
                <a:gd name="T4" fmla="*/ 0 w 755"/>
                <a:gd name="T5" fmla="*/ 0 h 616"/>
                <a:gd name="T6" fmla="*/ 0 w 755"/>
                <a:gd name="T7" fmla="*/ 0 h 616"/>
                <a:gd name="T8" fmla="*/ 0 w 755"/>
                <a:gd name="T9" fmla="*/ 0 h 616"/>
                <a:gd name="T10" fmla="*/ 0 w 755"/>
                <a:gd name="T11" fmla="*/ 0 h 616"/>
                <a:gd name="T12" fmla="*/ 0 60000 65536"/>
                <a:gd name="T13" fmla="*/ 0 60000 65536"/>
                <a:gd name="T14" fmla="*/ 0 60000 65536"/>
                <a:gd name="T15" fmla="*/ 0 60000 65536"/>
                <a:gd name="T16" fmla="*/ 0 60000 65536"/>
                <a:gd name="T17" fmla="*/ 0 60000 65536"/>
                <a:gd name="T18" fmla="*/ 0 w 755"/>
                <a:gd name="T19" fmla="*/ 0 h 616"/>
                <a:gd name="T20" fmla="*/ 755 w 755"/>
                <a:gd name="T21" fmla="*/ 616 h 616"/>
              </a:gdLst>
              <a:ahLst/>
              <a:cxnLst>
                <a:cxn ang="T12">
                  <a:pos x="T0" y="T1"/>
                </a:cxn>
                <a:cxn ang="T13">
                  <a:pos x="T2" y="T3"/>
                </a:cxn>
                <a:cxn ang="T14">
                  <a:pos x="T4" y="T5"/>
                </a:cxn>
                <a:cxn ang="T15">
                  <a:pos x="T6" y="T7"/>
                </a:cxn>
                <a:cxn ang="T16">
                  <a:pos x="T8" y="T9"/>
                </a:cxn>
                <a:cxn ang="T17">
                  <a:pos x="T10" y="T11"/>
                </a:cxn>
              </a:cxnLst>
              <a:rect l="T18" t="T19" r="T20" b="T21"/>
              <a:pathLst>
                <a:path w="755" h="616">
                  <a:moveTo>
                    <a:pt x="235" y="0"/>
                  </a:moveTo>
                  <a:lnTo>
                    <a:pt x="755" y="152"/>
                  </a:lnTo>
                  <a:lnTo>
                    <a:pt x="295" y="616"/>
                  </a:lnTo>
                  <a:lnTo>
                    <a:pt x="139" y="488"/>
                  </a:lnTo>
                  <a:lnTo>
                    <a:pt x="0" y="360"/>
                  </a:lnTo>
                  <a:lnTo>
                    <a:pt x="235" y="0"/>
                  </a:lnTo>
                  <a:close/>
                </a:path>
              </a:pathLst>
            </a:custGeom>
            <a:solidFill>
              <a:srgbClr val="0CC10C"/>
            </a:solidFill>
            <a:ln w="0">
              <a:solidFill>
                <a:srgbClr val="0CC10C"/>
              </a:solidFill>
              <a:round/>
              <a:headEnd/>
              <a:tailEnd/>
            </a:ln>
          </p:spPr>
          <p:txBody>
            <a:bodyPr/>
            <a:lstStyle/>
            <a:p>
              <a:endParaRPr lang="id-ID"/>
            </a:p>
          </p:txBody>
        </p:sp>
        <p:sp>
          <p:nvSpPr>
            <p:cNvPr id="50188" name="Freeform 12"/>
            <p:cNvSpPr>
              <a:spLocks/>
            </p:cNvSpPr>
            <p:nvPr/>
          </p:nvSpPr>
          <p:spPr bwMode="auto">
            <a:xfrm>
              <a:off x="4866" y="3931"/>
              <a:ext cx="190" cy="93"/>
            </a:xfrm>
            <a:custGeom>
              <a:avLst/>
              <a:gdLst>
                <a:gd name="T0" fmla="*/ 0 w 2286"/>
                <a:gd name="T1" fmla="*/ 0 h 1119"/>
                <a:gd name="T2" fmla="*/ 0 w 2286"/>
                <a:gd name="T3" fmla="*/ 0 h 1119"/>
                <a:gd name="T4" fmla="*/ 0 w 2286"/>
                <a:gd name="T5" fmla="*/ 0 h 1119"/>
                <a:gd name="T6" fmla="*/ 0 w 2286"/>
                <a:gd name="T7" fmla="*/ 0 h 1119"/>
                <a:gd name="T8" fmla="*/ 0 w 2286"/>
                <a:gd name="T9" fmla="*/ 0 h 1119"/>
                <a:gd name="T10" fmla="*/ 0 w 2286"/>
                <a:gd name="T11" fmla="*/ 0 h 1119"/>
                <a:gd name="T12" fmla="*/ 0 w 2286"/>
                <a:gd name="T13" fmla="*/ 0 h 1119"/>
                <a:gd name="T14" fmla="*/ 0 w 2286"/>
                <a:gd name="T15" fmla="*/ 0 h 1119"/>
                <a:gd name="T16" fmla="*/ 0 w 2286"/>
                <a:gd name="T17" fmla="*/ 0 h 1119"/>
                <a:gd name="T18" fmla="*/ 0 w 2286"/>
                <a:gd name="T19" fmla="*/ 0 h 1119"/>
                <a:gd name="T20" fmla="*/ 0 w 2286"/>
                <a:gd name="T21" fmla="*/ 0 h 1119"/>
                <a:gd name="T22" fmla="*/ 0 w 2286"/>
                <a:gd name="T23" fmla="*/ 0 h 1119"/>
                <a:gd name="T24" fmla="*/ 0 w 2286"/>
                <a:gd name="T25" fmla="*/ 0 h 1119"/>
                <a:gd name="T26" fmla="*/ 0 w 2286"/>
                <a:gd name="T27" fmla="*/ 0 h 11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86"/>
                <a:gd name="T43" fmla="*/ 0 h 1119"/>
                <a:gd name="T44" fmla="*/ 2286 w 2286"/>
                <a:gd name="T45" fmla="*/ 1119 h 111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86" h="1119">
                  <a:moveTo>
                    <a:pt x="0" y="382"/>
                  </a:moveTo>
                  <a:lnTo>
                    <a:pt x="361" y="332"/>
                  </a:lnTo>
                  <a:lnTo>
                    <a:pt x="719" y="205"/>
                  </a:lnTo>
                  <a:lnTo>
                    <a:pt x="1136" y="0"/>
                  </a:lnTo>
                  <a:lnTo>
                    <a:pt x="1391" y="305"/>
                  </a:lnTo>
                  <a:lnTo>
                    <a:pt x="1848" y="586"/>
                  </a:lnTo>
                  <a:lnTo>
                    <a:pt x="2286" y="765"/>
                  </a:lnTo>
                  <a:lnTo>
                    <a:pt x="2184" y="1119"/>
                  </a:lnTo>
                  <a:lnTo>
                    <a:pt x="1329" y="866"/>
                  </a:lnTo>
                  <a:lnTo>
                    <a:pt x="1232" y="814"/>
                  </a:lnTo>
                  <a:lnTo>
                    <a:pt x="738" y="942"/>
                  </a:lnTo>
                  <a:lnTo>
                    <a:pt x="460" y="968"/>
                  </a:lnTo>
                  <a:lnTo>
                    <a:pt x="83" y="534"/>
                  </a:lnTo>
                  <a:lnTo>
                    <a:pt x="0" y="382"/>
                  </a:lnTo>
                  <a:close/>
                </a:path>
              </a:pathLst>
            </a:custGeom>
            <a:solidFill>
              <a:srgbClr val="0CC10C"/>
            </a:solidFill>
            <a:ln w="0">
              <a:solidFill>
                <a:srgbClr val="0CC10C"/>
              </a:solidFill>
              <a:round/>
              <a:headEnd/>
              <a:tailEnd/>
            </a:ln>
          </p:spPr>
          <p:txBody>
            <a:bodyPr/>
            <a:lstStyle/>
            <a:p>
              <a:endParaRPr lang="id-ID"/>
            </a:p>
          </p:txBody>
        </p:sp>
        <p:sp>
          <p:nvSpPr>
            <p:cNvPr id="50189" name="Freeform 13"/>
            <p:cNvSpPr>
              <a:spLocks/>
            </p:cNvSpPr>
            <p:nvPr/>
          </p:nvSpPr>
          <p:spPr bwMode="auto">
            <a:xfrm>
              <a:off x="4959" y="3567"/>
              <a:ext cx="191" cy="334"/>
            </a:xfrm>
            <a:custGeom>
              <a:avLst/>
              <a:gdLst>
                <a:gd name="T0" fmla="*/ 0 w 2299"/>
                <a:gd name="T1" fmla="*/ 0 h 4011"/>
                <a:gd name="T2" fmla="*/ 0 w 2299"/>
                <a:gd name="T3" fmla="*/ 0 h 4011"/>
                <a:gd name="T4" fmla="*/ 0 w 2299"/>
                <a:gd name="T5" fmla="*/ 0 h 4011"/>
                <a:gd name="T6" fmla="*/ 0 w 2299"/>
                <a:gd name="T7" fmla="*/ 0 h 4011"/>
                <a:gd name="T8" fmla="*/ 0 w 2299"/>
                <a:gd name="T9" fmla="*/ 0 h 4011"/>
                <a:gd name="T10" fmla="*/ 0 w 2299"/>
                <a:gd name="T11" fmla="*/ 0 h 4011"/>
                <a:gd name="T12" fmla="*/ 0 w 2299"/>
                <a:gd name="T13" fmla="*/ 0 h 4011"/>
                <a:gd name="T14" fmla="*/ 0 w 2299"/>
                <a:gd name="T15" fmla="*/ 0 h 4011"/>
                <a:gd name="T16" fmla="*/ 0 w 2299"/>
                <a:gd name="T17" fmla="*/ 0 h 4011"/>
                <a:gd name="T18" fmla="*/ 0 w 2299"/>
                <a:gd name="T19" fmla="*/ 0 h 4011"/>
                <a:gd name="T20" fmla="*/ 0 w 2299"/>
                <a:gd name="T21" fmla="*/ 0 h 4011"/>
                <a:gd name="T22" fmla="*/ 0 w 2299"/>
                <a:gd name="T23" fmla="*/ 0 h 4011"/>
                <a:gd name="T24" fmla="*/ 0 w 2299"/>
                <a:gd name="T25" fmla="*/ 0 h 4011"/>
                <a:gd name="T26" fmla="*/ 0 w 2299"/>
                <a:gd name="T27" fmla="*/ 0 h 4011"/>
                <a:gd name="T28" fmla="*/ 0 w 2299"/>
                <a:gd name="T29" fmla="*/ 0 h 4011"/>
                <a:gd name="T30" fmla="*/ 0 w 2299"/>
                <a:gd name="T31" fmla="*/ 0 h 4011"/>
                <a:gd name="T32" fmla="*/ 0 w 2299"/>
                <a:gd name="T33" fmla="*/ 0 h 4011"/>
                <a:gd name="T34" fmla="*/ 0 w 2299"/>
                <a:gd name="T35" fmla="*/ 0 h 4011"/>
                <a:gd name="T36" fmla="*/ 0 w 2299"/>
                <a:gd name="T37" fmla="*/ 0 h 4011"/>
                <a:gd name="T38" fmla="*/ 0 w 2299"/>
                <a:gd name="T39" fmla="*/ 0 h 4011"/>
                <a:gd name="T40" fmla="*/ 0 w 2299"/>
                <a:gd name="T41" fmla="*/ 0 h 4011"/>
                <a:gd name="T42" fmla="*/ 0 w 2299"/>
                <a:gd name="T43" fmla="*/ 0 h 4011"/>
                <a:gd name="T44" fmla="*/ 0 w 2299"/>
                <a:gd name="T45" fmla="*/ 0 h 40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299"/>
                <a:gd name="T70" fmla="*/ 0 h 4011"/>
                <a:gd name="T71" fmla="*/ 2299 w 2299"/>
                <a:gd name="T72" fmla="*/ 4011 h 40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299" h="4011">
                  <a:moveTo>
                    <a:pt x="1759" y="0"/>
                  </a:moveTo>
                  <a:lnTo>
                    <a:pt x="1802" y="764"/>
                  </a:lnTo>
                  <a:lnTo>
                    <a:pt x="2299" y="1096"/>
                  </a:lnTo>
                  <a:lnTo>
                    <a:pt x="2299" y="1306"/>
                  </a:lnTo>
                  <a:lnTo>
                    <a:pt x="2122" y="1535"/>
                  </a:lnTo>
                  <a:lnTo>
                    <a:pt x="2081" y="1765"/>
                  </a:lnTo>
                  <a:lnTo>
                    <a:pt x="2157" y="1866"/>
                  </a:lnTo>
                  <a:lnTo>
                    <a:pt x="2019" y="1992"/>
                  </a:lnTo>
                  <a:lnTo>
                    <a:pt x="2122" y="2147"/>
                  </a:lnTo>
                  <a:lnTo>
                    <a:pt x="2042" y="2299"/>
                  </a:lnTo>
                  <a:lnTo>
                    <a:pt x="2060" y="2478"/>
                  </a:lnTo>
                  <a:lnTo>
                    <a:pt x="1959" y="2707"/>
                  </a:lnTo>
                  <a:lnTo>
                    <a:pt x="2019" y="2960"/>
                  </a:lnTo>
                  <a:lnTo>
                    <a:pt x="2042" y="3115"/>
                  </a:lnTo>
                  <a:lnTo>
                    <a:pt x="1959" y="3395"/>
                  </a:lnTo>
                  <a:lnTo>
                    <a:pt x="1465" y="4011"/>
                  </a:lnTo>
                  <a:lnTo>
                    <a:pt x="198" y="3883"/>
                  </a:lnTo>
                  <a:lnTo>
                    <a:pt x="56" y="3630"/>
                  </a:lnTo>
                  <a:lnTo>
                    <a:pt x="0" y="3165"/>
                  </a:lnTo>
                  <a:lnTo>
                    <a:pt x="214" y="2071"/>
                  </a:lnTo>
                  <a:lnTo>
                    <a:pt x="754" y="1230"/>
                  </a:lnTo>
                  <a:lnTo>
                    <a:pt x="892" y="560"/>
                  </a:lnTo>
                  <a:lnTo>
                    <a:pt x="1759" y="0"/>
                  </a:lnTo>
                  <a:close/>
                </a:path>
              </a:pathLst>
            </a:custGeom>
            <a:solidFill>
              <a:srgbClr val="FFEA00"/>
            </a:solidFill>
            <a:ln w="0">
              <a:solidFill>
                <a:srgbClr val="FFEA00"/>
              </a:solidFill>
              <a:round/>
              <a:headEnd/>
              <a:tailEnd/>
            </a:ln>
          </p:spPr>
          <p:txBody>
            <a:bodyPr/>
            <a:lstStyle/>
            <a:p>
              <a:endParaRPr lang="id-ID"/>
            </a:p>
          </p:txBody>
        </p:sp>
        <p:sp>
          <p:nvSpPr>
            <p:cNvPr id="50190" name="Freeform 14"/>
            <p:cNvSpPr>
              <a:spLocks/>
            </p:cNvSpPr>
            <p:nvPr/>
          </p:nvSpPr>
          <p:spPr bwMode="auto">
            <a:xfrm>
              <a:off x="4955" y="3798"/>
              <a:ext cx="47" cy="43"/>
            </a:xfrm>
            <a:custGeom>
              <a:avLst/>
              <a:gdLst>
                <a:gd name="T0" fmla="*/ 0 w 555"/>
                <a:gd name="T1" fmla="*/ 0 h 509"/>
                <a:gd name="T2" fmla="*/ 0 w 555"/>
                <a:gd name="T3" fmla="*/ 0 h 509"/>
                <a:gd name="T4" fmla="*/ 0 w 555"/>
                <a:gd name="T5" fmla="*/ 0 h 509"/>
                <a:gd name="T6" fmla="*/ 0 w 555"/>
                <a:gd name="T7" fmla="*/ 0 h 509"/>
                <a:gd name="T8" fmla="*/ 0 w 555"/>
                <a:gd name="T9" fmla="*/ 0 h 509"/>
                <a:gd name="T10" fmla="*/ 0 60000 65536"/>
                <a:gd name="T11" fmla="*/ 0 60000 65536"/>
                <a:gd name="T12" fmla="*/ 0 60000 65536"/>
                <a:gd name="T13" fmla="*/ 0 60000 65536"/>
                <a:gd name="T14" fmla="*/ 0 60000 65536"/>
                <a:gd name="T15" fmla="*/ 0 w 555"/>
                <a:gd name="T16" fmla="*/ 0 h 509"/>
                <a:gd name="T17" fmla="*/ 555 w 555"/>
                <a:gd name="T18" fmla="*/ 509 h 509"/>
              </a:gdLst>
              <a:ahLst/>
              <a:cxnLst>
                <a:cxn ang="T10">
                  <a:pos x="T0" y="T1"/>
                </a:cxn>
                <a:cxn ang="T11">
                  <a:pos x="T2" y="T3"/>
                </a:cxn>
                <a:cxn ang="T12">
                  <a:pos x="T4" y="T5"/>
                </a:cxn>
                <a:cxn ang="T13">
                  <a:pos x="T6" y="T7"/>
                </a:cxn>
                <a:cxn ang="T14">
                  <a:pos x="T8" y="T9"/>
                </a:cxn>
              </a:cxnLst>
              <a:rect l="T15" t="T16" r="T17" b="T18"/>
              <a:pathLst>
                <a:path w="555" h="509">
                  <a:moveTo>
                    <a:pt x="41" y="0"/>
                  </a:moveTo>
                  <a:lnTo>
                    <a:pt x="535" y="52"/>
                  </a:lnTo>
                  <a:lnTo>
                    <a:pt x="555" y="509"/>
                  </a:lnTo>
                  <a:lnTo>
                    <a:pt x="0" y="408"/>
                  </a:lnTo>
                  <a:lnTo>
                    <a:pt x="41" y="0"/>
                  </a:lnTo>
                  <a:close/>
                </a:path>
              </a:pathLst>
            </a:custGeom>
            <a:solidFill>
              <a:srgbClr val="B5B5B5"/>
            </a:solidFill>
            <a:ln w="0">
              <a:solidFill>
                <a:srgbClr val="B5B5B5"/>
              </a:solidFill>
              <a:round/>
              <a:headEnd/>
              <a:tailEnd/>
            </a:ln>
          </p:spPr>
          <p:txBody>
            <a:bodyPr/>
            <a:lstStyle/>
            <a:p>
              <a:endParaRPr lang="id-ID"/>
            </a:p>
          </p:txBody>
        </p:sp>
        <p:sp>
          <p:nvSpPr>
            <p:cNvPr id="50191" name="Freeform 15"/>
            <p:cNvSpPr>
              <a:spLocks/>
            </p:cNvSpPr>
            <p:nvPr/>
          </p:nvSpPr>
          <p:spPr bwMode="auto">
            <a:xfrm>
              <a:off x="4820" y="3756"/>
              <a:ext cx="162" cy="81"/>
            </a:xfrm>
            <a:custGeom>
              <a:avLst/>
              <a:gdLst>
                <a:gd name="T0" fmla="*/ 0 w 1945"/>
                <a:gd name="T1" fmla="*/ 0 h 969"/>
                <a:gd name="T2" fmla="*/ 0 w 1945"/>
                <a:gd name="T3" fmla="*/ 0 h 969"/>
                <a:gd name="T4" fmla="*/ 0 w 1945"/>
                <a:gd name="T5" fmla="*/ 0 h 969"/>
                <a:gd name="T6" fmla="*/ 0 w 1945"/>
                <a:gd name="T7" fmla="*/ 0 h 969"/>
                <a:gd name="T8" fmla="*/ 0 w 1945"/>
                <a:gd name="T9" fmla="*/ 0 h 969"/>
                <a:gd name="T10" fmla="*/ 0 w 1945"/>
                <a:gd name="T11" fmla="*/ 0 h 969"/>
                <a:gd name="T12" fmla="*/ 0 w 1945"/>
                <a:gd name="T13" fmla="*/ 0 h 969"/>
                <a:gd name="T14" fmla="*/ 0 w 1945"/>
                <a:gd name="T15" fmla="*/ 0 h 969"/>
                <a:gd name="T16" fmla="*/ 0 w 1945"/>
                <a:gd name="T17" fmla="*/ 0 h 969"/>
                <a:gd name="T18" fmla="*/ 0 w 1945"/>
                <a:gd name="T19" fmla="*/ 0 h 969"/>
                <a:gd name="T20" fmla="*/ 0 w 1945"/>
                <a:gd name="T21" fmla="*/ 0 h 969"/>
                <a:gd name="T22" fmla="*/ 0 w 1945"/>
                <a:gd name="T23" fmla="*/ 0 h 969"/>
                <a:gd name="T24" fmla="*/ 0 w 1945"/>
                <a:gd name="T25" fmla="*/ 0 h 9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45"/>
                <a:gd name="T40" fmla="*/ 0 h 969"/>
                <a:gd name="T41" fmla="*/ 1945 w 1945"/>
                <a:gd name="T42" fmla="*/ 969 h 96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45" h="969">
                  <a:moveTo>
                    <a:pt x="1347" y="150"/>
                  </a:moveTo>
                  <a:lnTo>
                    <a:pt x="793" y="332"/>
                  </a:lnTo>
                  <a:lnTo>
                    <a:pt x="281" y="0"/>
                  </a:lnTo>
                  <a:lnTo>
                    <a:pt x="0" y="229"/>
                  </a:lnTo>
                  <a:lnTo>
                    <a:pt x="62" y="409"/>
                  </a:lnTo>
                  <a:lnTo>
                    <a:pt x="320" y="254"/>
                  </a:lnTo>
                  <a:lnTo>
                    <a:pt x="1053" y="586"/>
                  </a:lnTo>
                  <a:lnTo>
                    <a:pt x="1292" y="969"/>
                  </a:lnTo>
                  <a:lnTo>
                    <a:pt x="1883" y="942"/>
                  </a:lnTo>
                  <a:lnTo>
                    <a:pt x="1725" y="765"/>
                  </a:lnTo>
                  <a:lnTo>
                    <a:pt x="1807" y="636"/>
                  </a:lnTo>
                  <a:lnTo>
                    <a:pt x="1945" y="536"/>
                  </a:lnTo>
                  <a:lnTo>
                    <a:pt x="1347" y="150"/>
                  </a:lnTo>
                  <a:close/>
                </a:path>
              </a:pathLst>
            </a:custGeom>
            <a:solidFill>
              <a:srgbClr val="FFC98E"/>
            </a:solidFill>
            <a:ln w="0">
              <a:solidFill>
                <a:srgbClr val="FFC98E"/>
              </a:solidFill>
              <a:round/>
              <a:headEnd/>
              <a:tailEnd/>
            </a:ln>
          </p:spPr>
          <p:txBody>
            <a:bodyPr/>
            <a:lstStyle/>
            <a:p>
              <a:endParaRPr lang="id-ID"/>
            </a:p>
          </p:txBody>
        </p:sp>
        <p:sp>
          <p:nvSpPr>
            <p:cNvPr id="50192" name="Freeform 16"/>
            <p:cNvSpPr>
              <a:spLocks/>
            </p:cNvSpPr>
            <p:nvPr/>
          </p:nvSpPr>
          <p:spPr bwMode="auto">
            <a:xfrm>
              <a:off x="4970" y="3843"/>
              <a:ext cx="193" cy="243"/>
            </a:xfrm>
            <a:custGeom>
              <a:avLst/>
              <a:gdLst>
                <a:gd name="T0" fmla="*/ 0 w 2319"/>
                <a:gd name="T1" fmla="*/ 0 h 2915"/>
                <a:gd name="T2" fmla="*/ 0 w 2319"/>
                <a:gd name="T3" fmla="*/ 0 h 2915"/>
                <a:gd name="T4" fmla="*/ 0 w 2319"/>
                <a:gd name="T5" fmla="*/ 0 h 2915"/>
                <a:gd name="T6" fmla="*/ 0 w 2319"/>
                <a:gd name="T7" fmla="*/ 0 h 2915"/>
                <a:gd name="T8" fmla="*/ 0 w 2319"/>
                <a:gd name="T9" fmla="*/ 0 h 2915"/>
                <a:gd name="T10" fmla="*/ 0 w 2319"/>
                <a:gd name="T11" fmla="*/ 0 h 2915"/>
                <a:gd name="T12" fmla="*/ 0 w 2319"/>
                <a:gd name="T13" fmla="*/ 0 h 2915"/>
                <a:gd name="T14" fmla="*/ 0 w 2319"/>
                <a:gd name="T15" fmla="*/ 0 h 2915"/>
                <a:gd name="T16" fmla="*/ 0 w 2319"/>
                <a:gd name="T17" fmla="*/ 0 h 2915"/>
                <a:gd name="T18" fmla="*/ 0 w 2319"/>
                <a:gd name="T19" fmla="*/ 0 h 2915"/>
                <a:gd name="T20" fmla="*/ 0 w 2319"/>
                <a:gd name="T21" fmla="*/ 0 h 2915"/>
                <a:gd name="T22" fmla="*/ 0 w 2319"/>
                <a:gd name="T23" fmla="*/ 0 h 2915"/>
                <a:gd name="T24" fmla="*/ 0 w 2319"/>
                <a:gd name="T25" fmla="*/ 0 h 2915"/>
                <a:gd name="T26" fmla="*/ 0 w 2319"/>
                <a:gd name="T27" fmla="*/ 0 h 2915"/>
                <a:gd name="T28" fmla="*/ 0 w 2319"/>
                <a:gd name="T29" fmla="*/ 0 h 2915"/>
                <a:gd name="T30" fmla="*/ 0 w 2319"/>
                <a:gd name="T31" fmla="*/ 0 h 291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19"/>
                <a:gd name="T49" fmla="*/ 0 h 2915"/>
                <a:gd name="T50" fmla="*/ 2319 w 2319"/>
                <a:gd name="T51" fmla="*/ 2915 h 291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19" h="2915">
                  <a:moveTo>
                    <a:pt x="0" y="591"/>
                  </a:moveTo>
                  <a:lnTo>
                    <a:pt x="417" y="488"/>
                  </a:lnTo>
                  <a:lnTo>
                    <a:pt x="992" y="284"/>
                  </a:lnTo>
                  <a:lnTo>
                    <a:pt x="1170" y="311"/>
                  </a:lnTo>
                  <a:lnTo>
                    <a:pt x="1805" y="0"/>
                  </a:lnTo>
                  <a:lnTo>
                    <a:pt x="2299" y="643"/>
                  </a:lnTo>
                  <a:lnTo>
                    <a:pt x="2319" y="2634"/>
                  </a:lnTo>
                  <a:lnTo>
                    <a:pt x="1999" y="2915"/>
                  </a:lnTo>
                  <a:lnTo>
                    <a:pt x="1703" y="2889"/>
                  </a:lnTo>
                  <a:lnTo>
                    <a:pt x="1267" y="2711"/>
                  </a:lnTo>
                  <a:lnTo>
                    <a:pt x="1444" y="2247"/>
                  </a:lnTo>
                  <a:lnTo>
                    <a:pt x="949" y="2196"/>
                  </a:lnTo>
                  <a:lnTo>
                    <a:pt x="651" y="1151"/>
                  </a:lnTo>
                  <a:lnTo>
                    <a:pt x="177" y="743"/>
                  </a:lnTo>
                  <a:lnTo>
                    <a:pt x="76" y="643"/>
                  </a:lnTo>
                  <a:lnTo>
                    <a:pt x="0" y="591"/>
                  </a:lnTo>
                  <a:close/>
                </a:path>
              </a:pathLst>
            </a:custGeom>
            <a:solidFill>
              <a:srgbClr val="70230C"/>
            </a:solidFill>
            <a:ln w="0">
              <a:solidFill>
                <a:srgbClr val="70230C"/>
              </a:solidFill>
              <a:round/>
              <a:headEnd/>
              <a:tailEnd/>
            </a:ln>
          </p:spPr>
          <p:txBody>
            <a:bodyPr/>
            <a:lstStyle/>
            <a:p>
              <a:endParaRPr lang="id-ID"/>
            </a:p>
          </p:txBody>
        </p:sp>
        <p:sp>
          <p:nvSpPr>
            <p:cNvPr id="50193" name="Freeform 17"/>
            <p:cNvSpPr>
              <a:spLocks/>
            </p:cNvSpPr>
            <p:nvPr/>
          </p:nvSpPr>
          <p:spPr bwMode="auto">
            <a:xfrm>
              <a:off x="4993" y="3845"/>
              <a:ext cx="22" cy="41"/>
            </a:xfrm>
            <a:custGeom>
              <a:avLst/>
              <a:gdLst>
                <a:gd name="T0" fmla="*/ 0 w 260"/>
                <a:gd name="T1" fmla="*/ 0 h 489"/>
                <a:gd name="T2" fmla="*/ 0 w 260"/>
                <a:gd name="T3" fmla="*/ 0 h 489"/>
                <a:gd name="T4" fmla="*/ 0 w 260"/>
                <a:gd name="T5" fmla="*/ 0 h 489"/>
                <a:gd name="T6" fmla="*/ 0 w 260"/>
                <a:gd name="T7" fmla="*/ 0 h 489"/>
                <a:gd name="T8" fmla="*/ 0 w 260"/>
                <a:gd name="T9" fmla="*/ 0 h 489"/>
                <a:gd name="T10" fmla="*/ 0 60000 65536"/>
                <a:gd name="T11" fmla="*/ 0 60000 65536"/>
                <a:gd name="T12" fmla="*/ 0 60000 65536"/>
                <a:gd name="T13" fmla="*/ 0 60000 65536"/>
                <a:gd name="T14" fmla="*/ 0 60000 65536"/>
                <a:gd name="T15" fmla="*/ 0 w 260"/>
                <a:gd name="T16" fmla="*/ 0 h 489"/>
                <a:gd name="T17" fmla="*/ 260 w 260"/>
                <a:gd name="T18" fmla="*/ 489 h 489"/>
              </a:gdLst>
              <a:ahLst/>
              <a:cxnLst>
                <a:cxn ang="T10">
                  <a:pos x="T0" y="T1"/>
                </a:cxn>
                <a:cxn ang="T11">
                  <a:pos x="T2" y="T3"/>
                </a:cxn>
                <a:cxn ang="T12">
                  <a:pos x="T4" y="T5"/>
                </a:cxn>
                <a:cxn ang="T13">
                  <a:pos x="T6" y="T7"/>
                </a:cxn>
                <a:cxn ang="T14">
                  <a:pos x="T8" y="T9"/>
                </a:cxn>
              </a:cxnLst>
              <a:rect l="T15" t="T16" r="T17" b="T18"/>
              <a:pathLst>
                <a:path w="260" h="489">
                  <a:moveTo>
                    <a:pt x="0" y="0"/>
                  </a:moveTo>
                  <a:lnTo>
                    <a:pt x="41" y="489"/>
                  </a:lnTo>
                  <a:lnTo>
                    <a:pt x="260" y="439"/>
                  </a:lnTo>
                  <a:lnTo>
                    <a:pt x="218" y="106"/>
                  </a:lnTo>
                  <a:lnTo>
                    <a:pt x="0" y="0"/>
                  </a:lnTo>
                  <a:close/>
                </a:path>
              </a:pathLst>
            </a:custGeom>
            <a:solidFill>
              <a:srgbClr val="FF0000"/>
            </a:solidFill>
            <a:ln w="0">
              <a:solidFill>
                <a:srgbClr val="FF0000"/>
              </a:solidFill>
              <a:round/>
              <a:headEnd/>
              <a:tailEnd/>
            </a:ln>
          </p:spPr>
          <p:txBody>
            <a:bodyPr/>
            <a:lstStyle/>
            <a:p>
              <a:endParaRPr lang="id-ID"/>
            </a:p>
          </p:txBody>
        </p:sp>
        <p:sp>
          <p:nvSpPr>
            <p:cNvPr id="50194" name="Freeform 18"/>
            <p:cNvSpPr>
              <a:spLocks/>
            </p:cNvSpPr>
            <p:nvPr/>
          </p:nvSpPr>
          <p:spPr bwMode="auto">
            <a:xfrm>
              <a:off x="4995" y="3720"/>
              <a:ext cx="45" cy="87"/>
            </a:xfrm>
            <a:custGeom>
              <a:avLst/>
              <a:gdLst>
                <a:gd name="T0" fmla="*/ 0 w 540"/>
                <a:gd name="T1" fmla="*/ 0 h 1044"/>
                <a:gd name="T2" fmla="*/ 0 w 540"/>
                <a:gd name="T3" fmla="*/ 0 h 1044"/>
                <a:gd name="T4" fmla="*/ 0 w 540"/>
                <a:gd name="T5" fmla="*/ 0 h 1044"/>
                <a:gd name="T6" fmla="*/ 0 w 540"/>
                <a:gd name="T7" fmla="*/ 0 h 1044"/>
                <a:gd name="T8" fmla="*/ 0 w 540"/>
                <a:gd name="T9" fmla="*/ 0 h 1044"/>
                <a:gd name="T10" fmla="*/ 0 w 540"/>
                <a:gd name="T11" fmla="*/ 0 h 1044"/>
                <a:gd name="T12" fmla="*/ 0 w 540"/>
                <a:gd name="T13" fmla="*/ 0 h 1044"/>
                <a:gd name="T14" fmla="*/ 0 60000 65536"/>
                <a:gd name="T15" fmla="*/ 0 60000 65536"/>
                <a:gd name="T16" fmla="*/ 0 60000 65536"/>
                <a:gd name="T17" fmla="*/ 0 60000 65536"/>
                <a:gd name="T18" fmla="*/ 0 60000 65536"/>
                <a:gd name="T19" fmla="*/ 0 60000 65536"/>
                <a:gd name="T20" fmla="*/ 0 60000 65536"/>
                <a:gd name="T21" fmla="*/ 0 w 540"/>
                <a:gd name="T22" fmla="*/ 0 h 1044"/>
                <a:gd name="T23" fmla="*/ 540 w 540"/>
                <a:gd name="T24" fmla="*/ 1044 h 10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40" h="1044">
                  <a:moveTo>
                    <a:pt x="499" y="0"/>
                  </a:moveTo>
                  <a:lnTo>
                    <a:pt x="143" y="612"/>
                  </a:lnTo>
                  <a:lnTo>
                    <a:pt x="0" y="970"/>
                  </a:lnTo>
                  <a:lnTo>
                    <a:pt x="260" y="1044"/>
                  </a:lnTo>
                  <a:lnTo>
                    <a:pt x="279" y="766"/>
                  </a:lnTo>
                  <a:lnTo>
                    <a:pt x="540" y="52"/>
                  </a:lnTo>
                  <a:lnTo>
                    <a:pt x="499" y="0"/>
                  </a:lnTo>
                  <a:close/>
                </a:path>
              </a:pathLst>
            </a:custGeom>
            <a:solidFill>
              <a:srgbClr val="FF0000"/>
            </a:solidFill>
            <a:ln w="0">
              <a:solidFill>
                <a:srgbClr val="FF0000"/>
              </a:solidFill>
              <a:round/>
              <a:headEnd/>
              <a:tailEnd/>
            </a:ln>
          </p:spPr>
          <p:txBody>
            <a:bodyPr/>
            <a:lstStyle/>
            <a:p>
              <a:endParaRPr lang="id-ID"/>
            </a:p>
          </p:txBody>
        </p:sp>
        <p:sp>
          <p:nvSpPr>
            <p:cNvPr id="50195" name="Freeform 19"/>
            <p:cNvSpPr>
              <a:spLocks/>
            </p:cNvSpPr>
            <p:nvPr/>
          </p:nvSpPr>
          <p:spPr bwMode="auto">
            <a:xfrm>
              <a:off x="4968" y="3630"/>
              <a:ext cx="75" cy="149"/>
            </a:xfrm>
            <a:custGeom>
              <a:avLst/>
              <a:gdLst>
                <a:gd name="T0" fmla="*/ 0 w 890"/>
                <a:gd name="T1" fmla="*/ 0 h 1791"/>
                <a:gd name="T2" fmla="*/ 0 w 890"/>
                <a:gd name="T3" fmla="*/ 0 h 1791"/>
                <a:gd name="T4" fmla="*/ 0 w 890"/>
                <a:gd name="T5" fmla="*/ 0 h 1791"/>
                <a:gd name="T6" fmla="*/ 0 w 890"/>
                <a:gd name="T7" fmla="*/ 0 h 1791"/>
                <a:gd name="T8" fmla="*/ 0 w 890"/>
                <a:gd name="T9" fmla="*/ 0 h 1791"/>
                <a:gd name="T10" fmla="*/ 0 w 890"/>
                <a:gd name="T11" fmla="*/ 0 h 1791"/>
                <a:gd name="T12" fmla="*/ 0 w 890"/>
                <a:gd name="T13" fmla="*/ 0 h 1791"/>
                <a:gd name="T14" fmla="*/ 0 w 890"/>
                <a:gd name="T15" fmla="*/ 0 h 1791"/>
                <a:gd name="T16" fmla="*/ 0 w 890"/>
                <a:gd name="T17" fmla="*/ 0 h 1791"/>
                <a:gd name="T18" fmla="*/ 0 w 890"/>
                <a:gd name="T19" fmla="*/ 0 h 1791"/>
                <a:gd name="T20" fmla="*/ 0 w 890"/>
                <a:gd name="T21" fmla="*/ 0 h 1791"/>
                <a:gd name="T22" fmla="*/ 0 w 890"/>
                <a:gd name="T23" fmla="*/ 0 h 1791"/>
                <a:gd name="T24" fmla="*/ 0 w 890"/>
                <a:gd name="T25" fmla="*/ 0 h 1791"/>
                <a:gd name="T26" fmla="*/ 0 w 890"/>
                <a:gd name="T27" fmla="*/ 0 h 1791"/>
                <a:gd name="T28" fmla="*/ 0 w 890"/>
                <a:gd name="T29" fmla="*/ 0 h 1791"/>
                <a:gd name="T30" fmla="*/ 0 w 890"/>
                <a:gd name="T31" fmla="*/ 0 h 1791"/>
                <a:gd name="T32" fmla="*/ 0 w 890"/>
                <a:gd name="T33" fmla="*/ 0 h 1791"/>
                <a:gd name="T34" fmla="*/ 0 w 890"/>
                <a:gd name="T35" fmla="*/ 0 h 1791"/>
                <a:gd name="T36" fmla="*/ 0 w 890"/>
                <a:gd name="T37" fmla="*/ 0 h 1791"/>
                <a:gd name="T38" fmla="*/ 0 w 890"/>
                <a:gd name="T39" fmla="*/ 0 h 1791"/>
                <a:gd name="T40" fmla="*/ 0 w 890"/>
                <a:gd name="T41" fmla="*/ 0 h 17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90"/>
                <a:gd name="T64" fmla="*/ 0 h 1791"/>
                <a:gd name="T65" fmla="*/ 890 w 890"/>
                <a:gd name="T66" fmla="*/ 1791 h 179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90" h="1791">
                  <a:moveTo>
                    <a:pt x="513" y="101"/>
                  </a:moveTo>
                  <a:lnTo>
                    <a:pt x="513" y="283"/>
                  </a:lnTo>
                  <a:lnTo>
                    <a:pt x="513" y="415"/>
                  </a:lnTo>
                  <a:lnTo>
                    <a:pt x="198" y="618"/>
                  </a:lnTo>
                  <a:lnTo>
                    <a:pt x="159" y="719"/>
                  </a:lnTo>
                  <a:lnTo>
                    <a:pt x="159" y="821"/>
                  </a:lnTo>
                  <a:lnTo>
                    <a:pt x="198" y="948"/>
                  </a:lnTo>
                  <a:lnTo>
                    <a:pt x="21" y="1152"/>
                  </a:lnTo>
                  <a:lnTo>
                    <a:pt x="0" y="1331"/>
                  </a:lnTo>
                  <a:lnTo>
                    <a:pt x="60" y="1510"/>
                  </a:lnTo>
                  <a:lnTo>
                    <a:pt x="97" y="1791"/>
                  </a:lnTo>
                  <a:lnTo>
                    <a:pt x="336" y="1510"/>
                  </a:lnTo>
                  <a:lnTo>
                    <a:pt x="555" y="1307"/>
                  </a:lnTo>
                  <a:lnTo>
                    <a:pt x="513" y="1001"/>
                  </a:lnTo>
                  <a:lnTo>
                    <a:pt x="656" y="821"/>
                  </a:lnTo>
                  <a:lnTo>
                    <a:pt x="732" y="643"/>
                  </a:lnTo>
                  <a:lnTo>
                    <a:pt x="732" y="466"/>
                  </a:lnTo>
                  <a:lnTo>
                    <a:pt x="713" y="415"/>
                  </a:lnTo>
                  <a:lnTo>
                    <a:pt x="834" y="332"/>
                  </a:lnTo>
                  <a:lnTo>
                    <a:pt x="890" y="0"/>
                  </a:lnTo>
                  <a:lnTo>
                    <a:pt x="513" y="101"/>
                  </a:lnTo>
                  <a:close/>
                </a:path>
              </a:pathLst>
            </a:custGeom>
            <a:solidFill>
              <a:srgbClr val="FF0000"/>
            </a:solidFill>
            <a:ln w="0">
              <a:solidFill>
                <a:srgbClr val="FF0000"/>
              </a:solidFill>
              <a:round/>
              <a:headEnd/>
              <a:tailEnd/>
            </a:ln>
          </p:spPr>
          <p:txBody>
            <a:bodyPr/>
            <a:lstStyle/>
            <a:p>
              <a:endParaRPr lang="id-ID"/>
            </a:p>
          </p:txBody>
        </p:sp>
        <p:sp>
          <p:nvSpPr>
            <p:cNvPr id="50196" name="Freeform 20"/>
            <p:cNvSpPr>
              <a:spLocks/>
            </p:cNvSpPr>
            <p:nvPr/>
          </p:nvSpPr>
          <p:spPr bwMode="auto">
            <a:xfrm>
              <a:off x="4917" y="3259"/>
              <a:ext cx="240" cy="362"/>
            </a:xfrm>
            <a:custGeom>
              <a:avLst/>
              <a:gdLst>
                <a:gd name="T0" fmla="*/ 0 w 2879"/>
                <a:gd name="T1" fmla="*/ 0 h 4344"/>
                <a:gd name="T2" fmla="*/ 0 w 2879"/>
                <a:gd name="T3" fmla="*/ 0 h 4344"/>
                <a:gd name="T4" fmla="*/ 0 w 2879"/>
                <a:gd name="T5" fmla="*/ 0 h 4344"/>
                <a:gd name="T6" fmla="*/ 0 w 2879"/>
                <a:gd name="T7" fmla="*/ 0 h 4344"/>
                <a:gd name="T8" fmla="*/ 0 w 2879"/>
                <a:gd name="T9" fmla="*/ 0 h 4344"/>
                <a:gd name="T10" fmla="*/ 0 w 2879"/>
                <a:gd name="T11" fmla="*/ 0 h 4344"/>
                <a:gd name="T12" fmla="*/ 0 w 2879"/>
                <a:gd name="T13" fmla="*/ 0 h 4344"/>
                <a:gd name="T14" fmla="*/ 0 w 2879"/>
                <a:gd name="T15" fmla="*/ 0 h 4344"/>
                <a:gd name="T16" fmla="*/ 0 w 2879"/>
                <a:gd name="T17" fmla="*/ 0 h 4344"/>
                <a:gd name="T18" fmla="*/ 0 w 2879"/>
                <a:gd name="T19" fmla="*/ 0 h 4344"/>
                <a:gd name="T20" fmla="*/ 0 w 2879"/>
                <a:gd name="T21" fmla="*/ 0 h 4344"/>
                <a:gd name="T22" fmla="*/ 0 w 2879"/>
                <a:gd name="T23" fmla="*/ 0 h 4344"/>
                <a:gd name="T24" fmla="*/ 0 w 2879"/>
                <a:gd name="T25" fmla="*/ 0 h 4344"/>
                <a:gd name="T26" fmla="*/ 0 w 2879"/>
                <a:gd name="T27" fmla="*/ 0 h 4344"/>
                <a:gd name="T28" fmla="*/ 0 w 2879"/>
                <a:gd name="T29" fmla="*/ 0 h 4344"/>
                <a:gd name="T30" fmla="*/ 0 w 2879"/>
                <a:gd name="T31" fmla="*/ 0 h 4344"/>
                <a:gd name="T32" fmla="*/ 0 w 2879"/>
                <a:gd name="T33" fmla="*/ 0 h 4344"/>
                <a:gd name="T34" fmla="*/ 0 w 2879"/>
                <a:gd name="T35" fmla="*/ 0 h 4344"/>
                <a:gd name="T36" fmla="*/ 0 w 2879"/>
                <a:gd name="T37" fmla="*/ 0 h 4344"/>
                <a:gd name="T38" fmla="*/ 0 w 2879"/>
                <a:gd name="T39" fmla="*/ 0 h 4344"/>
                <a:gd name="T40" fmla="*/ 0 w 2879"/>
                <a:gd name="T41" fmla="*/ 0 h 4344"/>
                <a:gd name="T42" fmla="*/ 0 w 2879"/>
                <a:gd name="T43" fmla="*/ 0 h 4344"/>
                <a:gd name="T44" fmla="*/ 0 w 2879"/>
                <a:gd name="T45" fmla="*/ 0 h 4344"/>
                <a:gd name="T46" fmla="*/ 0 w 2879"/>
                <a:gd name="T47" fmla="*/ 0 h 4344"/>
                <a:gd name="T48" fmla="*/ 0 w 2879"/>
                <a:gd name="T49" fmla="*/ 0 h 4344"/>
                <a:gd name="T50" fmla="*/ 0 w 2879"/>
                <a:gd name="T51" fmla="*/ 0 h 4344"/>
                <a:gd name="T52" fmla="*/ 0 w 2879"/>
                <a:gd name="T53" fmla="*/ 0 h 4344"/>
                <a:gd name="T54" fmla="*/ 0 w 2879"/>
                <a:gd name="T55" fmla="*/ 0 h 4344"/>
                <a:gd name="T56" fmla="*/ 0 w 2879"/>
                <a:gd name="T57" fmla="*/ 0 h 434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879"/>
                <a:gd name="T88" fmla="*/ 0 h 4344"/>
                <a:gd name="T89" fmla="*/ 2879 w 2879"/>
                <a:gd name="T90" fmla="*/ 4344 h 434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879" h="4344">
                  <a:moveTo>
                    <a:pt x="1215" y="316"/>
                  </a:moveTo>
                  <a:lnTo>
                    <a:pt x="875" y="964"/>
                  </a:lnTo>
                  <a:lnTo>
                    <a:pt x="417" y="1658"/>
                  </a:lnTo>
                  <a:lnTo>
                    <a:pt x="188" y="1115"/>
                  </a:lnTo>
                  <a:lnTo>
                    <a:pt x="9" y="1171"/>
                  </a:lnTo>
                  <a:lnTo>
                    <a:pt x="269" y="1952"/>
                  </a:lnTo>
                  <a:lnTo>
                    <a:pt x="188" y="2405"/>
                  </a:lnTo>
                  <a:lnTo>
                    <a:pt x="0" y="2758"/>
                  </a:lnTo>
                  <a:lnTo>
                    <a:pt x="91" y="2916"/>
                  </a:lnTo>
                  <a:lnTo>
                    <a:pt x="188" y="2931"/>
                  </a:lnTo>
                  <a:lnTo>
                    <a:pt x="484" y="2807"/>
                  </a:lnTo>
                  <a:lnTo>
                    <a:pt x="475" y="3190"/>
                  </a:lnTo>
                  <a:lnTo>
                    <a:pt x="646" y="3262"/>
                  </a:lnTo>
                  <a:lnTo>
                    <a:pt x="646" y="3384"/>
                  </a:lnTo>
                  <a:lnTo>
                    <a:pt x="864" y="3508"/>
                  </a:lnTo>
                  <a:lnTo>
                    <a:pt x="916" y="3975"/>
                  </a:lnTo>
                  <a:lnTo>
                    <a:pt x="998" y="4113"/>
                  </a:lnTo>
                  <a:lnTo>
                    <a:pt x="1215" y="4134"/>
                  </a:lnTo>
                  <a:lnTo>
                    <a:pt x="1159" y="4169"/>
                  </a:lnTo>
                  <a:lnTo>
                    <a:pt x="1176" y="4271"/>
                  </a:lnTo>
                  <a:lnTo>
                    <a:pt x="1297" y="4344"/>
                  </a:lnTo>
                  <a:lnTo>
                    <a:pt x="1446" y="4344"/>
                  </a:lnTo>
                  <a:lnTo>
                    <a:pt x="2148" y="3767"/>
                  </a:lnTo>
                  <a:lnTo>
                    <a:pt x="2408" y="2564"/>
                  </a:lnTo>
                  <a:lnTo>
                    <a:pt x="2879" y="1779"/>
                  </a:lnTo>
                  <a:lnTo>
                    <a:pt x="2667" y="928"/>
                  </a:lnTo>
                  <a:lnTo>
                    <a:pt x="1690" y="0"/>
                  </a:lnTo>
                  <a:lnTo>
                    <a:pt x="1363" y="108"/>
                  </a:lnTo>
                  <a:lnTo>
                    <a:pt x="1215" y="316"/>
                  </a:lnTo>
                  <a:close/>
                </a:path>
              </a:pathLst>
            </a:custGeom>
            <a:solidFill>
              <a:srgbClr val="FFC98E"/>
            </a:solidFill>
            <a:ln w="0">
              <a:solidFill>
                <a:srgbClr val="FFC98E"/>
              </a:solidFill>
              <a:round/>
              <a:headEnd/>
              <a:tailEnd/>
            </a:ln>
          </p:spPr>
          <p:txBody>
            <a:bodyPr/>
            <a:lstStyle/>
            <a:p>
              <a:endParaRPr lang="id-ID"/>
            </a:p>
          </p:txBody>
        </p:sp>
        <p:sp>
          <p:nvSpPr>
            <p:cNvPr id="50197" name="Freeform 21"/>
            <p:cNvSpPr>
              <a:spLocks/>
            </p:cNvSpPr>
            <p:nvPr/>
          </p:nvSpPr>
          <p:spPr bwMode="auto">
            <a:xfrm>
              <a:off x="4885" y="3192"/>
              <a:ext cx="292" cy="202"/>
            </a:xfrm>
            <a:custGeom>
              <a:avLst/>
              <a:gdLst>
                <a:gd name="T0" fmla="*/ 0 w 3505"/>
                <a:gd name="T1" fmla="*/ 0 h 2423"/>
                <a:gd name="T2" fmla="*/ 0 w 3505"/>
                <a:gd name="T3" fmla="*/ 0 h 2423"/>
                <a:gd name="T4" fmla="*/ 0 w 3505"/>
                <a:gd name="T5" fmla="*/ 0 h 2423"/>
                <a:gd name="T6" fmla="*/ 0 w 3505"/>
                <a:gd name="T7" fmla="*/ 0 h 2423"/>
                <a:gd name="T8" fmla="*/ 0 w 3505"/>
                <a:gd name="T9" fmla="*/ 0 h 2423"/>
                <a:gd name="T10" fmla="*/ 0 w 3505"/>
                <a:gd name="T11" fmla="*/ 0 h 2423"/>
                <a:gd name="T12" fmla="*/ 0 w 3505"/>
                <a:gd name="T13" fmla="*/ 0 h 2423"/>
                <a:gd name="T14" fmla="*/ 0 w 3505"/>
                <a:gd name="T15" fmla="*/ 0 h 2423"/>
                <a:gd name="T16" fmla="*/ 0 w 3505"/>
                <a:gd name="T17" fmla="*/ 0 h 2423"/>
                <a:gd name="T18" fmla="*/ 0 w 3505"/>
                <a:gd name="T19" fmla="*/ 0 h 2423"/>
                <a:gd name="T20" fmla="*/ 0 w 3505"/>
                <a:gd name="T21" fmla="*/ 0 h 2423"/>
                <a:gd name="T22" fmla="*/ 0 w 3505"/>
                <a:gd name="T23" fmla="*/ 0 h 2423"/>
                <a:gd name="T24" fmla="*/ 0 w 3505"/>
                <a:gd name="T25" fmla="*/ 0 h 2423"/>
                <a:gd name="T26" fmla="*/ 0 w 3505"/>
                <a:gd name="T27" fmla="*/ 0 h 2423"/>
                <a:gd name="T28" fmla="*/ 0 w 3505"/>
                <a:gd name="T29" fmla="*/ 0 h 2423"/>
                <a:gd name="T30" fmla="*/ 0 w 3505"/>
                <a:gd name="T31" fmla="*/ 0 h 2423"/>
                <a:gd name="T32" fmla="*/ 0 w 3505"/>
                <a:gd name="T33" fmla="*/ 0 h 2423"/>
                <a:gd name="T34" fmla="*/ 0 w 3505"/>
                <a:gd name="T35" fmla="*/ 0 h 2423"/>
                <a:gd name="T36" fmla="*/ 0 w 3505"/>
                <a:gd name="T37" fmla="*/ 0 h 2423"/>
                <a:gd name="T38" fmla="*/ 0 w 3505"/>
                <a:gd name="T39" fmla="*/ 0 h 2423"/>
                <a:gd name="T40" fmla="*/ 0 w 3505"/>
                <a:gd name="T41" fmla="*/ 0 h 2423"/>
                <a:gd name="T42" fmla="*/ 0 w 3505"/>
                <a:gd name="T43" fmla="*/ 0 h 2423"/>
                <a:gd name="T44" fmla="*/ 0 w 3505"/>
                <a:gd name="T45" fmla="*/ 0 h 2423"/>
                <a:gd name="T46" fmla="*/ 0 w 3505"/>
                <a:gd name="T47" fmla="*/ 0 h 2423"/>
                <a:gd name="T48" fmla="*/ 0 w 3505"/>
                <a:gd name="T49" fmla="*/ 0 h 2423"/>
                <a:gd name="T50" fmla="*/ 0 w 3505"/>
                <a:gd name="T51" fmla="*/ 0 h 2423"/>
                <a:gd name="T52" fmla="*/ 0 w 3505"/>
                <a:gd name="T53" fmla="*/ 0 h 2423"/>
                <a:gd name="T54" fmla="*/ 0 w 3505"/>
                <a:gd name="T55" fmla="*/ 0 h 2423"/>
                <a:gd name="T56" fmla="*/ 0 w 3505"/>
                <a:gd name="T57" fmla="*/ 0 h 2423"/>
                <a:gd name="T58" fmla="*/ 0 w 3505"/>
                <a:gd name="T59" fmla="*/ 0 h 2423"/>
                <a:gd name="T60" fmla="*/ 0 w 3505"/>
                <a:gd name="T61" fmla="*/ 0 h 2423"/>
                <a:gd name="T62" fmla="*/ 0 w 3505"/>
                <a:gd name="T63" fmla="*/ 0 h 2423"/>
                <a:gd name="T64" fmla="*/ 0 w 3505"/>
                <a:gd name="T65" fmla="*/ 0 h 2423"/>
                <a:gd name="T66" fmla="*/ 0 w 3505"/>
                <a:gd name="T67" fmla="*/ 0 h 2423"/>
                <a:gd name="T68" fmla="*/ 0 w 3505"/>
                <a:gd name="T69" fmla="*/ 0 h 2423"/>
                <a:gd name="T70" fmla="*/ 0 w 3505"/>
                <a:gd name="T71" fmla="*/ 0 h 2423"/>
                <a:gd name="T72" fmla="*/ 0 w 3505"/>
                <a:gd name="T73" fmla="*/ 0 h 2423"/>
                <a:gd name="T74" fmla="*/ 0 w 3505"/>
                <a:gd name="T75" fmla="*/ 0 h 2423"/>
                <a:gd name="T76" fmla="*/ 0 w 3505"/>
                <a:gd name="T77" fmla="*/ 0 h 2423"/>
                <a:gd name="T78" fmla="*/ 0 w 3505"/>
                <a:gd name="T79" fmla="*/ 0 h 2423"/>
                <a:gd name="T80" fmla="*/ 0 w 3505"/>
                <a:gd name="T81" fmla="*/ 0 h 2423"/>
                <a:gd name="T82" fmla="*/ 0 w 3505"/>
                <a:gd name="T83" fmla="*/ 0 h 2423"/>
                <a:gd name="T84" fmla="*/ 0 w 3505"/>
                <a:gd name="T85" fmla="*/ 0 h 2423"/>
                <a:gd name="T86" fmla="*/ 0 w 3505"/>
                <a:gd name="T87" fmla="*/ 0 h 2423"/>
                <a:gd name="T88" fmla="*/ 0 w 3505"/>
                <a:gd name="T89" fmla="*/ 0 h 2423"/>
                <a:gd name="T90" fmla="*/ 0 w 3505"/>
                <a:gd name="T91" fmla="*/ 0 h 2423"/>
                <a:gd name="T92" fmla="*/ 0 w 3505"/>
                <a:gd name="T93" fmla="*/ 0 h 2423"/>
                <a:gd name="T94" fmla="*/ 0 w 3505"/>
                <a:gd name="T95" fmla="*/ 0 h 242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05"/>
                <a:gd name="T145" fmla="*/ 0 h 2423"/>
                <a:gd name="T146" fmla="*/ 3505 w 3505"/>
                <a:gd name="T147" fmla="*/ 2423 h 242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05" h="2423">
                  <a:moveTo>
                    <a:pt x="80" y="1500"/>
                  </a:moveTo>
                  <a:lnTo>
                    <a:pt x="177" y="1273"/>
                  </a:lnTo>
                  <a:lnTo>
                    <a:pt x="380" y="1202"/>
                  </a:lnTo>
                  <a:lnTo>
                    <a:pt x="1098" y="1341"/>
                  </a:lnTo>
                  <a:lnTo>
                    <a:pt x="1571" y="1239"/>
                  </a:lnTo>
                  <a:lnTo>
                    <a:pt x="1733" y="1081"/>
                  </a:lnTo>
                  <a:lnTo>
                    <a:pt x="1923" y="1009"/>
                  </a:lnTo>
                  <a:lnTo>
                    <a:pt x="2070" y="1064"/>
                  </a:lnTo>
                  <a:lnTo>
                    <a:pt x="1947" y="1239"/>
                  </a:lnTo>
                  <a:lnTo>
                    <a:pt x="2085" y="1224"/>
                  </a:lnTo>
                  <a:lnTo>
                    <a:pt x="1962" y="1362"/>
                  </a:lnTo>
                  <a:lnTo>
                    <a:pt x="2005" y="1433"/>
                  </a:lnTo>
                  <a:lnTo>
                    <a:pt x="1962" y="1639"/>
                  </a:lnTo>
                  <a:lnTo>
                    <a:pt x="2085" y="1850"/>
                  </a:lnTo>
                  <a:lnTo>
                    <a:pt x="2085" y="2125"/>
                  </a:lnTo>
                  <a:lnTo>
                    <a:pt x="2231" y="2146"/>
                  </a:lnTo>
                  <a:lnTo>
                    <a:pt x="2192" y="2285"/>
                  </a:lnTo>
                  <a:lnTo>
                    <a:pt x="2437" y="2319"/>
                  </a:lnTo>
                  <a:lnTo>
                    <a:pt x="2812" y="2125"/>
                  </a:lnTo>
                  <a:lnTo>
                    <a:pt x="3047" y="2231"/>
                  </a:lnTo>
                  <a:lnTo>
                    <a:pt x="3244" y="2423"/>
                  </a:lnTo>
                  <a:lnTo>
                    <a:pt x="3315" y="2095"/>
                  </a:lnTo>
                  <a:lnTo>
                    <a:pt x="3479" y="1693"/>
                  </a:lnTo>
                  <a:lnTo>
                    <a:pt x="3505" y="1341"/>
                  </a:lnTo>
                  <a:lnTo>
                    <a:pt x="3449" y="943"/>
                  </a:lnTo>
                  <a:lnTo>
                    <a:pt x="3300" y="785"/>
                  </a:lnTo>
                  <a:lnTo>
                    <a:pt x="3358" y="714"/>
                  </a:lnTo>
                  <a:lnTo>
                    <a:pt x="2991" y="577"/>
                  </a:lnTo>
                  <a:lnTo>
                    <a:pt x="2853" y="208"/>
                  </a:lnTo>
                  <a:lnTo>
                    <a:pt x="2680" y="0"/>
                  </a:lnTo>
                  <a:lnTo>
                    <a:pt x="2542" y="20"/>
                  </a:lnTo>
                  <a:lnTo>
                    <a:pt x="2487" y="0"/>
                  </a:lnTo>
                  <a:lnTo>
                    <a:pt x="1743" y="158"/>
                  </a:lnTo>
                  <a:lnTo>
                    <a:pt x="1473" y="403"/>
                  </a:lnTo>
                  <a:lnTo>
                    <a:pt x="1514" y="714"/>
                  </a:lnTo>
                  <a:lnTo>
                    <a:pt x="1106" y="403"/>
                  </a:lnTo>
                  <a:lnTo>
                    <a:pt x="921" y="418"/>
                  </a:lnTo>
                  <a:lnTo>
                    <a:pt x="812" y="455"/>
                  </a:lnTo>
                  <a:lnTo>
                    <a:pt x="1026" y="525"/>
                  </a:lnTo>
                  <a:lnTo>
                    <a:pt x="690" y="467"/>
                  </a:lnTo>
                  <a:lnTo>
                    <a:pt x="514" y="560"/>
                  </a:lnTo>
                  <a:lnTo>
                    <a:pt x="503" y="681"/>
                  </a:lnTo>
                  <a:lnTo>
                    <a:pt x="268" y="820"/>
                  </a:lnTo>
                  <a:lnTo>
                    <a:pt x="216" y="993"/>
                  </a:lnTo>
                  <a:lnTo>
                    <a:pt x="29" y="1168"/>
                  </a:lnTo>
                  <a:lnTo>
                    <a:pt x="0" y="1462"/>
                  </a:lnTo>
                  <a:lnTo>
                    <a:pt x="80" y="1621"/>
                  </a:lnTo>
                  <a:lnTo>
                    <a:pt x="80" y="1500"/>
                  </a:lnTo>
                  <a:close/>
                </a:path>
              </a:pathLst>
            </a:custGeom>
            <a:solidFill>
              <a:srgbClr val="FFEA00"/>
            </a:solidFill>
            <a:ln w="0">
              <a:solidFill>
                <a:srgbClr val="FFEA00"/>
              </a:solidFill>
              <a:round/>
              <a:headEnd/>
              <a:tailEnd/>
            </a:ln>
          </p:spPr>
          <p:txBody>
            <a:bodyPr/>
            <a:lstStyle/>
            <a:p>
              <a:endParaRPr lang="id-ID"/>
            </a:p>
          </p:txBody>
        </p:sp>
        <p:sp>
          <p:nvSpPr>
            <p:cNvPr id="50198" name="Freeform 22"/>
            <p:cNvSpPr>
              <a:spLocks/>
            </p:cNvSpPr>
            <p:nvPr/>
          </p:nvSpPr>
          <p:spPr bwMode="auto">
            <a:xfrm>
              <a:off x="5091" y="3376"/>
              <a:ext cx="31" cy="25"/>
            </a:xfrm>
            <a:custGeom>
              <a:avLst/>
              <a:gdLst>
                <a:gd name="T0" fmla="*/ 0 w 367"/>
                <a:gd name="T1" fmla="*/ 0 h 302"/>
                <a:gd name="T2" fmla="*/ 0 w 367"/>
                <a:gd name="T3" fmla="*/ 0 h 302"/>
                <a:gd name="T4" fmla="*/ 0 w 367"/>
                <a:gd name="T5" fmla="*/ 0 h 302"/>
                <a:gd name="T6" fmla="*/ 0 w 367"/>
                <a:gd name="T7" fmla="*/ 0 h 302"/>
                <a:gd name="T8" fmla="*/ 0 w 367"/>
                <a:gd name="T9" fmla="*/ 0 h 302"/>
                <a:gd name="T10" fmla="*/ 0 w 367"/>
                <a:gd name="T11" fmla="*/ 0 h 302"/>
                <a:gd name="T12" fmla="*/ 0 60000 65536"/>
                <a:gd name="T13" fmla="*/ 0 60000 65536"/>
                <a:gd name="T14" fmla="*/ 0 60000 65536"/>
                <a:gd name="T15" fmla="*/ 0 60000 65536"/>
                <a:gd name="T16" fmla="*/ 0 60000 65536"/>
                <a:gd name="T17" fmla="*/ 0 60000 65536"/>
                <a:gd name="T18" fmla="*/ 0 w 367"/>
                <a:gd name="T19" fmla="*/ 0 h 302"/>
                <a:gd name="T20" fmla="*/ 367 w 367"/>
                <a:gd name="T21" fmla="*/ 302 h 302"/>
              </a:gdLst>
              <a:ahLst/>
              <a:cxnLst>
                <a:cxn ang="T12">
                  <a:pos x="T0" y="T1"/>
                </a:cxn>
                <a:cxn ang="T13">
                  <a:pos x="T2" y="T3"/>
                </a:cxn>
                <a:cxn ang="T14">
                  <a:pos x="T4" y="T5"/>
                </a:cxn>
                <a:cxn ang="T15">
                  <a:pos x="T6" y="T7"/>
                </a:cxn>
                <a:cxn ang="T16">
                  <a:pos x="T8" y="T9"/>
                </a:cxn>
                <a:cxn ang="T17">
                  <a:pos x="T10" y="T11"/>
                </a:cxn>
              </a:cxnLst>
              <a:rect l="T18" t="T19" r="T20" b="T21"/>
              <a:pathLst>
                <a:path w="367" h="302">
                  <a:moveTo>
                    <a:pt x="0" y="142"/>
                  </a:moveTo>
                  <a:lnTo>
                    <a:pt x="215" y="0"/>
                  </a:lnTo>
                  <a:lnTo>
                    <a:pt x="270" y="56"/>
                  </a:lnTo>
                  <a:lnTo>
                    <a:pt x="367" y="73"/>
                  </a:lnTo>
                  <a:lnTo>
                    <a:pt x="27" y="302"/>
                  </a:lnTo>
                  <a:lnTo>
                    <a:pt x="0" y="142"/>
                  </a:lnTo>
                  <a:close/>
                </a:path>
              </a:pathLst>
            </a:custGeom>
            <a:solidFill>
              <a:srgbClr val="FFFFFF"/>
            </a:solidFill>
            <a:ln w="0">
              <a:solidFill>
                <a:srgbClr val="FFFFFF"/>
              </a:solidFill>
              <a:round/>
              <a:headEnd/>
              <a:tailEnd/>
            </a:ln>
          </p:spPr>
          <p:txBody>
            <a:bodyPr/>
            <a:lstStyle/>
            <a:p>
              <a:endParaRPr lang="id-ID"/>
            </a:p>
          </p:txBody>
        </p:sp>
        <p:sp>
          <p:nvSpPr>
            <p:cNvPr id="50199" name="Freeform 23"/>
            <p:cNvSpPr>
              <a:spLocks/>
            </p:cNvSpPr>
            <p:nvPr/>
          </p:nvSpPr>
          <p:spPr bwMode="auto">
            <a:xfrm>
              <a:off x="4888" y="3272"/>
              <a:ext cx="57" cy="29"/>
            </a:xfrm>
            <a:custGeom>
              <a:avLst/>
              <a:gdLst>
                <a:gd name="T0" fmla="*/ 0 w 678"/>
                <a:gd name="T1" fmla="*/ 0 h 352"/>
                <a:gd name="T2" fmla="*/ 0 w 678"/>
                <a:gd name="T3" fmla="*/ 0 h 352"/>
                <a:gd name="T4" fmla="*/ 0 w 678"/>
                <a:gd name="T5" fmla="*/ 0 h 352"/>
                <a:gd name="T6" fmla="*/ 0 w 678"/>
                <a:gd name="T7" fmla="*/ 0 h 352"/>
                <a:gd name="T8" fmla="*/ 0 w 678"/>
                <a:gd name="T9" fmla="*/ 0 h 352"/>
                <a:gd name="T10" fmla="*/ 0 w 678"/>
                <a:gd name="T11" fmla="*/ 0 h 352"/>
                <a:gd name="T12" fmla="*/ 0 60000 65536"/>
                <a:gd name="T13" fmla="*/ 0 60000 65536"/>
                <a:gd name="T14" fmla="*/ 0 60000 65536"/>
                <a:gd name="T15" fmla="*/ 0 60000 65536"/>
                <a:gd name="T16" fmla="*/ 0 60000 65536"/>
                <a:gd name="T17" fmla="*/ 0 60000 65536"/>
                <a:gd name="T18" fmla="*/ 0 w 678"/>
                <a:gd name="T19" fmla="*/ 0 h 352"/>
                <a:gd name="T20" fmla="*/ 678 w 678"/>
                <a:gd name="T21" fmla="*/ 352 h 352"/>
              </a:gdLst>
              <a:ahLst/>
              <a:cxnLst>
                <a:cxn ang="T12">
                  <a:pos x="T0" y="T1"/>
                </a:cxn>
                <a:cxn ang="T13">
                  <a:pos x="T2" y="T3"/>
                </a:cxn>
                <a:cxn ang="T14">
                  <a:pos x="T4" y="T5"/>
                </a:cxn>
                <a:cxn ang="T15">
                  <a:pos x="T6" y="T7"/>
                </a:cxn>
                <a:cxn ang="T16">
                  <a:pos x="T8" y="T9"/>
                </a:cxn>
                <a:cxn ang="T17">
                  <a:pos x="T10" y="T11"/>
                </a:cxn>
              </a:cxnLst>
              <a:rect l="T18" t="T19" r="T20" b="T21"/>
              <a:pathLst>
                <a:path w="678" h="352">
                  <a:moveTo>
                    <a:pt x="97" y="144"/>
                  </a:moveTo>
                  <a:lnTo>
                    <a:pt x="432" y="0"/>
                  </a:lnTo>
                  <a:lnTo>
                    <a:pt x="678" y="20"/>
                  </a:lnTo>
                  <a:lnTo>
                    <a:pt x="384" y="106"/>
                  </a:lnTo>
                  <a:lnTo>
                    <a:pt x="0" y="352"/>
                  </a:lnTo>
                  <a:lnTo>
                    <a:pt x="97" y="144"/>
                  </a:lnTo>
                  <a:close/>
                </a:path>
              </a:pathLst>
            </a:custGeom>
            <a:solidFill>
              <a:srgbClr val="FFFFFF"/>
            </a:solidFill>
            <a:ln w="0">
              <a:solidFill>
                <a:srgbClr val="FFFFFF"/>
              </a:solidFill>
              <a:round/>
              <a:headEnd/>
              <a:tailEnd/>
            </a:ln>
          </p:spPr>
          <p:txBody>
            <a:bodyPr/>
            <a:lstStyle/>
            <a:p>
              <a:endParaRPr lang="id-ID"/>
            </a:p>
          </p:txBody>
        </p:sp>
        <p:sp>
          <p:nvSpPr>
            <p:cNvPr id="50200" name="Freeform 24"/>
            <p:cNvSpPr>
              <a:spLocks/>
            </p:cNvSpPr>
            <p:nvPr/>
          </p:nvSpPr>
          <p:spPr bwMode="auto">
            <a:xfrm>
              <a:off x="5008" y="3281"/>
              <a:ext cx="26" cy="39"/>
            </a:xfrm>
            <a:custGeom>
              <a:avLst/>
              <a:gdLst>
                <a:gd name="T0" fmla="*/ 0 w 311"/>
                <a:gd name="T1" fmla="*/ 0 h 471"/>
                <a:gd name="T2" fmla="*/ 0 w 311"/>
                <a:gd name="T3" fmla="*/ 0 h 471"/>
                <a:gd name="T4" fmla="*/ 0 w 311"/>
                <a:gd name="T5" fmla="*/ 0 h 471"/>
                <a:gd name="T6" fmla="*/ 0 w 311"/>
                <a:gd name="T7" fmla="*/ 0 h 471"/>
                <a:gd name="T8" fmla="*/ 0 w 311"/>
                <a:gd name="T9" fmla="*/ 0 h 471"/>
                <a:gd name="T10" fmla="*/ 0 60000 65536"/>
                <a:gd name="T11" fmla="*/ 0 60000 65536"/>
                <a:gd name="T12" fmla="*/ 0 60000 65536"/>
                <a:gd name="T13" fmla="*/ 0 60000 65536"/>
                <a:gd name="T14" fmla="*/ 0 60000 65536"/>
                <a:gd name="T15" fmla="*/ 0 w 311"/>
                <a:gd name="T16" fmla="*/ 0 h 471"/>
                <a:gd name="T17" fmla="*/ 311 w 311"/>
                <a:gd name="T18" fmla="*/ 471 h 471"/>
              </a:gdLst>
              <a:ahLst/>
              <a:cxnLst>
                <a:cxn ang="T10">
                  <a:pos x="T0" y="T1"/>
                </a:cxn>
                <a:cxn ang="T11">
                  <a:pos x="T2" y="T3"/>
                </a:cxn>
                <a:cxn ang="T12">
                  <a:pos x="T4" y="T5"/>
                </a:cxn>
                <a:cxn ang="T13">
                  <a:pos x="T6" y="T7"/>
                </a:cxn>
                <a:cxn ang="T14">
                  <a:pos x="T8" y="T9"/>
                </a:cxn>
              </a:cxnLst>
              <a:rect l="T15" t="T16" r="T17" b="T18"/>
              <a:pathLst>
                <a:path w="311" h="471">
                  <a:moveTo>
                    <a:pt x="165" y="67"/>
                  </a:moveTo>
                  <a:lnTo>
                    <a:pt x="0" y="471"/>
                  </a:lnTo>
                  <a:lnTo>
                    <a:pt x="139" y="436"/>
                  </a:lnTo>
                  <a:lnTo>
                    <a:pt x="311" y="0"/>
                  </a:lnTo>
                  <a:lnTo>
                    <a:pt x="165" y="67"/>
                  </a:lnTo>
                  <a:close/>
                </a:path>
              </a:pathLst>
            </a:custGeom>
            <a:solidFill>
              <a:srgbClr val="FFFFFF"/>
            </a:solidFill>
            <a:ln w="0">
              <a:solidFill>
                <a:srgbClr val="FFFFFF"/>
              </a:solidFill>
              <a:round/>
              <a:headEnd/>
              <a:tailEnd/>
            </a:ln>
          </p:spPr>
          <p:txBody>
            <a:bodyPr/>
            <a:lstStyle/>
            <a:p>
              <a:endParaRPr lang="id-ID"/>
            </a:p>
          </p:txBody>
        </p:sp>
        <p:sp>
          <p:nvSpPr>
            <p:cNvPr id="50201" name="Freeform 25"/>
            <p:cNvSpPr>
              <a:spLocks/>
            </p:cNvSpPr>
            <p:nvPr/>
          </p:nvSpPr>
          <p:spPr bwMode="auto">
            <a:xfrm>
              <a:off x="4992" y="3485"/>
              <a:ext cx="24" cy="34"/>
            </a:xfrm>
            <a:custGeom>
              <a:avLst/>
              <a:gdLst>
                <a:gd name="T0" fmla="*/ 0 w 283"/>
                <a:gd name="T1" fmla="*/ 0 h 402"/>
                <a:gd name="T2" fmla="*/ 0 w 283"/>
                <a:gd name="T3" fmla="*/ 0 h 402"/>
                <a:gd name="T4" fmla="*/ 0 w 283"/>
                <a:gd name="T5" fmla="*/ 0 h 402"/>
                <a:gd name="T6" fmla="*/ 0 w 283"/>
                <a:gd name="T7" fmla="*/ 0 h 402"/>
                <a:gd name="T8" fmla="*/ 0 w 283"/>
                <a:gd name="T9" fmla="*/ 0 h 402"/>
                <a:gd name="T10" fmla="*/ 0 60000 65536"/>
                <a:gd name="T11" fmla="*/ 0 60000 65536"/>
                <a:gd name="T12" fmla="*/ 0 60000 65536"/>
                <a:gd name="T13" fmla="*/ 0 60000 65536"/>
                <a:gd name="T14" fmla="*/ 0 60000 65536"/>
                <a:gd name="T15" fmla="*/ 0 w 283"/>
                <a:gd name="T16" fmla="*/ 0 h 402"/>
                <a:gd name="T17" fmla="*/ 283 w 283"/>
                <a:gd name="T18" fmla="*/ 402 h 402"/>
              </a:gdLst>
              <a:ahLst/>
              <a:cxnLst>
                <a:cxn ang="T10">
                  <a:pos x="T0" y="T1"/>
                </a:cxn>
                <a:cxn ang="T11">
                  <a:pos x="T2" y="T3"/>
                </a:cxn>
                <a:cxn ang="T12">
                  <a:pos x="T4" y="T5"/>
                </a:cxn>
                <a:cxn ang="T13">
                  <a:pos x="T6" y="T7"/>
                </a:cxn>
                <a:cxn ang="T14">
                  <a:pos x="T8" y="T9"/>
                </a:cxn>
              </a:cxnLst>
              <a:rect l="T15" t="T16" r="T17" b="T18"/>
              <a:pathLst>
                <a:path w="283" h="402">
                  <a:moveTo>
                    <a:pt x="90" y="100"/>
                  </a:moveTo>
                  <a:lnTo>
                    <a:pt x="283" y="402"/>
                  </a:lnTo>
                  <a:lnTo>
                    <a:pt x="8" y="173"/>
                  </a:lnTo>
                  <a:lnTo>
                    <a:pt x="0" y="0"/>
                  </a:lnTo>
                  <a:lnTo>
                    <a:pt x="90" y="100"/>
                  </a:lnTo>
                  <a:close/>
                </a:path>
              </a:pathLst>
            </a:custGeom>
            <a:solidFill>
              <a:srgbClr val="FFFFFF"/>
            </a:solidFill>
            <a:ln w="0">
              <a:solidFill>
                <a:srgbClr val="FFFFFF"/>
              </a:solidFill>
              <a:round/>
              <a:headEnd/>
              <a:tailEnd/>
            </a:ln>
          </p:spPr>
          <p:txBody>
            <a:bodyPr/>
            <a:lstStyle/>
            <a:p>
              <a:endParaRPr lang="id-ID"/>
            </a:p>
          </p:txBody>
        </p:sp>
        <p:sp>
          <p:nvSpPr>
            <p:cNvPr id="50202" name="Freeform 26"/>
            <p:cNvSpPr>
              <a:spLocks/>
            </p:cNvSpPr>
            <p:nvPr/>
          </p:nvSpPr>
          <p:spPr bwMode="auto">
            <a:xfrm>
              <a:off x="4991" y="3435"/>
              <a:ext cx="39" cy="53"/>
            </a:xfrm>
            <a:custGeom>
              <a:avLst/>
              <a:gdLst>
                <a:gd name="T0" fmla="*/ 0 w 472"/>
                <a:gd name="T1" fmla="*/ 0 h 647"/>
                <a:gd name="T2" fmla="*/ 0 w 472"/>
                <a:gd name="T3" fmla="*/ 0 h 647"/>
                <a:gd name="T4" fmla="*/ 0 w 472"/>
                <a:gd name="T5" fmla="*/ 0 h 647"/>
                <a:gd name="T6" fmla="*/ 0 w 472"/>
                <a:gd name="T7" fmla="*/ 0 h 647"/>
                <a:gd name="T8" fmla="*/ 0 w 472"/>
                <a:gd name="T9" fmla="*/ 0 h 647"/>
                <a:gd name="T10" fmla="*/ 0 w 472"/>
                <a:gd name="T11" fmla="*/ 0 h 647"/>
                <a:gd name="T12" fmla="*/ 0 w 472"/>
                <a:gd name="T13" fmla="*/ 0 h 647"/>
                <a:gd name="T14" fmla="*/ 0 w 472"/>
                <a:gd name="T15" fmla="*/ 0 h 647"/>
                <a:gd name="T16" fmla="*/ 0 w 472"/>
                <a:gd name="T17" fmla="*/ 0 h 6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2"/>
                <a:gd name="T28" fmla="*/ 0 h 647"/>
                <a:gd name="T29" fmla="*/ 472 w 472"/>
                <a:gd name="T30" fmla="*/ 647 h 6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2" h="647">
                  <a:moveTo>
                    <a:pt x="25" y="158"/>
                  </a:moveTo>
                  <a:lnTo>
                    <a:pt x="107" y="314"/>
                  </a:lnTo>
                  <a:lnTo>
                    <a:pt x="367" y="539"/>
                  </a:lnTo>
                  <a:lnTo>
                    <a:pt x="472" y="647"/>
                  </a:lnTo>
                  <a:lnTo>
                    <a:pt x="243" y="314"/>
                  </a:lnTo>
                  <a:lnTo>
                    <a:pt x="218" y="193"/>
                  </a:lnTo>
                  <a:lnTo>
                    <a:pt x="324" y="0"/>
                  </a:lnTo>
                  <a:lnTo>
                    <a:pt x="0" y="105"/>
                  </a:lnTo>
                  <a:lnTo>
                    <a:pt x="25" y="158"/>
                  </a:lnTo>
                  <a:close/>
                </a:path>
              </a:pathLst>
            </a:custGeom>
            <a:solidFill>
              <a:srgbClr val="FFFFFF"/>
            </a:solidFill>
            <a:ln w="0">
              <a:solidFill>
                <a:srgbClr val="FFFFFF"/>
              </a:solidFill>
              <a:round/>
              <a:headEnd/>
              <a:tailEnd/>
            </a:ln>
          </p:spPr>
          <p:txBody>
            <a:bodyPr/>
            <a:lstStyle/>
            <a:p>
              <a:endParaRPr lang="id-ID"/>
            </a:p>
          </p:txBody>
        </p:sp>
        <p:sp>
          <p:nvSpPr>
            <p:cNvPr id="50203" name="Freeform 27"/>
            <p:cNvSpPr>
              <a:spLocks/>
            </p:cNvSpPr>
            <p:nvPr/>
          </p:nvSpPr>
          <p:spPr bwMode="auto">
            <a:xfrm>
              <a:off x="5019" y="3603"/>
              <a:ext cx="17" cy="12"/>
            </a:xfrm>
            <a:custGeom>
              <a:avLst/>
              <a:gdLst>
                <a:gd name="T0" fmla="*/ 0 w 203"/>
                <a:gd name="T1" fmla="*/ 0 h 137"/>
                <a:gd name="T2" fmla="*/ 0 w 203"/>
                <a:gd name="T3" fmla="*/ 0 h 137"/>
                <a:gd name="T4" fmla="*/ 0 w 203"/>
                <a:gd name="T5" fmla="*/ 0 h 137"/>
                <a:gd name="T6" fmla="*/ 0 w 203"/>
                <a:gd name="T7" fmla="*/ 0 h 137"/>
                <a:gd name="T8" fmla="*/ 0 w 203"/>
                <a:gd name="T9" fmla="*/ 0 h 137"/>
                <a:gd name="T10" fmla="*/ 0 60000 65536"/>
                <a:gd name="T11" fmla="*/ 0 60000 65536"/>
                <a:gd name="T12" fmla="*/ 0 60000 65536"/>
                <a:gd name="T13" fmla="*/ 0 60000 65536"/>
                <a:gd name="T14" fmla="*/ 0 60000 65536"/>
                <a:gd name="T15" fmla="*/ 0 w 203"/>
                <a:gd name="T16" fmla="*/ 0 h 137"/>
                <a:gd name="T17" fmla="*/ 203 w 203"/>
                <a:gd name="T18" fmla="*/ 137 h 137"/>
              </a:gdLst>
              <a:ahLst/>
              <a:cxnLst>
                <a:cxn ang="T10">
                  <a:pos x="T0" y="T1"/>
                </a:cxn>
                <a:cxn ang="T11">
                  <a:pos x="T2" y="T3"/>
                </a:cxn>
                <a:cxn ang="T12">
                  <a:pos x="T4" y="T5"/>
                </a:cxn>
                <a:cxn ang="T13">
                  <a:pos x="T6" y="T7"/>
                </a:cxn>
                <a:cxn ang="T14">
                  <a:pos x="T8" y="T9"/>
                </a:cxn>
              </a:cxnLst>
              <a:rect l="T15" t="T16" r="T17" b="T18"/>
              <a:pathLst>
                <a:path w="203" h="137">
                  <a:moveTo>
                    <a:pt x="0" y="72"/>
                  </a:moveTo>
                  <a:lnTo>
                    <a:pt x="203" y="0"/>
                  </a:lnTo>
                  <a:lnTo>
                    <a:pt x="106" y="121"/>
                  </a:lnTo>
                  <a:lnTo>
                    <a:pt x="0" y="137"/>
                  </a:lnTo>
                  <a:lnTo>
                    <a:pt x="0" y="72"/>
                  </a:lnTo>
                  <a:close/>
                </a:path>
              </a:pathLst>
            </a:custGeom>
            <a:solidFill>
              <a:srgbClr val="FFFFFF"/>
            </a:solidFill>
            <a:ln w="0">
              <a:solidFill>
                <a:srgbClr val="FFFFFF"/>
              </a:solidFill>
              <a:round/>
              <a:headEnd/>
              <a:tailEnd/>
            </a:ln>
          </p:spPr>
          <p:txBody>
            <a:bodyPr/>
            <a:lstStyle/>
            <a:p>
              <a:endParaRPr lang="id-ID"/>
            </a:p>
          </p:txBody>
        </p:sp>
        <p:sp>
          <p:nvSpPr>
            <p:cNvPr id="50204" name="Freeform 28"/>
            <p:cNvSpPr>
              <a:spLocks/>
            </p:cNvSpPr>
            <p:nvPr/>
          </p:nvSpPr>
          <p:spPr bwMode="auto">
            <a:xfrm>
              <a:off x="4955" y="3499"/>
              <a:ext cx="74" cy="90"/>
            </a:xfrm>
            <a:custGeom>
              <a:avLst/>
              <a:gdLst>
                <a:gd name="T0" fmla="*/ 0 w 895"/>
                <a:gd name="T1" fmla="*/ 0 h 1082"/>
                <a:gd name="T2" fmla="*/ 0 w 895"/>
                <a:gd name="T3" fmla="*/ 0 h 1082"/>
                <a:gd name="T4" fmla="*/ 0 w 895"/>
                <a:gd name="T5" fmla="*/ 0 h 1082"/>
                <a:gd name="T6" fmla="*/ 0 w 895"/>
                <a:gd name="T7" fmla="*/ 0 h 1082"/>
                <a:gd name="T8" fmla="*/ 0 w 895"/>
                <a:gd name="T9" fmla="*/ 0 h 1082"/>
                <a:gd name="T10" fmla="*/ 0 w 895"/>
                <a:gd name="T11" fmla="*/ 0 h 1082"/>
                <a:gd name="T12" fmla="*/ 0 w 895"/>
                <a:gd name="T13" fmla="*/ 0 h 1082"/>
                <a:gd name="T14" fmla="*/ 0 w 895"/>
                <a:gd name="T15" fmla="*/ 0 h 1082"/>
                <a:gd name="T16" fmla="*/ 0 w 895"/>
                <a:gd name="T17" fmla="*/ 0 h 1082"/>
                <a:gd name="T18" fmla="*/ 0 w 895"/>
                <a:gd name="T19" fmla="*/ 0 h 1082"/>
                <a:gd name="T20" fmla="*/ 0 w 895"/>
                <a:gd name="T21" fmla="*/ 0 h 1082"/>
                <a:gd name="T22" fmla="*/ 0 w 895"/>
                <a:gd name="T23" fmla="*/ 0 h 1082"/>
                <a:gd name="T24" fmla="*/ 0 w 895"/>
                <a:gd name="T25" fmla="*/ 0 h 1082"/>
                <a:gd name="T26" fmla="*/ 0 w 895"/>
                <a:gd name="T27" fmla="*/ 0 h 1082"/>
                <a:gd name="T28" fmla="*/ 0 w 895"/>
                <a:gd name="T29" fmla="*/ 0 h 1082"/>
                <a:gd name="T30" fmla="*/ 0 w 895"/>
                <a:gd name="T31" fmla="*/ 0 h 1082"/>
                <a:gd name="T32" fmla="*/ 0 w 895"/>
                <a:gd name="T33" fmla="*/ 0 h 1082"/>
                <a:gd name="T34" fmla="*/ 0 w 895"/>
                <a:gd name="T35" fmla="*/ 0 h 1082"/>
                <a:gd name="T36" fmla="*/ 0 w 895"/>
                <a:gd name="T37" fmla="*/ 0 h 10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95"/>
                <a:gd name="T58" fmla="*/ 0 h 1082"/>
                <a:gd name="T59" fmla="*/ 895 w 895"/>
                <a:gd name="T60" fmla="*/ 1082 h 10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95" h="1082">
                  <a:moveTo>
                    <a:pt x="39" y="89"/>
                  </a:moveTo>
                  <a:lnTo>
                    <a:pt x="0" y="276"/>
                  </a:lnTo>
                  <a:lnTo>
                    <a:pt x="204" y="383"/>
                  </a:lnTo>
                  <a:lnTo>
                    <a:pt x="188" y="505"/>
                  </a:lnTo>
                  <a:lnTo>
                    <a:pt x="351" y="592"/>
                  </a:lnTo>
                  <a:lnTo>
                    <a:pt x="530" y="816"/>
                  </a:lnTo>
                  <a:lnTo>
                    <a:pt x="540" y="1061"/>
                  </a:lnTo>
                  <a:lnTo>
                    <a:pt x="596" y="1082"/>
                  </a:lnTo>
                  <a:lnTo>
                    <a:pt x="718" y="975"/>
                  </a:lnTo>
                  <a:lnTo>
                    <a:pt x="895" y="608"/>
                  </a:lnTo>
                  <a:lnTo>
                    <a:pt x="692" y="816"/>
                  </a:lnTo>
                  <a:lnTo>
                    <a:pt x="555" y="785"/>
                  </a:lnTo>
                  <a:lnTo>
                    <a:pt x="433" y="505"/>
                  </a:lnTo>
                  <a:lnTo>
                    <a:pt x="326" y="521"/>
                  </a:lnTo>
                  <a:lnTo>
                    <a:pt x="285" y="419"/>
                  </a:lnTo>
                  <a:lnTo>
                    <a:pt x="340" y="348"/>
                  </a:lnTo>
                  <a:lnTo>
                    <a:pt x="147" y="210"/>
                  </a:lnTo>
                  <a:lnTo>
                    <a:pt x="178" y="0"/>
                  </a:lnTo>
                  <a:lnTo>
                    <a:pt x="39" y="89"/>
                  </a:lnTo>
                  <a:close/>
                </a:path>
              </a:pathLst>
            </a:custGeom>
            <a:solidFill>
              <a:srgbClr val="FFFFFF"/>
            </a:solidFill>
            <a:ln w="0">
              <a:solidFill>
                <a:srgbClr val="FFFFFF"/>
              </a:solidFill>
              <a:round/>
              <a:headEnd/>
              <a:tailEnd/>
            </a:ln>
          </p:spPr>
          <p:txBody>
            <a:bodyPr/>
            <a:lstStyle/>
            <a:p>
              <a:endParaRPr lang="id-ID"/>
            </a:p>
          </p:txBody>
        </p:sp>
        <p:sp>
          <p:nvSpPr>
            <p:cNvPr id="50205" name="Freeform 29"/>
            <p:cNvSpPr>
              <a:spLocks/>
            </p:cNvSpPr>
            <p:nvPr/>
          </p:nvSpPr>
          <p:spPr bwMode="auto">
            <a:xfrm>
              <a:off x="4917" y="3341"/>
              <a:ext cx="90" cy="148"/>
            </a:xfrm>
            <a:custGeom>
              <a:avLst/>
              <a:gdLst>
                <a:gd name="T0" fmla="*/ 0 w 1079"/>
                <a:gd name="T1" fmla="*/ 0 h 1768"/>
                <a:gd name="T2" fmla="*/ 0 w 1079"/>
                <a:gd name="T3" fmla="*/ 0 h 1768"/>
                <a:gd name="T4" fmla="*/ 0 w 1079"/>
                <a:gd name="T5" fmla="*/ 0 h 1768"/>
                <a:gd name="T6" fmla="*/ 0 w 1079"/>
                <a:gd name="T7" fmla="*/ 0 h 1768"/>
                <a:gd name="T8" fmla="*/ 0 w 1079"/>
                <a:gd name="T9" fmla="*/ 0 h 1768"/>
                <a:gd name="T10" fmla="*/ 0 w 1079"/>
                <a:gd name="T11" fmla="*/ 0 h 1768"/>
                <a:gd name="T12" fmla="*/ 0 w 1079"/>
                <a:gd name="T13" fmla="*/ 0 h 1768"/>
                <a:gd name="T14" fmla="*/ 0 w 1079"/>
                <a:gd name="T15" fmla="*/ 0 h 1768"/>
                <a:gd name="T16" fmla="*/ 0 w 1079"/>
                <a:gd name="T17" fmla="*/ 0 h 1768"/>
                <a:gd name="T18" fmla="*/ 0 w 1079"/>
                <a:gd name="T19" fmla="*/ 0 h 1768"/>
                <a:gd name="T20" fmla="*/ 0 w 1079"/>
                <a:gd name="T21" fmla="*/ 0 h 1768"/>
                <a:gd name="T22" fmla="*/ 0 w 1079"/>
                <a:gd name="T23" fmla="*/ 0 h 1768"/>
                <a:gd name="T24" fmla="*/ 0 w 1079"/>
                <a:gd name="T25" fmla="*/ 0 h 1768"/>
                <a:gd name="T26" fmla="*/ 0 w 1079"/>
                <a:gd name="T27" fmla="*/ 0 h 1768"/>
                <a:gd name="T28" fmla="*/ 0 w 1079"/>
                <a:gd name="T29" fmla="*/ 0 h 1768"/>
                <a:gd name="T30" fmla="*/ 0 w 1079"/>
                <a:gd name="T31" fmla="*/ 0 h 1768"/>
                <a:gd name="T32" fmla="*/ 0 w 1079"/>
                <a:gd name="T33" fmla="*/ 0 h 1768"/>
                <a:gd name="T34" fmla="*/ 0 w 1079"/>
                <a:gd name="T35" fmla="*/ 0 h 176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79"/>
                <a:gd name="T55" fmla="*/ 0 h 1768"/>
                <a:gd name="T56" fmla="*/ 1079 w 1079"/>
                <a:gd name="T57" fmla="*/ 1768 h 176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79" h="1768">
                  <a:moveTo>
                    <a:pt x="0" y="188"/>
                  </a:moveTo>
                  <a:lnTo>
                    <a:pt x="238" y="999"/>
                  </a:lnTo>
                  <a:lnTo>
                    <a:pt x="147" y="1193"/>
                  </a:lnTo>
                  <a:lnTo>
                    <a:pt x="91" y="1422"/>
                  </a:lnTo>
                  <a:lnTo>
                    <a:pt x="0" y="1768"/>
                  </a:lnTo>
                  <a:lnTo>
                    <a:pt x="91" y="1735"/>
                  </a:lnTo>
                  <a:lnTo>
                    <a:pt x="238" y="1498"/>
                  </a:lnTo>
                  <a:lnTo>
                    <a:pt x="269" y="1117"/>
                  </a:lnTo>
                  <a:lnTo>
                    <a:pt x="541" y="694"/>
                  </a:lnTo>
                  <a:lnTo>
                    <a:pt x="657" y="1075"/>
                  </a:lnTo>
                  <a:lnTo>
                    <a:pt x="747" y="1152"/>
                  </a:lnTo>
                  <a:lnTo>
                    <a:pt x="1018" y="1152"/>
                  </a:lnTo>
                  <a:lnTo>
                    <a:pt x="1079" y="1038"/>
                  </a:lnTo>
                  <a:lnTo>
                    <a:pt x="839" y="0"/>
                  </a:lnTo>
                  <a:lnTo>
                    <a:pt x="479" y="76"/>
                  </a:lnTo>
                  <a:lnTo>
                    <a:pt x="508" y="536"/>
                  </a:lnTo>
                  <a:lnTo>
                    <a:pt x="300" y="575"/>
                  </a:lnTo>
                  <a:lnTo>
                    <a:pt x="0" y="188"/>
                  </a:lnTo>
                  <a:close/>
                </a:path>
              </a:pathLst>
            </a:custGeom>
            <a:solidFill>
              <a:srgbClr val="FFFFFF"/>
            </a:solidFill>
            <a:ln w="0">
              <a:solidFill>
                <a:srgbClr val="FFFFFF"/>
              </a:solidFill>
              <a:round/>
              <a:headEnd/>
              <a:tailEnd/>
            </a:ln>
          </p:spPr>
          <p:txBody>
            <a:bodyPr/>
            <a:lstStyle/>
            <a:p>
              <a:endParaRPr lang="id-ID"/>
            </a:p>
          </p:txBody>
        </p:sp>
        <p:sp>
          <p:nvSpPr>
            <p:cNvPr id="50206" name="Freeform 30"/>
            <p:cNvSpPr>
              <a:spLocks/>
            </p:cNvSpPr>
            <p:nvPr/>
          </p:nvSpPr>
          <p:spPr bwMode="auto">
            <a:xfrm>
              <a:off x="4912" y="3251"/>
              <a:ext cx="34" cy="14"/>
            </a:xfrm>
            <a:custGeom>
              <a:avLst/>
              <a:gdLst>
                <a:gd name="T0" fmla="*/ 0 w 408"/>
                <a:gd name="T1" fmla="*/ 0 h 157"/>
                <a:gd name="T2" fmla="*/ 0 w 408"/>
                <a:gd name="T3" fmla="*/ 0 h 157"/>
                <a:gd name="T4" fmla="*/ 0 w 408"/>
                <a:gd name="T5" fmla="*/ 0 h 157"/>
                <a:gd name="T6" fmla="*/ 0 w 408"/>
                <a:gd name="T7" fmla="*/ 0 h 157"/>
                <a:gd name="T8" fmla="*/ 0 w 408"/>
                <a:gd name="T9" fmla="*/ 0 h 157"/>
                <a:gd name="T10" fmla="*/ 0 60000 65536"/>
                <a:gd name="T11" fmla="*/ 0 60000 65536"/>
                <a:gd name="T12" fmla="*/ 0 60000 65536"/>
                <a:gd name="T13" fmla="*/ 0 60000 65536"/>
                <a:gd name="T14" fmla="*/ 0 60000 65536"/>
                <a:gd name="T15" fmla="*/ 0 w 408"/>
                <a:gd name="T16" fmla="*/ 0 h 157"/>
                <a:gd name="T17" fmla="*/ 408 w 408"/>
                <a:gd name="T18" fmla="*/ 157 h 157"/>
              </a:gdLst>
              <a:ahLst/>
              <a:cxnLst>
                <a:cxn ang="T10">
                  <a:pos x="T0" y="T1"/>
                </a:cxn>
                <a:cxn ang="T11">
                  <a:pos x="T2" y="T3"/>
                </a:cxn>
                <a:cxn ang="T12">
                  <a:pos x="T4" y="T5"/>
                </a:cxn>
                <a:cxn ang="T13">
                  <a:pos x="T6" y="T7"/>
                </a:cxn>
                <a:cxn ang="T14">
                  <a:pos x="T8" y="T9"/>
                </a:cxn>
              </a:cxnLst>
              <a:rect l="T15" t="T16" r="T17" b="T18"/>
              <a:pathLst>
                <a:path w="408" h="157">
                  <a:moveTo>
                    <a:pt x="108" y="56"/>
                  </a:moveTo>
                  <a:lnTo>
                    <a:pt x="0" y="157"/>
                  </a:lnTo>
                  <a:lnTo>
                    <a:pt x="325" y="122"/>
                  </a:lnTo>
                  <a:lnTo>
                    <a:pt x="408" y="0"/>
                  </a:lnTo>
                  <a:lnTo>
                    <a:pt x="108" y="56"/>
                  </a:lnTo>
                  <a:close/>
                </a:path>
              </a:pathLst>
            </a:custGeom>
            <a:solidFill>
              <a:srgbClr val="FFFFFF"/>
            </a:solidFill>
            <a:ln w="0">
              <a:solidFill>
                <a:srgbClr val="FFFFFF"/>
              </a:solidFill>
              <a:round/>
              <a:headEnd/>
              <a:tailEnd/>
            </a:ln>
          </p:spPr>
          <p:txBody>
            <a:bodyPr/>
            <a:lstStyle/>
            <a:p>
              <a:endParaRPr lang="id-ID"/>
            </a:p>
          </p:txBody>
        </p:sp>
        <p:sp>
          <p:nvSpPr>
            <p:cNvPr id="50207" name="Freeform 31"/>
            <p:cNvSpPr>
              <a:spLocks/>
            </p:cNvSpPr>
            <p:nvPr/>
          </p:nvSpPr>
          <p:spPr bwMode="auto">
            <a:xfrm>
              <a:off x="5026" y="3215"/>
              <a:ext cx="45" cy="57"/>
            </a:xfrm>
            <a:custGeom>
              <a:avLst/>
              <a:gdLst>
                <a:gd name="T0" fmla="*/ 0 w 537"/>
                <a:gd name="T1" fmla="*/ 0 h 678"/>
                <a:gd name="T2" fmla="*/ 0 w 537"/>
                <a:gd name="T3" fmla="*/ 0 h 678"/>
                <a:gd name="T4" fmla="*/ 0 w 537"/>
                <a:gd name="T5" fmla="*/ 0 h 678"/>
                <a:gd name="T6" fmla="*/ 0 w 537"/>
                <a:gd name="T7" fmla="*/ 0 h 678"/>
                <a:gd name="T8" fmla="*/ 0 w 537"/>
                <a:gd name="T9" fmla="*/ 0 h 678"/>
                <a:gd name="T10" fmla="*/ 0 w 537"/>
                <a:gd name="T11" fmla="*/ 0 h 678"/>
                <a:gd name="T12" fmla="*/ 0 w 537"/>
                <a:gd name="T13" fmla="*/ 0 h 678"/>
                <a:gd name="T14" fmla="*/ 0 w 537"/>
                <a:gd name="T15" fmla="*/ 0 h 678"/>
                <a:gd name="T16" fmla="*/ 0 w 537"/>
                <a:gd name="T17" fmla="*/ 0 h 678"/>
                <a:gd name="T18" fmla="*/ 0 w 537"/>
                <a:gd name="T19" fmla="*/ 0 h 678"/>
                <a:gd name="T20" fmla="*/ 0 w 537"/>
                <a:gd name="T21" fmla="*/ 0 h 678"/>
                <a:gd name="T22" fmla="*/ 0 w 537"/>
                <a:gd name="T23" fmla="*/ 0 h 678"/>
                <a:gd name="T24" fmla="*/ 0 w 537"/>
                <a:gd name="T25" fmla="*/ 0 h 678"/>
                <a:gd name="T26" fmla="*/ 0 w 537"/>
                <a:gd name="T27" fmla="*/ 0 h 678"/>
                <a:gd name="T28" fmla="*/ 0 w 537"/>
                <a:gd name="T29" fmla="*/ 0 h 678"/>
                <a:gd name="T30" fmla="*/ 0 w 537"/>
                <a:gd name="T31" fmla="*/ 0 h 678"/>
                <a:gd name="T32" fmla="*/ 0 w 537"/>
                <a:gd name="T33" fmla="*/ 0 h 678"/>
                <a:gd name="T34" fmla="*/ 0 w 537"/>
                <a:gd name="T35" fmla="*/ 0 h 678"/>
                <a:gd name="T36" fmla="*/ 0 w 537"/>
                <a:gd name="T37" fmla="*/ 0 h 678"/>
                <a:gd name="T38" fmla="*/ 0 w 537"/>
                <a:gd name="T39" fmla="*/ 0 h 678"/>
                <a:gd name="T40" fmla="*/ 0 w 537"/>
                <a:gd name="T41" fmla="*/ 0 h 678"/>
                <a:gd name="T42" fmla="*/ 0 w 537"/>
                <a:gd name="T43" fmla="*/ 0 h 678"/>
                <a:gd name="T44" fmla="*/ 0 w 537"/>
                <a:gd name="T45" fmla="*/ 0 h 678"/>
                <a:gd name="T46" fmla="*/ 0 w 537"/>
                <a:gd name="T47" fmla="*/ 0 h 67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37"/>
                <a:gd name="T73" fmla="*/ 0 h 678"/>
                <a:gd name="T74" fmla="*/ 537 w 537"/>
                <a:gd name="T75" fmla="*/ 678 h 67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37" h="678">
                  <a:moveTo>
                    <a:pt x="238" y="36"/>
                  </a:moveTo>
                  <a:lnTo>
                    <a:pt x="65" y="259"/>
                  </a:lnTo>
                  <a:lnTo>
                    <a:pt x="0" y="540"/>
                  </a:lnTo>
                  <a:lnTo>
                    <a:pt x="82" y="556"/>
                  </a:lnTo>
                  <a:lnTo>
                    <a:pt x="229" y="280"/>
                  </a:lnTo>
                  <a:lnTo>
                    <a:pt x="229" y="470"/>
                  </a:lnTo>
                  <a:lnTo>
                    <a:pt x="277" y="490"/>
                  </a:lnTo>
                  <a:lnTo>
                    <a:pt x="402" y="369"/>
                  </a:lnTo>
                  <a:lnTo>
                    <a:pt x="350" y="556"/>
                  </a:lnTo>
                  <a:lnTo>
                    <a:pt x="415" y="577"/>
                  </a:lnTo>
                  <a:lnTo>
                    <a:pt x="443" y="678"/>
                  </a:lnTo>
                  <a:lnTo>
                    <a:pt x="537" y="505"/>
                  </a:lnTo>
                  <a:lnTo>
                    <a:pt x="456" y="505"/>
                  </a:lnTo>
                  <a:lnTo>
                    <a:pt x="523" y="383"/>
                  </a:lnTo>
                  <a:lnTo>
                    <a:pt x="456" y="401"/>
                  </a:lnTo>
                  <a:lnTo>
                    <a:pt x="537" y="259"/>
                  </a:lnTo>
                  <a:lnTo>
                    <a:pt x="432" y="297"/>
                  </a:lnTo>
                  <a:lnTo>
                    <a:pt x="537" y="123"/>
                  </a:lnTo>
                  <a:lnTo>
                    <a:pt x="391" y="224"/>
                  </a:lnTo>
                  <a:lnTo>
                    <a:pt x="498" y="0"/>
                  </a:lnTo>
                  <a:lnTo>
                    <a:pt x="376" y="0"/>
                  </a:lnTo>
                  <a:lnTo>
                    <a:pt x="212" y="187"/>
                  </a:lnTo>
                  <a:lnTo>
                    <a:pt x="277" y="51"/>
                  </a:lnTo>
                  <a:lnTo>
                    <a:pt x="238" y="36"/>
                  </a:lnTo>
                  <a:close/>
                </a:path>
              </a:pathLst>
            </a:custGeom>
            <a:solidFill>
              <a:srgbClr val="FFFFFF"/>
            </a:solidFill>
            <a:ln w="0">
              <a:solidFill>
                <a:srgbClr val="FFFFFF"/>
              </a:solidFill>
              <a:round/>
              <a:headEnd/>
              <a:tailEnd/>
            </a:ln>
          </p:spPr>
          <p:txBody>
            <a:bodyPr/>
            <a:lstStyle/>
            <a:p>
              <a:endParaRPr lang="id-ID"/>
            </a:p>
          </p:txBody>
        </p:sp>
        <p:sp>
          <p:nvSpPr>
            <p:cNvPr id="50208" name="Freeform 32"/>
            <p:cNvSpPr>
              <a:spLocks/>
            </p:cNvSpPr>
            <p:nvPr/>
          </p:nvSpPr>
          <p:spPr bwMode="auto">
            <a:xfrm>
              <a:off x="5077" y="3265"/>
              <a:ext cx="47" cy="82"/>
            </a:xfrm>
            <a:custGeom>
              <a:avLst/>
              <a:gdLst>
                <a:gd name="T0" fmla="*/ 0 w 571"/>
                <a:gd name="T1" fmla="*/ 0 h 995"/>
                <a:gd name="T2" fmla="*/ 0 w 571"/>
                <a:gd name="T3" fmla="*/ 0 h 995"/>
                <a:gd name="T4" fmla="*/ 0 w 571"/>
                <a:gd name="T5" fmla="*/ 0 h 995"/>
                <a:gd name="T6" fmla="*/ 0 w 571"/>
                <a:gd name="T7" fmla="*/ 0 h 995"/>
                <a:gd name="T8" fmla="*/ 0 w 571"/>
                <a:gd name="T9" fmla="*/ 0 h 995"/>
                <a:gd name="T10" fmla="*/ 0 w 571"/>
                <a:gd name="T11" fmla="*/ 0 h 995"/>
                <a:gd name="T12" fmla="*/ 0 w 571"/>
                <a:gd name="T13" fmla="*/ 0 h 995"/>
                <a:gd name="T14" fmla="*/ 0 w 571"/>
                <a:gd name="T15" fmla="*/ 0 h 995"/>
                <a:gd name="T16" fmla="*/ 0 w 571"/>
                <a:gd name="T17" fmla="*/ 0 h 995"/>
                <a:gd name="T18" fmla="*/ 0 w 571"/>
                <a:gd name="T19" fmla="*/ 0 h 995"/>
                <a:gd name="T20" fmla="*/ 0 w 571"/>
                <a:gd name="T21" fmla="*/ 0 h 995"/>
                <a:gd name="T22" fmla="*/ 0 w 571"/>
                <a:gd name="T23" fmla="*/ 0 h 995"/>
                <a:gd name="T24" fmla="*/ 0 w 571"/>
                <a:gd name="T25" fmla="*/ 0 h 995"/>
                <a:gd name="T26" fmla="*/ 0 w 571"/>
                <a:gd name="T27" fmla="*/ 0 h 995"/>
                <a:gd name="T28" fmla="*/ 0 w 571"/>
                <a:gd name="T29" fmla="*/ 0 h 995"/>
                <a:gd name="T30" fmla="*/ 0 w 571"/>
                <a:gd name="T31" fmla="*/ 0 h 995"/>
                <a:gd name="T32" fmla="*/ 0 w 571"/>
                <a:gd name="T33" fmla="*/ 0 h 995"/>
                <a:gd name="T34" fmla="*/ 0 w 571"/>
                <a:gd name="T35" fmla="*/ 0 h 995"/>
                <a:gd name="T36" fmla="*/ 0 w 571"/>
                <a:gd name="T37" fmla="*/ 0 h 995"/>
                <a:gd name="T38" fmla="*/ 0 w 571"/>
                <a:gd name="T39" fmla="*/ 0 h 995"/>
                <a:gd name="T40" fmla="*/ 0 w 571"/>
                <a:gd name="T41" fmla="*/ 0 h 995"/>
                <a:gd name="T42" fmla="*/ 0 w 571"/>
                <a:gd name="T43" fmla="*/ 0 h 995"/>
                <a:gd name="T44" fmla="*/ 0 w 571"/>
                <a:gd name="T45" fmla="*/ 0 h 995"/>
                <a:gd name="T46" fmla="*/ 0 w 571"/>
                <a:gd name="T47" fmla="*/ 0 h 995"/>
                <a:gd name="T48" fmla="*/ 0 w 571"/>
                <a:gd name="T49" fmla="*/ 0 h 99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71"/>
                <a:gd name="T76" fmla="*/ 0 h 995"/>
                <a:gd name="T77" fmla="*/ 571 w 571"/>
                <a:gd name="T78" fmla="*/ 995 h 99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71" h="995">
                  <a:moveTo>
                    <a:pt x="122" y="210"/>
                  </a:moveTo>
                  <a:lnTo>
                    <a:pt x="39" y="504"/>
                  </a:lnTo>
                  <a:lnTo>
                    <a:pt x="243" y="491"/>
                  </a:lnTo>
                  <a:lnTo>
                    <a:pt x="0" y="629"/>
                  </a:lnTo>
                  <a:lnTo>
                    <a:pt x="0" y="995"/>
                  </a:lnTo>
                  <a:lnTo>
                    <a:pt x="472" y="906"/>
                  </a:lnTo>
                  <a:lnTo>
                    <a:pt x="260" y="893"/>
                  </a:lnTo>
                  <a:lnTo>
                    <a:pt x="461" y="822"/>
                  </a:lnTo>
                  <a:lnTo>
                    <a:pt x="243" y="822"/>
                  </a:lnTo>
                  <a:lnTo>
                    <a:pt x="513" y="677"/>
                  </a:lnTo>
                  <a:lnTo>
                    <a:pt x="260" y="699"/>
                  </a:lnTo>
                  <a:lnTo>
                    <a:pt x="544" y="591"/>
                  </a:lnTo>
                  <a:lnTo>
                    <a:pt x="284" y="612"/>
                  </a:lnTo>
                  <a:lnTo>
                    <a:pt x="513" y="491"/>
                  </a:lnTo>
                  <a:lnTo>
                    <a:pt x="299" y="526"/>
                  </a:lnTo>
                  <a:lnTo>
                    <a:pt x="461" y="402"/>
                  </a:lnTo>
                  <a:lnTo>
                    <a:pt x="326" y="402"/>
                  </a:lnTo>
                  <a:lnTo>
                    <a:pt x="571" y="260"/>
                  </a:lnTo>
                  <a:lnTo>
                    <a:pt x="381" y="280"/>
                  </a:lnTo>
                  <a:lnTo>
                    <a:pt x="528" y="193"/>
                  </a:lnTo>
                  <a:lnTo>
                    <a:pt x="299" y="210"/>
                  </a:lnTo>
                  <a:lnTo>
                    <a:pt x="571" y="72"/>
                  </a:lnTo>
                  <a:lnTo>
                    <a:pt x="243" y="138"/>
                  </a:lnTo>
                  <a:lnTo>
                    <a:pt x="503" y="0"/>
                  </a:lnTo>
                  <a:lnTo>
                    <a:pt x="122" y="210"/>
                  </a:lnTo>
                  <a:close/>
                </a:path>
              </a:pathLst>
            </a:custGeom>
            <a:solidFill>
              <a:srgbClr val="FFFFFF"/>
            </a:solidFill>
            <a:ln w="0">
              <a:solidFill>
                <a:srgbClr val="FFFFFF"/>
              </a:solidFill>
              <a:round/>
              <a:headEnd/>
              <a:tailEnd/>
            </a:ln>
          </p:spPr>
          <p:txBody>
            <a:bodyPr/>
            <a:lstStyle/>
            <a:p>
              <a:endParaRPr lang="id-ID"/>
            </a:p>
          </p:txBody>
        </p:sp>
        <p:sp>
          <p:nvSpPr>
            <p:cNvPr id="50209" name="Freeform 33"/>
            <p:cNvSpPr>
              <a:spLocks/>
            </p:cNvSpPr>
            <p:nvPr/>
          </p:nvSpPr>
          <p:spPr bwMode="auto">
            <a:xfrm>
              <a:off x="4704" y="3632"/>
              <a:ext cx="210" cy="149"/>
            </a:xfrm>
            <a:custGeom>
              <a:avLst/>
              <a:gdLst>
                <a:gd name="T0" fmla="*/ 0 w 2517"/>
                <a:gd name="T1" fmla="*/ 0 h 1788"/>
                <a:gd name="T2" fmla="*/ 0 w 2517"/>
                <a:gd name="T3" fmla="*/ 0 h 1788"/>
                <a:gd name="T4" fmla="*/ 0 w 2517"/>
                <a:gd name="T5" fmla="*/ 0 h 1788"/>
                <a:gd name="T6" fmla="*/ 0 w 2517"/>
                <a:gd name="T7" fmla="*/ 0 h 1788"/>
                <a:gd name="T8" fmla="*/ 0 w 2517"/>
                <a:gd name="T9" fmla="*/ 0 h 1788"/>
                <a:gd name="T10" fmla="*/ 0 w 2517"/>
                <a:gd name="T11" fmla="*/ 0 h 1788"/>
                <a:gd name="T12" fmla="*/ 0 w 2517"/>
                <a:gd name="T13" fmla="*/ 0 h 1788"/>
                <a:gd name="T14" fmla="*/ 0 w 2517"/>
                <a:gd name="T15" fmla="*/ 0 h 1788"/>
                <a:gd name="T16" fmla="*/ 0 w 2517"/>
                <a:gd name="T17" fmla="*/ 0 h 1788"/>
                <a:gd name="T18" fmla="*/ 0 w 2517"/>
                <a:gd name="T19" fmla="*/ 0 h 1788"/>
                <a:gd name="T20" fmla="*/ 0 w 2517"/>
                <a:gd name="T21" fmla="*/ 0 h 1788"/>
                <a:gd name="T22" fmla="*/ 0 w 2517"/>
                <a:gd name="T23" fmla="*/ 0 h 1788"/>
                <a:gd name="T24" fmla="*/ 0 w 2517"/>
                <a:gd name="T25" fmla="*/ 0 h 17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17"/>
                <a:gd name="T40" fmla="*/ 0 h 1788"/>
                <a:gd name="T41" fmla="*/ 2517 w 2517"/>
                <a:gd name="T42" fmla="*/ 1788 h 178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17" h="1788">
                  <a:moveTo>
                    <a:pt x="0" y="25"/>
                  </a:moveTo>
                  <a:lnTo>
                    <a:pt x="398" y="0"/>
                  </a:lnTo>
                  <a:lnTo>
                    <a:pt x="636" y="719"/>
                  </a:lnTo>
                  <a:lnTo>
                    <a:pt x="1014" y="643"/>
                  </a:lnTo>
                  <a:lnTo>
                    <a:pt x="1786" y="228"/>
                  </a:lnTo>
                  <a:lnTo>
                    <a:pt x="2517" y="1687"/>
                  </a:lnTo>
                  <a:lnTo>
                    <a:pt x="2379" y="1764"/>
                  </a:lnTo>
                  <a:lnTo>
                    <a:pt x="2025" y="1788"/>
                  </a:lnTo>
                  <a:lnTo>
                    <a:pt x="1586" y="1432"/>
                  </a:lnTo>
                  <a:lnTo>
                    <a:pt x="595" y="768"/>
                  </a:lnTo>
                  <a:lnTo>
                    <a:pt x="342" y="178"/>
                  </a:lnTo>
                  <a:lnTo>
                    <a:pt x="180" y="51"/>
                  </a:lnTo>
                  <a:lnTo>
                    <a:pt x="0" y="25"/>
                  </a:lnTo>
                  <a:close/>
                </a:path>
              </a:pathLst>
            </a:custGeom>
            <a:solidFill>
              <a:srgbClr val="FFFFFF"/>
            </a:solidFill>
            <a:ln w="0">
              <a:solidFill>
                <a:srgbClr val="FFFFFF"/>
              </a:solidFill>
              <a:round/>
              <a:headEnd/>
              <a:tailEnd/>
            </a:ln>
          </p:spPr>
          <p:txBody>
            <a:bodyPr/>
            <a:lstStyle/>
            <a:p>
              <a:endParaRPr lang="id-ID"/>
            </a:p>
          </p:txBody>
        </p:sp>
        <p:sp>
          <p:nvSpPr>
            <p:cNvPr id="50210" name="Freeform 34"/>
            <p:cNvSpPr>
              <a:spLocks/>
            </p:cNvSpPr>
            <p:nvPr/>
          </p:nvSpPr>
          <p:spPr bwMode="auto">
            <a:xfrm>
              <a:off x="4881" y="3794"/>
              <a:ext cx="68" cy="96"/>
            </a:xfrm>
            <a:custGeom>
              <a:avLst/>
              <a:gdLst>
                <a:gd name="T0" fmla="*/ 0 w 816"/>
                <a:gd name="T1" fmla="*/ 0 h 1151"/>
                <a:gd name="T2" fmla="*/ 0 w 816"/>
                <a:gd name="T3" fmla="*/ 0 h 1151"/>
                <a:gd name="T4" fmla="*/ 0 w 816"/>
                <a:gd name="T5" fmla="*/ 0 h 1151"/>
                <a:gd name="T6" fmla="*/ 0 w 816"/>
                <a:gd name="T7" fmla="*/ 0 h 1151"/>
                <a:gd name="T8" fmla="*/ 0 w 816"/>
                <a:gd name="T9" fmla="*/ 0 h 1151"/>
                <a:gd name="T10" fmla="*/ 0 w 816"/>
                <a:gd name="T11" fmla="*/ 0 h 1151"/>
                <a:gd name="T12" fmla="*/ 0 w 816"/>
                <a:gd name="T13" fmla="*/ 0 h 1151"/>
                <a:gd name="T14" fmla="*/ 0 w 816"/>
                <a:gd name="T15" fmla="*/ 0 h 1151"/>
                <a:gd name="T16" fmla="*/ 0 w 816"/>
                <a:gd name="T17" fmla="*/ 0 h 1151"/>
                <a:gd name="T18" fmla="*/ 0 w 816"/>
                <a:gd name="T19" fmla="*/ 0 h 11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16"/>
                <a:gd name="T31" fmla="*/ 0 h 1151"/>
                <a:gd name="T32" fmla="*/ 816 w 816"/>
                <a:gd name="T33" fmla="*/ 1151 h 11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16" h="1151">
                  <a:moveTo>
                    <a:pt x="0" y="78"/>
                  </a:moveTo>
                  <a:lnTo>
                    <a:pt x="21" y="560"/>
                  </a:lnTo>
                  <a:lnTo>
                    <a:pt x="499" y="820"/>
                  </a:lnTo>
                  <a:lnTo>
                    <a:pt x="738" y="1151"/>
                  </a:lnTo>
                  <a:lnTo>
                    <a:pt x="816" y="898"/>
                  </a:lnTo>
                  <a:lnTo>
                    <a:pt x="738" y="535"/>
                  </a:lnTo>
                  <a:lnTo>
                    <a:pt x="542" y="459"/>
                  </a:lnTo>
                  <a:lnTo>
                    <a:pt x="260" y="128"/>
                  </a:lnTo>
                  <a:lnTo>
                    <a:pt x="21" y="0"/>
                  </a:lnTo>
                  <a:lnTo>
                    <a:pt x="0" y="78"/>
                  </a:lnTo>
                  <a:close/>
                </a:path>
              </a:pathLst>
            </a:custGeom>
            <a:solidFill>
              <a:srgbClr val="FFFFFF"/>
            </a:solidFill>
            <a:ln w="0">
              <a:solidFill>
                <a:srgbClr val="FFFFFF"/>
              </a:solidFill>
              <a:round/>
              <a:headEnd/>
              <a:tailEnd/>
            </a:ln>
          </p:spPr>
          <p:txBody>
            <a:bodyPr/>
            <a:lstStyle/>
            <a:p>
              <a:endParaRPr lang="id-ID"/>
            </a:p>
          </p:txBody>
        </p:sp>
        <p:sp>
          <p:nvSpPr>
            <p:cNvPr id="50211" name="Freeform 35"/>
            <p:cNvSpPr>
              <a:spLocks/>
            </p:cNvSpPr>
            <p:nvPr/>
          </p:nvSpPr>
          <p:spPr bwMode="auto">
            <a:xfrm>
              <a:off x="4982" y="3801"/>
              <a:ext cx="90" cy="61"/>
            </a:xfrm>
            <a:custGeom>
              <a:avLst/>
              <a:gdLst>
                <a:gd name="T0" fmla="*/ 0 w 1088"/>
                <a:gd name="T1" fmla="*/ 0 h 742"/>
                <a:gd name="T2" fmla="*/ 0 w 1088"/>
                <a:gd name="T3" fmla="*/ 0 h 742"/>
                <a:gd name="T4" fmla="*/ 0 w 1088"/>
                <a:gd name="T5" fmla="*/ 0 h 742"/>
                <a:gd name="T6" fmla="*/ 0 w 1088"/>
                <a:gd name="T7" fmla="*/ 0 h 742"/>
                <a:gd name="T8" fmla="*/ 0 w 1088"/>
                <a:gd name="T9" fmla="*/ 0 h 742"/>
                <a:gd name="T10" fmla="*/ 0 w 1088"/>
                <a:gd name="T11" fmla="*/ 0 h 742"/>
                <a:gd name="T12" fmla="*/ 0 w 1088"/>
                <a:gd name="T13" fmla="*/ 0 h 742"/>
                <a:gd name="T14" fmla="*/ 0 w 1088"/>
                <a:gd name="T15" fmla="*/ 0 h 742"/>
                <a:gd name="T16" fmla="*/ 0 w 1088"/>
                <a:gd name="T17" fmla="*/ 0 h 742"/>
                <a:gd name="T18" fmla="*/ 0 w 1088"/>
                <a:gd name="T19" fmla="*/ 0 h 742"/>
                <a:gd name="T20" fmla="*/ 0 w 1088"/>
                <a:gd name="T21" fmla="*/ 0 h 7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88"/>
                <a:gd name="T34" fmla="*/ 0 h 742"/>
                <a:gd name="T35" fmla="*/ 1088 w 1088"/>
                <a:gd name="T36" fmla="*/ 742 h 74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88" h="742">
                  <a:moveTo>
                    <a:pt x="0" y="0"/>
                  </a:moveTo>
                  <a:lnTo>
                    <a:pt x="136" y="202"/>
                  </a:lnTo>
                  <a:lnTo>
                    <a:pt x="80" y="331"/>
                  </a:lnTo>
                  <a:lnTo>
                    <a:pt x="18" y="381"/>
                  </a:lnTo>
                  <a:lnTo>
                    <a:pt x="39" y="433"/>
                  </a:lnTo>
                  <a:lnTo>
                    <a:pt x="910" y="742"/>
                  </a:lnTo>
                  <a:lnTo>
                    <a:pt x="1088" y="666"/>
                  </a:lnTo>
                  <a:lnTo>
                    <a:pt x="929" y="278"/>
                  </a:lnTo>
                  <a:lnTo>
                    <a:pt x="593" y="100"/>
                  </a:lnTo>
                  <a:lnTo>
                    <a:pt x="320" y="74"/>
                  </a:lnTo>
                  <a:lnTo>
                    <a:pt x="0" y="0"/>
                  </a:lnTo>
                  <a:close/>
                </a:path>
              </a:pathLst>
            </a:custGeom>
            <a:solidFill>
              <a:srgbClr val="FFC98E"/>
            </a:solidFill>
            <a:ln w="0">
              <a:solidFill>
                <a:srgbClr val="FFC98E"/>
              </a:solidFill>
              <a:round/>
              <a:headEnd/>
              <a:tailEnd/>
            </a:ln>
          </p:spPr>
          <p:txBody>
            <a:bodyPr/>
            <a:lstStyle/>
            <a:p>
              <a:endParaRPr lang="id-ID"/>
            </a:p>
          </p:txBody>
        </p:sp>
        <p:sp>
          <p:nvSpPr>
            <p:cNvPr id="50212" name="Freeform 36"/>
            <p:cNvSpPr>
              <a:spLocks/>
            </p:cNvSpPr>
            <p:nvPr/>
          </p:nvSpPr>
          <p:spPr bwMode="auto">
            <a:xfrm>
              <a:off x="4892" y="3284"/>
              <a:ext cx="100" cy="36"/>
            </a:xfrm>
            <a:custGeom>
              <a:avLst/>
              <a:gdLst>
                <a:gd name="T0" fmla="*/ 0 w 1208"/>
                <a:gd name="T1" fmla="*/ 0 h 437"/>
                <a:gd name="T2" fmla="*/ 0 w 1208"/>
                <a:gd name="T3" fmla="*/ 0 h 437"/>
                <a:gd name="T4" fmla="*/ 0 w 1208"/>
                <a:gd name="T5" fmla="*/ 0 h 437"/>
                <a:gd name="T6" fmla="*/ 0 w 1208"/>
                <a:gd name="T7" fmla="*/ 0 h 437"/>
                <a:gd name="T8" fmla="*/ 0 w 1208"/>
                <a:gd name="T9" fmla="*/ 0 h 437"/>
                <a:gd name="T10" fmla="*/ 0 w 1208"/>
                <a:gd name="T11" fmla="*/ 0 h 437"/>
                <a:gd name="T12" fmla="*/ 0 w 1208"/>
                <a:gd name="T13" fmla="*/ 0 h 437"/>
                <a:gd name="T14" fmla="*/ 0 w 1208"/>
                <a:gd name="T15" fmla="*/ 0 h 437"/>
                <a:gd name="T16" fmla="*/ 0 w 1208"/>
                <a:gd name="T17" fmla="*/ 0 h 437"/>
                <a:gd name="T18" fmla="*/ 0 w 1208"/>
                <a:gd name="T19" fmla="*/ 0 h 437"/>
                <a:gd name="T20" fmla="*/ 0 w 1208"/>
                <a:gd name="T21" fmla="*/ 0 h 437"/>
                <a:gd name="T22" fmla="*/ 0 w 1208"/>
                <a:gd name="T23" fmla="*/ 0 h 437"/>
                <a:gd name="T24" fmla="*/ 0 w 1208"/>
                <a:gd name="T25" fmla="*/ 0 h 437"/>
                <a:gd name="T26" fmla="*/ 0 w 1208"/>
                <a:gd name="T27" fmla="*/ 0 h 437"/>
                <a:gd name="T28" fmla="*/ 0 w 1208"/>
                <a:gd name="T29" fmla="*/ 0 h 437"/>
                <a:gd name="T30" fmla="*/ 0 w 1208"/>
                <a:gd name="T31" fmla="*/ 0 h 437"/>
                <a:gd name="T32" fmla="*/ 0 w 1208"/>
                <a:gd name="T33" fmla="*/ 0 h 437"/>
                <a:gd name="T34" fmla="*/ 0 w 1208"/>
                <a:gd name="T35" fmla="*/ 0 h 437"/>
                <a:gd name="T36" fmla="*/ 0 w 1208"/>
                <a:gd name="T37" fmla="*/ 0 h 437"/>
                <a:gd name="T38" fmla="*/ 0 w 1208"/>
                <a:gd name="T39" fmla="*/ 0 h 437"/>
                <a:gd name="T40" fmla="*/ 0 w 1208"/>
                <a:gd name="T41" fmla="*/ 0 h 437"/>
                <a:gd name="T42" fmla="*/ 0 w 1208"/>
                <a:gd name="T43" fmla="*/ 0 h 43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8"/>
                <a:gd name="T67" fmla="*/ 0 h 437"/>
                <a:gd name="T68" fmla="*/ 1208 w 1208"/>
                <a:gd name="T69" fmla="*/ 437 h 43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8" h="437">
                  <a:moveTo>
                    <a:pt x="0" y="437"/>
                  </a:moveTo>
                  <a:lnTo>
                    <a:pt x="50" y="269"/>
                  </a:lnTo>
                  <a:lnTo>
                    <a:pt x="159" y="198"/>
                  </a:lnTo>
                  <a:lnTo>
                    <a:pt x="259" y="161"/>
                  </a:lnTo>
                  <a:lnTo>
                    <a:pt x="391" y="198"/>
                  </a:lnTo>
                  <a:lnTo>
                    <a:pt x="443" y="269"/>
                  </a:lnTo>
                  <a:lnTo>
                    <a:pt x="548" y="198"/>
                  </a:lnTo>
                  <a:lnTo>
                    <a:pt x="707" y="198"/>
                  </a:lnTo>
                  <a:lnTo>
                    <a:pt x="866" y="269"/>
                  </a:lnTo>
                  <a:lnTo>
                    <a:pt x="1047" y="269"/>
                  </a:lnTo>
                  <a:lnTo>
                    <a:pt x="1208" y="198"/>
                  </a:lnTo>
                  <a:lnTo>
                    <a:pt x="1018" y="198"/>
                  </a:lnTo>
                  <a:lnTo>
                    <a:pt x="866" y="161"/>
                  </a:lnTo>
                  <a:lnTo>
                    <a:pt x="732" y="100"/>
                  </a:lnTo>
                  <a:lnTo>
                    <a:pt x="991" y="132"/>
                  </a:lnTo>
                  <a:lnTo>
                    <a:pt x="682" y="29"/>
                  </a:lnTo>
                  <a:lnTo>
                    <a:pt x="423" y="0"/>
                  </a:lnTo>
                  <a:lnTo>
                    <a:pt x="205" y="66"/>
                  </a:lnTo>
                  <a:lnTo>
                    <a:pt x="77" y="132"/>
                  </a:lnTo>
                  <a:lnTo>
                    <a:pt x="25" y="232"/>
                  </a:lnTo>
                  <a:lnTo>
                    <a:pt x="0" y="336"/>
                  </a:lnTo>
                  <a:lnTo>
                    <a:pt x="0" y="437"/>
                  </a:lnTo>
                  <a:close/>
                </a:path>
              </a:pathLst>
            </a:custGeom>
            <a:solidFill>
              <a:srgbClr val="000000"/>
            </a:solidFill>
            <a:ln w="0">
              <a:solidFill>
                <a:srgbClr val="000000"/>
              </a:solidFill>
              <a:round/>
              <a:headEnd/>
              <a:tailEnd/>
            </a:ln>
          </p:spPr>
          <p:txBody>
            <a:bodyPr/>
            <a:lstStyle/>
            <a:p>
              <a:endParaRPr lang="id-ID"/>
            </a:p>
          </p:txBody>
        </p:sp>
        <p:sp>
          <p:nvSpPr>
            <p:cNvPr id="50213" name="Freeform 37"/>
            <p:cNvSpPr>
              <a:spLocks/>
            </p:cNvSpPr>
            <p:nvPr/>
          </p:nvSpPr>
          <p:spPr bwMode="auto">
            <a:xfrm>
              <a:off x="4898" y="3264"/>
              <a:ext cx="42" cy="17"/>
            </a:xfrm>
            <a:custGeom>
              <a:avLst/>
              <a:gdLst>
                <a:gd name="T0" fmla="*/ 0 w 498"/>
                <a:gd name="T1" fmla="*/ 0 h 203"/>
                <a:gd name="T2" fmla="*/ 0 w 498"/>
                <a:gd name="T3" fmla="*/ 0 h 203"/>
                <a:gd name="T4" fmla="*/ 0 w 498"/>
                <a:gd name="T5" fmla="*/ 0 h 203"/>
                <a:gd name="T6" fmla="*/ 0 w 498"/>
                <a:gd name="T7" fmla="*/ 0 h 203"/>
                <a:gd name="T8" fmla="*/ 0 w 498"/>
                <a:gd name="T9" fmla="*/ 0 h 203"/>
                <a:gd name="T10" fmla="*/ 0 w 498"/>
                <a:gd name="T11" fmla="*/ 0 h 203"/>
                <a:gd name="T12" fmla="*/ 0 w 498"/>
                <a:gd name="T13" fmla="*/ 0 h 203"/>
                <a:gd name="T14" fmla="*/ 0 w 498"/>
                <a:gd name="T15" fmla="*/ 0 h 203"/>
                <a:gd name="T16" fmla="*/ 0 60000 65536"/>
                <a:gd name="T17" fmla="*/ 0 60000 65536"/>
                <a:gd name="T18" fmla="*/ 0 60000 65536"/>
                <a:gd name="T19" fmla="*/ 0 60000 65536"/>
                <a:gd name="T20" fmla="*/ 0 60000 65536"/>
                <a:gd name="T21" fmla="*/ 0 60000 65536"/>
                <a:gd name="T22" fmla="*/ 0 60000 65536"/>
                <a:gd name="T23" fmla="*/ 0 60000 65536"/>
                <a:gd name="T24" fmla="*/ 0 w 498"/>
                <a:gd name="T25" fmla="*/ 0 h 203"/>
                <a:gd name="T26" fmla="*/ 498 w 498"/>
                <a:gd name="T27" fmla="*/ 203 h 20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8" h="203">
                  <a:moveTo>
                    <a:pt x="0" y="203"/>
                  </a:moveTo>
                  <a:lnTo>
                    <a:pt x="82" y="66"/>
                  </a:lnTo>
                  <a:lnTo>
                    <a:pt x="208" y="37"/>
                  </a:lnTo>
                  <a:lnTo>
                    <a:pt x="346" y="0"/>
                  </a:lnTo>
                  <a:lnTo>
                    <a:pt x="498" y="37"/>
                  </a:lnTo>
                  <a:lnTo>
                    <a:pt x="288" y="66"/>
                  </a:lnTo>
                  <a:lnTo>
                    <a:pt x="162" y="103"/>
                  </a:lnTo>
                  <a:lnTo>
                    <a:pt x="0" y="203"/>
                  </a:lnTo>
                  <a:close/>
                </a:path>
              </a:pathLst>
            </a:custGeom>
            <a:solidFill>
              <a:srgbClr val="000000"/>
            </a:solidFill>
            <a:ln w="0">
              <a:solidFill>
                <a:srgbClr val="000000"/>
              </a:solidFill>
              <a:round/>
              <a:headEnd/>
              <a:tailEnd/>
            </a:ln>
          </p:spPr>
          <p:txBody>
            <a:bodyPr/>
            <a:lstStyle/>
            <a:p>
              <a:endParaRPr lang="id-ID"/>
            </a:p>
          </p:txBody>
        </p:sp>
        <p:sp>
          <p:nvSpPr>
            <p:cNvPr id="50214" name="Freeform 38"/>
            <p:cNvSpPr>
              <a:spLocks/>
            </p:cNvSpPr>
            <p:nvPr/>
          </p:nvSpPr>
          <p:spPr bwMode="auto">
            <a:xfrm>
              <a:off x="4915" y="3190"/>
              <a:ext cx="235" cy="105"/>
            </a:xfrm>
            <a:custGeom>
              <a:avLst/>
              <a:gdLst>
                <a:gd name="T0" fmla="*/ 0 w 2810"/>
                <a:gd name="T1" fmla="*/ 0 h 1259"/>
                <a:gd name="T2" fmla="*/ 0 w 2810"/>
                <a:gd name="T3" fmla="*/ 0 h 1259"/>
                <a:gd name="T4" fmla="*/ 0 w 2810"/>
                <a:gd name="T5" fmla="*/ 0 h 1259"/>
                <a:gd name="T6" fmla="*/ 0 w 2810"/>
                <a:gd name="T7" fmla="*/ 0 h 1259"/>
                <a:gd name="T8" fmla="*/ 0 w 2810"/>
                <a:gd name="T9" fmla="*/ 0 h 1259"/>
                <a:gd name="T10" fmla="*/ 0 w 2810"/>
                <a:gd name="T11" fmla="*/ 0 h 1259"/>
                <a:gd name="T12" fmla="*/ 0 w 2810"/>
                <a:gd name="T13" fmla="*/ 0 h 1259"/>
                <a:gd name="T14" fmla="*/ 0 w 2810"/>
                <a:gd name="T15" fmla="*/ 0 h 1259"/>
                <a:gd name="T16" fmla="*/ 0 w 2810"/>
                <a:gd name="T17" fmla="*/ 0 h 1259"/>
                <a:gd name="T18" fmla="*/ 0 w 2810"/>
                <a:gd name="T19" fmla="*/ 0 h 1259"/>
                <a:gd name="T20" fmla="*/ 0 w 2810"/>
                <a:gd name="T21" fmla="*/ 0 h 1259"/>
                <a:gd name="T22" fmla="*/ 0 w 2810"/>
                <a:gd name="T23" fmla="*/ 0 h 1259"/>
                <a:gd name="T24" fmla="*/ 0 w 2810"/>
                <a:gd name="T25" fmla="*/ 0 h 1259"/>
                <a:gd name="T26" fmla="*/ 0 w 2810"/>
                <a:gd name="T27" fmla="*/ 0 h 1259"/>
                <a:gd name="T28" fmla="*/ 0 w 2810"/>
                <a:gd name="T29" fmla="*/ 0 h 1259"/>
                <a:gd name="T30" fmla="*/ 0 w 2810"/>
                <a:gd name="T31" fmla="*/ 0 h 1259"/>
                <a:gd name="T32" fmla="*/ 0 w 2810"/>
                <a:gd name="T33" fmla="*/ 0 h 1259"/>
                <a:gd name="T34" fmla="*/ 0 w 2810"/>
                <a:gd name="T35" fmla="*/ 0 h 1259"/>
                <a:gd name="T36" fmla="*/ 0 w 2810"/>
                <a:gd name="T37" fmla="*/ 0 h 1259"/>
                <a:gd name="T38" fmla="*/ 0 w 2810"/>
                <a:gd name="T39" fmla="*/ 0 h 1259"/>
                <a:gd name="T40" fmla="*/ 0 w 2810"/>
                <a:gd name="T41" fmla="*/ 0 h 1259"/>
                <a:gd name="T42" fmla="*/ 0 w 2810"/>
                <a:gd name="T43" fmla="*/ 0 h 1259"/>
                <a:gd name="T44" fmla="*/ 0 w 2810"/>
                <a:gd name="T45" fmla="*/ 0 h 1259"/>
                <a:gd name="T46" fmla="*/ 0 w 2810"/>
                <a:gd name="T47" fmla="*/ 0 h 1259"/>
                <a:gd name="T48" fmla="*/ 0 w 2810"/>
                <a:gd name="T49" fmla="*/ 0 h 1259"/>
                <a:gd name="T50" fmla="*/ 0 w 2810"/>
                <a:gd name="T51" fmla="*/ 0 h 1259"/>
                <a:gd name="T52" fmla="*/ 0 w 2810"/>
                <a:gd name="T53" fmla="*/ 0 h 1259"/>
                <a:gd name="T54" fmla="*/ 0 w 2810"/>
                <a:gd name="T55" fmla="*/ 0 h 1259"/>
                <a:gd name="T56" fmla="*/ 0 w 2810"/>
                <a:gd name="T57" fmla="*/ 0 h 1259"/>
                <a:gd name="T58" fmla="*/ 0 w 2810"/>
                <a:gd name="T59" fmla="*/ 0 h 1259"/>
                <a:gd name="T60" fmla="*/ 0 w 2810"/>
                <a:gd name="T61" fmla="*/ 0 h 1259"/>
                <a:gd name="T62" fmla="*/ 0 w 2810"/>
                <a:gd name="T63" fmla="*/ 0 h 1259"/>
                <a:gd name="T64" fmla="*/ 0 w 2810"/>
                <a:gd name="T65" fmla="*/ 0 h 1259"/>
                <a:gd name="T66" fmla="*/ 0 w 2810"/>
                <a:gd name="T67" fmla="*/ 0 h 1259"/>
                <a:gd name="T68" fmla="*/ 0 w 2810"/>
                <a:gd name="T69" fmla="*/ 0 h 1259"/>
                <a:gd name="T70" fmla="*/ 0 w 2810"/>
                <a:gd name="T71" fmla="*/ 0 h 1259"/>
                <a:gd name="T72" fmla="*/ 0 w 2810"/>
                <a:gd name="T73" fmla="*/ 0 h 1259"/>
                <a:gd name="T74" fmla="*/ 0 w 2810"/>
                <a:gd name="T75" fmla="*/ 0 h 1259"/>
                <a:gd name="T76" fmla="*/ 0 w 2810"/>
                <a:gd name="T77" fmla="*/ 0 h 1259"/>
                <a:gd name="T78" fmla="*/ 0 w 2810"/>
                <a:gd name="T79" fmla="*/ 0 h 1259"/>
                <a:gd name="T80" fmla="*/ 0 w 2810"/>
                <a:gd name="T81" fmla="*/ 0 h 12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10"/>
                <a:gd name="T124" fmla="*/ 0 h 1259"/>
                <a:gd name="T125" fmla="*/ 2810 w 2810"/>
                <a:gd name="T126" fmla="*/ 1259 h 125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10" h="1259">
                  <a:moveTo>
                    <a:pt x="106" y="750"/>
                  </a:moveTo>
                  <a:lnTo>
                    <a:pt x="342" y="713"/>
                  </a:lnTo>
                  <a:lnTo>
                    <a:pt x="473" y="779"/>
                  </a:lnTo>
                  <a:lnTo>
                    <a:pt x="605" y="923"/>
                  </a:lnTo>
                  <a:lnTo>
                    <a:pt x="762" y="1018"/>
                  </a:lnTo>
                  <a:lnTo>
                    <a:pt x="923" y="1089"/>
                  </a:lnTo>
                  <a:lnTo>
                    <a:pt x="1104" y="1156"/>
                  </a:lnTo>
                  <a:lnTo>
                    <a:pt x="762" y="1193"/>
                  </a:lnTo>
                  <a:lnTo>
                    <a:pt x="979" y="1227"/>
                  </a:lnTo>
                  <a:lnTo>
                    <a:pt x="845" y="1259"/>
                  </a:lnTo>
                  <a:lnTo>
                    <a:pt x="1079" y="1227"/>
                  </a:lnTo>
                  <a:lnTo>
                    <a:pt x="1206" y="1156"/>
                  </a:lnTo>
                  <a:lnTo>
                    <a:pt x="1342" y="1089"/>
                  </a:lnTo>
                  <a:lnTo>
                    <a:pt x="1312" y="1018"/>
                  </a:lnTo>
                  <a:lnTo>
                    <a:pt x="1262" y="886"/>
                  </a:lnTo>
                  <a:lnTo>
                    <a:pt x="1236" y="713"/>
                  </a:lnTo>
                  <a:lnTo>
                    <a:pt x="1236" y="546"/>
                  </a:lnTo>
                  <a:lnTo>
                    <a:pt x="1312" y="341"/>
                  </a:lnTo>
                  <a:lnTo>
                    <a:pt x="1388" y="239"/>
                  </a:lnTo>
                  <a:lnTo>
                    <a:pt x="1495" y="171"/>
                  </a:lnTo>
                  <a:lnTo>
                    <a:pt x="1288" y="509"/>
                  </a:lnTo>
                  <a:lnTo>
                    <a:pt x="1288" y="647"/>
                  </a:lnTo>
                  <a:lnTo>
                    <a:pt x="1419" y="443"/>
                  </a:lnTo>
                  <a:lnTo>
                    <a:pt x="1526" y="298"/>
                  </a:lnTo>
                  <a:lnTo>
                    <a:pt x="1685" y="204"/>
                  </a:lnTo>
                  <a:lnTo>
                    <a:pt x="1627" y="298"/>
                  </a:lnTo>
                  <a:lnTo>
                    <a:pt x="1893" y="138"/>
                  </a:lnTo>
                  <a:lnTo>
                    <a:pt x="2049" y="66"/>
                  </a:lnTo>
                  <a:lnTo>
                    <a:pt x="2204" y="66"/>
                  </a:lnTo>
                  <a:lnTo>
                    <a:pt x="2049" y="171"/>
                  </a:lnTo>
                  <a:lnTo>
                    <a:pt x="2284" y="138"/>
                  </a:lnTo>
                  <a:lnTo>
                    <a:pt x="1969" y="298"/>
                  </a:lnTo>
                  <a:lnTo>
                    <a:pt x="2499" y="138"/>
                  </a:lnTo>
                  <a:lnTo>
                    <a:pt x="2021" y="443"/>
                  </a:lnTo>
                  <a:lnTo>
                    <a:pt x="2311" y="341"/>
                  </a:lnTo>
                  <a:lnTo>
                    <a:pt x="2000" y="575"/>
                  </a:lnTo>
                  <a:lnTo>
                    <a:pt x="2233" y="509"/>
                  </a:lnTo>
                  <a:lnTo>
                    <a:pt x="1945" y="684"/>
                  </a:lnTo>
                  <a:lnTo>
                    <a:pt x="2153" y="647"/>
                  </a:lnTo>
                  <a:lnTo>
                    <a:pt x="1917" y="851"/>
                  </a:lnTo>
                  <a:lnTo>
                    <a:pt x="2101" y="779"/>
                  </a:lnTo>
                  <a:lnTo>
                    <a:pt x="1866" y="989"/>
                  </a:lnTo>
                  <a:lnTo>
                    <a:pt x="2260" y="779"/>
                  </a:lnTo>
                  <a:lnTo>
                    <a:pt x="2468" y="684"/>
                  </a:lnTo>
                  <a:lnTo>
                    <a:pt x="2626" y="647"/>
                  </a:lnTo>
                  <a:lnTo>
                    <a:pt x="2756" y="684"/>
                  </a:lnTo>
                  <a:lnTo>
                    <a:pt x="2810" y="546"/>
                  </a:lnTo>
                  <a:lnTo>
                    <a:pt x="2810" y="408"/>
                  </a:lnTo>
                  <a:lnTo>
                    <a:pt x="2732" y="298"/>
                  </a:lnTo>
                  <a:lnTo>
                    <a:pt x="2626" y="239"/>
                  </a:lnTo>
                  <a:lnTo>
                    <a:pt x="2656" y="204"/>
                  </a:lnTo>
                  <a:lnTo>
                    <a:pt x="2443" y="103"/>
                  </a:lnTo>
                  <a:lnTo>
                    <a:pt x="2311" y="0"/>
                  </a:lnTo>
                  <a:lnTo>
                    <a:pt x="2204" y="66"/>
                  </a:lnTo>
                  <a:lnTo>
                    <a:pt x="2204" y="0"/>
                  </a:lnTo>
                  <a:lnTo>
                    <a:pt x="1811" y="31"/>
                  </a:lnTo>
                  <a:lnTo>
                    <a:pt x="1526" y="103"/>
                  </a:lnTo>
                  <a:lnTo>
                    <a:pt x="1206" y="270"/>
                  </a:lnTo>
                  <a:lnTo>
                    <a:pt x="1156" y="341"/>
                  </a:lnTo>
                  <a:lnTo>
                    <a:pt x="1184" y="239"/>
                  </a:lnTo>
                  <a:lnTo>
                    <a:pt x="1028" y="270"/>
                  </a:lnTo>
                  <a:lnTo>
                    <a:pt x="869" y="377"/>
                  </a:lnTo>
                  <a:lnTo>
                    <a:pt x="762" y="473"/>
                  </a:lnTo>
                  <a:lnTo>
                    <a:pt x="890" y="611"/>
                  </a:lnTo>
                  <a:lnTo>
                    <a:pt x="979" y="750"/>
                  </a:lnTo>
                  <a:lnTo>
                    <a:pt x="1052" y="851"/>
                  </a:lnTo>
                  <a:lnTo>
                    <a:pt x="1128" y="923"/>
                  </a:lnTo>
                  <a:lnTo>
                    <a:pt x="1236" y="1018"/>
                  </a:lnTo>
                  <a:lnTo>
                    <a:pt x="979" y="886"/>
                  </a:lnTo>
                  <a:lnTo>
                    <a:pt x="1184" y="1054"/>
                  </a:lnTo>
                  <a:lnTo>
                    <a:pt x="1028" y="1018"/>
                  </a:lnTo>
                  <a:lnTo>
                    <a:pt x="845" y="952"/>
                  </a:lnTo>
                  <a:lnTo>
                    <a:pt x="733" y="851"/>
                  </a:lnTo>
                  <a:lnTo>
                    <a:pt x="605" y="684"/>
                  </a:lnTo>
                  <a:lnTo>
                    <a:pt x="529" y="611"/>
                  </a:lnTo>
                  <a:lnTo>
                    <a:pt x="422" y="546"/>
                  </a:lnTo>
                  <a:lnTo>
                    <a:pt x="290" y="546"/>
                  </a:lnTo>
                  <a:lnTo>
                    <a:pt x="190" y="575"/>
                  </a:lnTo>
                  <a:lnTo>
                    <a:pt x="158" y="611"/>
                  </a:lnTo>
                  <a:lnTo>
                    <a:pt x="158" y="684"/>
                  </a:lnTo>
                  <a:lnTo>
                    <a:pt x="0" y="779"/>
                  </a:lnTo>
                  <a:lnTo>
                    <a:pt x="106" y="750"/>
                  </a:lnTo>
                  <a:close/>
                </a:path>
              </a:pathLst>
            </a:custGeom>
            <a:solidFill>
              <a:srgbClr val="000000"/>
            </a:solidFill>
            <a:ln w="0">
              <a:solidFill>
                <a:srgbClr val="000000"/>
              </a:solidFill>
              <a:round/>
              <a:headEnd/>
              <a:tailEnd/>
            </a:ln>
          </p:spPr>
          <p:txBody>
            <a:bodyPr/>
            <a:lstStyle/>
            <a:p>
              <a:endParaRPr lang="id-ID"/>
            </a:p>
          </p:txBody>
        </p:sp>
        <p:sp>
          <p:nvSpPr>
            <p:cNvPr id="50215" name="Freeform 39"/>
            <p:cNvSpPr>
              <a:spLocks/>
            </p:cNvSpPr>
            <p:nvPr/>
          </p:nvSpPr>
          <p:spPr bwMode="auto">
            <a:xfrm>
              <a:off x="5036" y="3224"/>
              <a:ext cx="22" cy="54"/>
            </a:xfrm>
            <a:custGeom>
              <a:avLst/>
              <a:gdLst>
                <a:gd name="T0" fmla="*/ 0 w 264"/>
                <a:gd name="T1" fmla="*/ 0 h 646"/>
                <a:gd name="T2" fmla="*/ 0 w 264"/>
                <a:gd name="T3" fmla="*/ 0 h 646"/>
                <a:gd name="T4" fmla="*/ 0 w 264"/>
                <a:gd name="T5" fmla="*/ 0 h 646"/>
                <a:gd name="T6" fmla="*/ 0 w 264"/>
                <a:gd name="T7" fmla="*/ 0 h 646"/>
                <a:gd name="T8" fmla="*/ 0 w 264"/>
                <a:gd name="T9" fmla="*/ 0 h 646"/>
                <a:gd name="T10" fmla="*/ 0 w 264"/>
                <a:gd name="T11" fmla="*/ 0 h 646"/>
                <a:gd name="T12" fmla="*/ 0 w 264"/>
                <a:gd name="T13" fmla="*/ 0 h 646"/>
                <a:gd name="T14" fmla="*/ 0 w 264"/>
                <a:gd name="T15" fmla="*/ 0 h 646"/>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646"/>
                <a:gd name="T26" fmla="*/ 264 w 264"/>
                <a:gd name="T27" fmla="*/ 646 h 6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646">
                  <a:moveTo>
                    <a:pt x="264" y="0"/>
                  </a:moveTo>
                  <a:lnTo>
                    <a:pt x="80" y="203"/>
                  </a:lnTo>
                  <a:lnTo>
                    <a:pt x="0" y="408"/>
                  </a:lnTo>
                  <a:lnTo>
                    <a:pt x="0" y="544"/>
                  </a:lnTo>
                  <a:lnTo>
                    <a:pt x="24" y="646"/>
                  </a:lnTo>
                  <a:lnTo>
                    <a:pt x="49" y="515"/>
                  </a:lnTo>
                  <a:lnTo>
                    <a:pt x="80" y="276"/>
                  </a:lnTo>
                  <a:lnTo>
                    <a:pt x="264" y="0"/>
                  </a:lnTo>
                  <a:close/>
                </a:path>
              </a:pathLst>
            </a:custGeom>
            <a:solidFill>
              <a:srgbClr val="000000"/>
            </a:solidFill>
            <a:ln w="0">
              <a:solidFill>
                <a:srgbClr val="000000"/>
              </a:solidFill>
              <a:round/>
              <a:headEnd/>
              <a:tailEnd/>
            </a:ln>
          </p:spPr>
          <p:txBody>
            <a:bodyPr/>
            <a:lstStyle/>
            <a:p>
              <a:endParaRPr lang="id-ID"/>
            </a:p>
          </p:txBody>
        </p:sp>
        <p:sp>
          <p:nvSpPr>
            <p:cNvPr id="50216" name="Freeform 40"/>
            <p:cNvSpPr>
              <a:spLocks/>
            </p:cNvSpPr>
            <p:nvPr/>
          </p:nvSpPr>
          <p:spPr bwMode="auto">
            <a:xfrm>
              <a:off x="5044" y="3244"/>
              <a:ext cx="14" cy="31"/>
            </a:xfrm>
            <a:custGeom>
              <a:avLst/>
              <a:gdLst>
                <a:gd name="T0" fmla="*/ 0 w 163"/>
                <a:gd name="T1" fmla="*/ 0 h 371"/>
                <a:gd name="T2" fmla="*/ 0 w 163"/>
                <a:gd name="T3" fmla="*/ 0 h 371"/>
                <a:gd name="T4" fmla="*/ 0 w 163"/>
                <a:gd name="T5" fmla="*/ 0 h 371"/>
                <a:gd name="T6" fmla="*/ 0 w 163"/>
                <a:gd name="T7" fmla="*/ 0 h 371"/>
                <a:gd name="T8" fmla="*/ 0 w 163"/>
                <a:gd name="T9" fmla="*/ 0 h 371"/>
                <a:gd name="T10" fmla="*/ 0 w 163"/>
                <a:gd name="T11" fmla="*/ 0 h 371"/>
                <a:gd name="T12" fmla="*/ 0 60000 65536"/>
                <a:gd name="T13" fmla="*/ 0 60000 65536"/>
                <a:gd name="T14" fmla="*/ 0 60000 65536"/>
                <a:gd name="T15" fmla="*/ 0 60000 65536"/>
                <a:gd name="T16" fmla="*/ 0 60000 65536"/>
                <a:gd name="T17" fmla="*/ 0 60000 65536"/>
                <a:gd name="T18" fmla="*/ 0 w 163"/>
                <a:gd name="T19" fmla="*/ 0 h 371"/>
                <a:gd name="T20" fmla="*/ 163 w 163"/>
                <a:gd name="T21" fmla="*/ 371 h 371"/>
              </a:gdLst>
              <a:ahLst/>
              <a:cxnLst>
                <a:cxn ang="T12">
                  <a:pos x="T0" y="T1"/>
                </a:cxn>
                <a:cxn ang="T13">
                  <a:pos x="T2" y="T3"/>
                </a:cxn>
                <a:cxn ang="T14">
                  <a:pos x="T4" y="T5"/>
                </a:cxn>
                <a:cxn ang="T15">
                  <a:pos x="T6" y="T7"/>
                </a:cxn>
                <a:cxn ang="T16">
                  <a:pos x="T8" y="T9"/>
                </a:cxn>
                <a:cxn ang="T17">
                  <a:pos x="T10" y="T11"/>
                </a:cxn>
              </a:cxnLst>
              <a:rect l="T18" t="T19" r="T20" b="T21"/>
              <a:pathLst>
                <a:path w="163" h="371">
                  <a:moveTo>
                    <a:pt x="0" y="342"/>
                  </a:moveTo>
                  <a:lnTo>
                    <a:pt x="31" y="204"/>
                  </a:lnTo>
                  <a:lnTo>
                    <a:pt x="163" y="0"/>
                  </a:lnTo>
                  <a:lnTo>
                    <a:pt x="55" y="239"/>
                  </a:lnTo>
                  <a:lnTo>
                    <a:pt x="55" y="371"/>
                  </a:lnTo>
                  <a:lnTo>
                    <a:pt x="0" y="342"/>
                  </a:lnTo>
                  <a:close/>
                </a:path>
              </a:pathLst>
            </a:custGeom>
            <a:solidFill>
              <a:srgbClr val="000000"/>
            </a:solidFill>
            <a:ln w="0">
              <a:solidFill>
                <a:srgbClr val="000000"/>
              </a:solidFill>
              <a:round/>
              <a:headEnd/>
              <a:tailEnd/>
            </a:ln>
          </p:spPr>
          <p:txBody>
            <a:bodyPr/>
            <a:lstStyle/>
            <a:p>
              <a:endParaRPr lang="id-ID"/>
            </a:p>
          </p:txBody>
        </p:sp>
        <p:sp>
          <p:nvSpPr>
            <p:cNvPr id="50217" name="Freeform 41"/>
            <p:cNvSpPr>
              <a:spLocks/>
            </p:cNvSpPr>
            <p:nvPr/>
          </p:nvSpPr>
          <p:spPr bwMode="auto">
            <a:xfrm>
              <a:off x="5053" y="3255"/>
              <a:ext cx="84" cy="65"/>
            </a:xfrm>
            <a:custGeom>
              <a:avLst/>
              <a:gdLst>
                <a:gd name="T0" fmla="*/ 0 w 1002"/>
                <a:gd name="T1" fmla="*/ 0 h 785"/>
                <a:gd name="T2" fmla="*/ 0 w 1002"/>
                <a:gd name="T3" fmla="*/ 0 h 785"/>
                <a:gd name="T4" fmla="*/ 0 w 1002"/>
                <a:gd name="T5" fmla="*/ 0 h 785"/>
                <a:gd name="T6" fmla="*/ 0 w 1002"/>
                <a:gd name="T7" fmla="*/ 0 h 785"/>
                <a:gd name="T8" fmla="*/ 0 w 1002"/>
                <a:gd name="T9" fmla="*/ 0 h 785"/>
                <a:gd name="T10" fmla="*/ 0 w 1002"/>
                <a:gd name="T11" fmla="*/ 0 h 785"/>
                <a:gd name="T12" fmla="*/ 0 w 1002"/>
                <a:gd name="T13" fmla="*/ 0 h 785"/>
                <a:gd name="T14" fmla="*/ 0 w 1002"/>
                <a:gd name="T15" fmla="*/ 0 h 785"/>
                <a:gd name="T16" fmla="*/ 0 w 1002"/>
                <a:gd name="T17" fmla="*/ 0 h 785"/>
                <a:gd name="T18" fmla="*/ 0 w 1002"/>
                <a:gd name="T19" fmla="*/ 0 h 785"/>
                <a:gd name="T20" fmla="*/ 0 w 1002"/>
                <a:gd name="T21" fmla="*/ 0 h 785"/>
                <a:gd name="T22" fmla="*/ 0 w 1002"/>
                <a:gd name="T23" fmla="*/ 0 h 785"/>
                <a:gd name="T24" fmla="*/ 0 w 1002"/>
                <a:gd name="T25" fmla="*/ 0 h 785"/>
                <a:gd name="T26" fmla="*/ 0 w 1002"/>
                <a:gd name="T27" fmla="*/ 0 h 785"/>
                <a:gd name="T28" fmla="*/ 0 w 1002"/>
                <a:gd name="T29" fmla="*/ 0 h 785"/>
                <a:gd name="T30" fmla="*/ 0 w 1002"/>
                <a:gd name="T31" fmla="*/ 0 h 7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02"/>
                <a:gd name="T49" fmla="*/ 0 h 785"/>
                <a:gd name="T50" fmla="*/ 1002 w 1002"/>
                <a:gd name="T51" fmla="*/ 785 h 78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02" h="785">
                  <a:moveTo>
                    <a:pt x="77" y="448"/>
                  </a:moveTo>
                  <a:lnTo>
                    <a:pt x="447" y="210"/>
                  </a:lnTo>
                  <a:lnTo>
                    <a:pt x="713" y="107"/>
                  </a:lnTo>
                  <a:lnTo>
                    <a:pt x="1002" y="0"/>
                  </a:lnTo>
                  <a:lnTo>
                    <a:pt x="367" y="310"/>
                  </a:lnTo>
                  <a:lnTo>
                    <a:pt x="157" y="480"/>
                  </a:lnTo>
                  <a:lnTo>
                    <a:pt x="423" y="377"/>
                  </a:lnTo>
                  <a:lnTo>
                    <a:pt x="157" y="580"/>
                  </a:lnTo>
                  <a:lnTo>
                    <a:pt x="367" y="509"/>
                  </a:lnTo>
                  <a:lnTo>
                    <a:pt x="187" y="653"/>
                  </a:lnTo>
                  <a:lnTo>
                    <a:pt x="0" y="785"/>
                  </a:lnTo>
                  <a:lnTo>
                    <a:pt x="157" y="617"/>
                  </a:lnTo>
                  <a:lnTo>
                    <a:pt x="31" y="617"/>
                  </a:lnTo>
                  <a:lnTo>
                    <a:pt x="136" y="509"/>
                  </a:lnTo>
                  <a:lnTo>
                    <a:pt x="31" y="546"/>
                  </a:lnTo>
                  <a:lnTo>
                    <a:pt x="77" y="448"/>
                  </a:lnTo>
                  <a:close/>
                </a:path>
              </a:pathLst>
            </a:custGeom>
            <a:solidFill>
              <a:srgbClr val="000000"/>
            </a:solidFill>
            <a:ln w="0">
              <a:solidFill>
                <a:srgbClr val="000000"/>
              </a:solidFill>
              <a:round/>
              <a:headEnd/>
              <a:tailEnd/>
            </a:ln>
          </p:spPr>
          <p:txBody>
            <a:bodyPr/>
            <a:lstStyle/>
            <a:p>
              <a:endParaRPr lang="id-ID"/>
            </a:p>
          </p:txBody>
        </p:sp>
        <p:sp>
          <p:nvSpPr>
            <p:cNvPr id="50218" name="Freeform 42"/>
            <p:cNvSpPr>
              <a:spLocks/>
            </p:cNvSpPr>
            <p:nvPr/>
          </p:nvSpPr>
          <p:spPr bwMode="auto">
            <a:xfrm>
              <a:off x="5056" y="3317"/>
              <a:ext cx="19" cy="32"/>
            </a:xfrm>
            <a:custGeom>
              <a:avLst/>
              <a:gdLst>
                <a:gd name="T0" fmla="*/ 0 w 232"/>
                <a:gd name="T1" fmla="*/ 0 h 378"/>
                <a:gd name="T2" fmla="*/ 0 w 232"/>
                <a:gd name="T3" fmla="*/ 0 h 378"/>
                <a:gd name="T4" fmla="*/ 0 w 232"/>
                <a:gd name="T5" fmla="*/ 0 h 378"/>
                <a:gd name="T6" fmla="*/ 0 w 232"/>
                <a:gd name="T7" fmla="*/ 0 h 378"/>
                <a:gd name="T8" fmla="*/ 0 w 232"/>
                <a:gd name="T9" fmla="*/ 0 h 378"/>
                <a:gd name="T10" fmla="*/ 0 w 232"/>
                <a:gd name="T11" fmla="*/ 0 h 378"/>
                <a:gd name="T12" fmla="*/ 0 w 232"/>
                <a:gd name="T13" fmla="*/ 0 h 378"/>
                <a:gd name="T14" fmla="*/ 0 w 232"/>
                <a:gd name="T15" fmla="*/ 0 h 378"/>
                <a:gd name="T16" fmla="*/ 0 w 232"/>
                <a:gd name="T17" fmla="*/ 0 h 378"/>
                <a:gd name="T18" fmla="*/ 0 w 232"/>
                <a:gd name="T19" fmla="*/ 0 h 3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2"/>
                <a:gd name="T31" fmla="*/ 0 h 378"/>
                <a:gd name="T32" fmla="*/ 232 w 232"/>
                <a:gd name="T33" fmla="*/ 378 h 3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2" h="378">
                  <a:moveTo>
                    <a:pt x="25" y="108"/>
                  </a:moveTo>
                  <a:lnTo>
                    <a:pt x="208" y="0"/>
                  </a:lnTo>
                  <a:lnTo>
                    <a:pt x="46" y="174"/>
                  </a:lnTo>
                  <a:lnTo>
                    <a:pt x="232" y="136"/>
                  </a:lnTo>
                  <a:lnTo>
                    <a:pt x="25" y="270"/>
                  </a:lnTo>
                  <a:lnTo>
                    <a:pt x="181" y="239"/>
                  </a:lnTo>
                  <a:lnTo>
                    <a:pt x="25" y="378"/>
                  </a:lnTo>
                  <a:lnTo>
                    <a:pt x="0" y="270"/>
                  </a:lnTo>
                  <a:lnTo>
                    <a:pt x="0" y="174"/>
                  </a:lnTo>
                  <a:lnTo>
                    <a:pt x="25" y="108"/>
                  </a:lnTo>
                  <a:close/>
                </a:path>
              </a:pathLst>
            </a:custGeom>
            <a:solidFill>
              <a:srgbClr val="000000"/>
            </a:solidFill>
            <a:ln w="0">
              <a:solidFill>
                <a:srgbClr val="000000"/>
              </a:solidFill>
              <a:round/>
              <a:headEnd/>
              <a:tailEnd/>
            </a:ln>
          </p:spPr>
          <p:txBody>
            <a:bodyPr/>
            <a:lstStyle/>
            <a:p>
              <a:endParaRPr lang="id-ID"/>
            </a:p>
          </p:txBody>
        </p:sp>
        <p:sp>
          <p:nvSpPr>
            <p:cNvPr id="50219" name="Freeform 43"/>
            <p:cNvSpPr>
              <a:spLocks/>
            </p:cNvSpPr>
            <p:nvPr/>
          </p:nvSpPr>
          <p:spPr bwMode="auto">
            <a:xfrm>
              <a:off x="5049" y="3247"/>
              <a:ext cx="140" cy="360"/>
            </a:xfrm>
            <a:custGeom>
              <a:avLst/>
              <a:gdLst>
                <a:gd name="T0" fmla="*/ 0 w 1679"/>
                <a:gd name="T1" fmla="*/ 0 h 4321"/>
                <a:gd name="T2" fmla="*/ 0 w 1679"/>
                <a:gd name="T3" fmla="*/ 0 h 4321"/>
                <a:gd name="T4" fmla="*/ 0 w 1679"/>
                <a:gd name="T5" fmla="*/ 0 h 4321"/>
                <a:gd name="T6" fmla="*/ 0 w 1679"/>
                <a:gd name="T7" fmla="*/ 0 h 4321"/>
                <a:gd name="T8" fmla="*/ 0 w 1679"/>
                <a:gd name="T9" fmla="*/ 0 h 4321"/>
                <a:gd name="T10" fmla="*/ 0 w 1679"/>
                <a:gd name="T11" fmla="*/ 0 h 4321"/>
                <a:gd name="T12" fmla="*/ 0 w 1679"/>
                <a:gd name="T13" fmla="*/ 0 h 4321"/>
                <a:gd name="T14" fmla="*/ 0 w 1679"/>
                <a:gd name="T15" fmla="*/ 0 h 4321"/>
                <a:gd name="T16" fmla="*/ 0 w 1679"/>
                <a:gd name="T17" fmla="*/ 0 h 4321"/>
                <a:gd name="T18" fmla="*/ 0 w 1679"/>
                <a:gd name="T19" fmla="*/ 0 h 4321"/>
                <a:gd name="T20" fmla="*/ 0 w 1679"/>
                <a:gd name="T21" fmla="*/ 0 h 4321"/>
                <a:gd name="T22" fmla="*/ 0 w 1679"/>
                <a:gd name="T23" fmla="*/ 0 h 4321"/>
                <a:gd name="T24" fmla="*/ 0 w 1679"/>
                <a:gd name="T25" fmla="*/ 0 h 4321"/>
                <a:gd name="T26" fmla="*/ 0 w 1679"/>
                <a:gd name="T27" fmla="*/ 0 h 4321"/>
                <a:gd name="T28" fmla="*/ 0 w 1679"/>
                <a:gd name="T29" fmla="*/ 0 h 4321"/>
                <a:gd name="T30" fmla="*/ 0 w 1679"/>
                <a:gd name="T31" fmla="*/ 0 h 4321"/>
                <a:gd name="T32" fmla="*/ 0 w 1679"/>
                <a:gd name="T33" fmla="*/ 0 h 4321"/>
                <a:gd name="T34" fmla="*/ 0 w 1679"/>
                <a:gd name="T35" fmla="*/ 0 h 4321"/>
                <a:gd name="T36" fmla="*/ 0 w 1679"/>
                <a:gd name="T37" fmla="*/ 0 h 4321"/>
                <a:gd name="T38" fmla="*/ 0 w 1679"/>
                <a:gd name="T39" fmla="*/ 0 h 4321"/>
                <a:gd name="T40" fmla="*/ 0 w 1679"/>
                <a:gd name="T41" fmla="*/ 0 h 4321"/>
                <a:gd name="T42" fmla="*/ 0 w 1679"/>
                <a:gd name="T43" fmla="*/ 0 h 4321"/>
                <a:gd name="T44" fmla="*/ 0 w 1679"/>
                <a:gd name="T45" fmla="*/ 0 h 4321"/>
                <a:gd name="T46" fmla="*/ 0 w 1679"/>
                <a:gd name="T47" fmla="*/ 0 h 4321"/>
                <a:gd name="T48" fmla="*/ 0 w 1679"/>
                <a:gd name="T49" fmla="*/ 0 h 4321"/>
                <a:gd name="T50" fmla="*/ 0 w 1679"/>
                <a:gd name="T51" fmla="*/ 0 h 4321"/>
                <a:gd name="T52" fmla="*/ 0 w 1679"/>
                <a:gd name="T53" fmla="*/ 0 h 4321"/>
                <a:gd name="T54" fmla="*/ 0 w 1679"/>
                <a:gd name="T55" fmla="*/ 0 h 4321"/>
                <a:gd name="T56" fmla="*/ 0 w 1679"/>
                <a:gd name="T57" fmla="*/ 0 h 4321"/>
                <a:gd name="T58" fmla="*/ 0 w 1679"/>
                <a:gd name="T59" fmla="*/ 0 h 4321"/>
                <a:gd name="T60" fmla="*/ 0 w 1679"/>
                <a:gd name="T61" fmla="*/ 0 h 4321"/>
                <a:gd name="T62" fmla="*/ 0 w 1679"/>
                <a:gd name="T63" fmla="*/ 0 h 4321"/>
                <a:gd name="T64" fmla="*/ 0 w 1679"/>
                <a:gd name="T65" fmla="*/ 0 h 4321"/>
                <a:gd name="T66" fmla="*/ 0 w 1679"/>
                <a:gd name="T67" fmla="*/ 0 h 4321"/>
                <a:gd name="T68" fmla="*/ 0 w 1679"/>
                <a:gd name="T69" fmla="*/ 0 h 4321"/>
                <a:gd name="T70" fmla="*/ 0 w 1679"/>
                <a:gd name="T71" fmla="*/ 0 h 4321"/>
                <a:gd name="T72" fmla="*/ 0 w 1679"/>
                <a:gd name="T73" fmla="*/ 0 h 4321"/>
                <a:gd name="T74" fmla="*/ 0 w 1679"/>
                <a:gd name="T75" fmla="*/ 0 h 4321"/>
                <a:gd name="T76" fmla="*/ 0 w 1679"/>
                <a:gd name="T77" fmla="*/ 0 h 4321"/>
                <a:gd name="T78" fmla="*/ 0 w 1679"/>
                <a:gd name="T79" fmla="*/ 0 h 4321"/>
                <a:gd name="T80" fmla="*/ 0 w 1679"/>
                <a:gd name="T81" fmla="*/ 0 h 4321"/>
                <a:gd name="T82" fmla="*/ 0 w 1679"/>
                <a:gd name="T83" fmla="*/ 0 h 4321"/>
                <a:gd name="T84" fmla="*/ 0 w 1679"/>
                <a:gd name="T85" fmla="*/ 0 h 4321"/>
                <a:gd name="T86" fmla="*/ 0 w 1679"/>
                <a:gd name="T87" fmla="*/ 0 h 4321"/>
                <a:gd name="T88" fmla="*/ 0 w 1679"/>
                <a:gd name="T89" fmla="*/ 0 h 4321"/>
                <a:gd name="T90" fmla="*/ 0 w 1679"/>
                <a:gd name="T91" fmla="*/ 0 h 4321"/>
                <a:gd name="T92" fmla="*/ 0 w 1679"/>
                <a:gd name="T93" fmla="*/ 0 h 4321"/>
                <a:gd name="T94" fmla="*/ 0 w 1679"/>
                <a:gd name="T95" fmla="*/ 0 h 4321"/>
                <a:gd name="T96" fmla="*/ 0 w 1679"/>
                <a:gd name="T97" fmla="*/ 0 h 4321"/>
                <a:gd name="T98" fmla="*/ 0 w 1679"/>
                <a:gd name="T99" fmla="*/ 0 h 4321"/>
                <a:gd name="T100" fmla="*/ 0 w 1679"/>
                <a:gd name="T101" fmla="*/ 0 h 4321"/>
                <a:gd name="T102" fmla="*/ 0 w 1679"/>
                <a:gd name="T103" fmla="*/ 0 h 4321"/>
                <a:gd name="T104" fmla="*/ 0 w 1679"/>
                <a:gd name="T105" fmla="*/ 0 h 4321"/>
                <a:gd name="T106" fmla="*/ 0 w 1679"/>
                <a:gd name="T107" fmla="*/ 0 h 4321"/>
                <a:gd name="T108" fmla="*/ 0 w 1679"/>
                <a:gd name="T109" fmla="*/ 0 h 4321"/>
                <a:gd name="T110" fmla="*/ 0 w 1679"/>
                <a:gd name="T111" fmla="*/ 0 h 4321"/>
                <a:gd name="T112" fmla="*/ 0 w 1679"/>
                <a:gd name="T113" fmla="*/ 0 h 4321"/>
                <a:gd name="T114" fmla="*/ 0 w 1679"/>
                <a:gd name="T115" fmla="*/ 0 h 4321"/>
                <a:gd name="T116" fmla="*/ 0 w 1679"/>
                <a:gd name="T117" fmla="*/ 0 h 4321"/>
                <a:gd name="T118" fmla="*/ 0 w 1679"/>
                <a:gd name="T119" fmla="*/ 0 h 4321"/>
                <a:gd name="T120" fmla="*/ 0 w 1679"/>
                <a:gd name="T121" fmla="*/ 0 h 4321"/>
                <a:gd name="T122" fmla="*/ 0 w 1679"/>
                <a:gd name="T123" fmla="*/ 0 h 4321"/>
                <a:gd name="T124" fmla="*/ 0 w 1679"/>
                <a:gd name="T125" fmla="*/ 0 h 432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79"/>
                <a:gd name="T190" fmla="*/ 0 h 4321"/>
                <a:gd name="T191" fmla="*/ 1679 w 1679"/>
                <a:gd name="T192" fmla="*/ 4321 h 432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79" h="4321">
                  <a:moveTo>
                    <a:pt x="1232" y="0"/>
                  </a:moveTo>
                  <a:lnTo>
                    <a:pt x="1415" y="66"/>
                  </a:lnTo>
                  <a:lnTo>
                    <a:pt x="1393" y="95"/>
                  </a:lnTo>
                  <a:lnTo>
                    <a:pt x="1603" y="239"/>
                  </a:lnTo>
                  <a:lnTo>
                    <a:pt x="1655" y="334"/>
                  </a:lnTo>
                  <a:lnTo>
                    <a:pt x="1679" y="509"/>
                  </a:lnTo>
                  <a:lnTo>
                    <a:pt x="1655" y="604"/>
                  </a:lnTo>
                  <a:lnTo>
                    <a:pt x="1577" y="604"/>
                  </a:lnTo>
                  <a:lnTo>
                    <a:pt x="1655" y="748"/>
                  </a:lnTo>
                  <a:lnTo>
                    <a:pt x="1679" y="844"/>
                  </a:lnTo>
                  <a:lnTo>
                    <a:pt x="1630" y="917"/>
                  </a:lnTo>
                  <a:lnTo>
                    <a:pt x="1679" y="1053"/>
                  </a:lnTo>
                  <a:lnTo>
                    <a:pt x="1630" y="1222"/>
                  </a:lnTo>
                  <a:lnTo>
                    <a:pt x="1552" y="1356"/>
                  </a:lnTo>
                  <a:lnTo>
                    <a:pt x="1497" y="1461"/>
                  </a:lnTo>
                  <a:lnTo>
                    <a:pt x="1415" y="1563"/>
                  </a:lnTo>
                  <a:lnTo>
                    <a:pt x="1415" y="1766"/>
                  </a:lnTo>
                  <a:lnTo>
                    <a:pt x="1393" y="1900"/>
                  </a:lnTo>
                  <a:lnTo>
                    <a:pt x="1365" y="1969"/>
                  </a:lnTo>
                  <a:lnTo>
                    <a:pt x="1337" y="1941"/>
                  </a:lnTo>
                  <a:lnTo>
                    <a:pt x="1264" y="2140"/>
                  </a:lnTo>
                  <a:lnTo>
                    <a:pt x="1181" y="2344"/>
                  </a:lnTo>
                  <a:lnTo>
                    <a:pt x="1099" y="2653"/>
                  </a:lnTo>
                  <a:lnTo>
                    <a:pt x="1099" y="2888"/>
                  </a:lnTo>
                  <a:lnTo>
                    <a:pt x="1130" y="3092"/>
                  </a:lnTo>
                  <a:lnTo>
                    <a:pt x="1054" y="3031"/>
                  </a:lnTo>
                  <a:lnTo>
                    <a:pt x="1004" y="3165"/>
                  </a:lnTo>
                  <a:lnTo>
                    <a:pt x="948" y="3092"/>
                  </a:lnTo>
                  <a:lnTo>
                    <a:pt x="922" y="3195"/>
                  </a:lnTo>
                  <a:lnTo>
                    <a:pt x="897" y="3165"/>
                  </a:lnTo>
                  <a:lnTo>
                    <a:pt x="814" y="3362"/>
                  </a:lnTo>
                  <a:lnTo>
                    <a:pt x="765" y="3573"/>
                  </a:lnTo>
                  <a:lnTo>
                    <a:pt x="738" y="3739"/>
                  </a:lnTo>
                  <a:lnTo>
                    <a:pt x="658" y="3878"/>
                  </a:lnTo>
                  <a:lnTo>
                    <a:pt x="602" y="3914"/>
                  </a:lnTo>
                  <a:lnTo>
                    <a:pt x="83" y="4321"/>
                  </a:lnTo>
                  <a:lnTo>
                    <a:pt x="0" y="4321"/>
                  </a:lnTo>
                  <a:lnTo>
                    <a:pt x="108" y="4254"/>
                  </a:lnTo>
                  <a:lnTo>
                    <a:pt x="83" y="4182"/>
                  </a:lnTo>
                  <a:lnTo>
                    <a:pt x="209" y="4110"/>
                  </a:lnTo>
                  <a:lnTo>
                    <a:pt x="163" y="4051"/>
                  </a:lnTo>
                  <a:lnTo>
                    <a:pt x="239" y="3980"/>
                  </a:lnTo>
                  <a:lnTo>
                    <a:pt x="209" y="3914"/>
                  </a:lnTo>
                  <a:lnTo>
                    <a:pt x="264" y="3878"/>
                  </a:lnTo>
                  <a:lnTo>
                    <a:pt x="264" y="3811"/>
                  </a:lnTo>
                  <a:lnTo>
                    <a:pt x="291" y="3739"/>
                  </a:lnTo>
                  <a:lnTo>
                    <a:pt x="264" y="3638"/>
                  </a:lnTo>
                  <a:lnTo>
                    <a:pt x="343" y="3435"/>
                  </a:lnTo>
                  <a:lnTo>
                    <a:pt x="398" y="3130"/>
                  </a:lnTo>
                  <a:lnTo>
                    <a:pt x="447" y="2925"/>
                  </a:lnTo>
                  <a:lnTo>
                    <a:pt x="475" y="2754"/>
                  </a:lnTo>
                  <a:lnTo>
                    <a:pt x="658" y="2722"/>
                  </a:lnTo>
                  <a:lnTo>
                    <a:pt x="786" y="2618"/>
                  </a:lnTo>
                  <a:lnTo>
                    <a:pt x="970" y="2380"/>
                  </a:lnTo>
                  <a:lnTo>
                    <a:pt x="1054" y="2246"/>
                  </a:lnTo>
                  <a:lnTo>
                    <a:pt x="948" y="2380"/>
                  </a:lnTo>
                  <a:lnTo>
                    <a:pt x="841" y="2415"/>
                  </a:lnTo>
                  <a:lnTo>
                    <a:pt x="738" y="2449"/>
                  </a:lnTo>
                  <a:lnTo>
                    <a:pt x="658" y="2482"/>
                  </a:lnTo>
                  <a:lnTo>
                    <a:pt x="581" y="2482"/>
                  </a:lnTo>
                  <a:lnTo>
                    <a:pt x="581" y="2415"/>
                  </a:lnTo>
                  <a:lnTo>
                    <a:pt x="709" y="2344"/>
                  </a:lnTo>
                  <a:lnTo>
                    <a:pt x="765" y="2246"/>
                  </a:lnTo>
                  <a:lnTo>
                    <a:pt x="765" y="2140"/>
                  </a:lnTo>
                  <a:lnTo>
                    <a:pt x="682" y="2041"/>
                  </a:lnTo>
                  <a:lnTo>
                    <a:pt x="602" y="1969"/>
                  </a:lnTo>
                  <a:lnTo>
                    <a:pt x="499" y="2073"/>
                  </a:lnTo>
                  <a:lnTo>
                    <a:pt x="475" y="2002"/>
                  </a:lnTo>
                  <a:lnTo>
                    <a:pt x="581" y="1900"/>
                  </a:lnTo>
                  <a:lnTo>
                    <a:pt x="682" y="1803"/>
                  </a:lnTo>
                  <a:lnTo>
                    <a:pt x="814" y="1730"/>
                  </a:lnTo>
                  <a:lnTo>
                    <a:pt x="948" y="1699"/>
                  </a:lnTo>
                  <a:lnTo>
                    <a:pt x="1024" y="1766"/>
                  </a:lnTo>
                  <a:lnTo>
                    <a:pt x="1054" y="1941"/>
                  </a:lnTo>
                  <a:lnTo>
                    <a:pt x="1154" y="1941"/>
                  </a:lnTo>
                  <a:lnTo>
                    <a:pt x="1154" y="1803"/>
                  </a:lnTo>
                  <a:lnTo>
                    <a:pt x="1130" y="1665"/>
                  </a:lnTo>
                  <a:lnTo>
                    <a:pt x="1024" y="1563"/>
                  </a:lnTo>
                  <a:lnTo>
                    <a:pt x="897" y="1526"/>
                  </a:lnTo>
                  <a:lnTo>
                    <a:pt x="1024" y="1498"/>
                  </a:lnTo>
                  <a:lnTo>
                    <a:pt x="1181" y="1563"/>
                  </a:lnTo>
                  <a:lnTo>
                    <a:pt x="1264" y="1665"/>
                  </a:lnTo>
                  <a:lnTo>
                    <a:pt x="1288" y="1730"/>
                  </a:lnTo>
                  <a:lnTo>
                    <a:pt x="1288" y="1594"/>
                  </a:lnTo>
                  <a:lnTo>
                    <a:pt x="1232" y="1461"/>
                  </a:lnTo>
                  <a:lnTo>
                    <a:pt x="1313" y="1498"/>
                  </a:lnTo>
                  <a:lnTo>
                    <a:pt x="1288" y="1356"/>
                  </a:lnTo>
                  <a:lnTo>
                    <a:pt x="1181" y="1222"/>
                  </a:lnTo>
                  <a:lnTo>
                    <a:pt x="1080" y="1114"/>
                  </a:lnTo>
                  <a:lnTo>
                    <a:pt x="948" y="1018"/>
                  </a:lnTo>
                  <a:lnTo>
                    <a:pt x="866" y="980"/>
                  </a:lnTo>
                  <a:lnTo>
                    <a:pt x="1024" y="980"/>
                  </a:lnTo>
                  <a:lnTo>
                    <a:pt x="1208" y="1018"/>
                  </a:lnTo>
                  <a:lnTo>
                    <a:pt x="1313" y="1083"/>
                  </a:lnTo>
                  <a:lnTo>
                    <a:pt x="1393" y="1191"/>
                  </a:lnTo>
                  <a:lnTo>
                    <a:pt x="1365" y="1053"/>
                  </a:lnTo>
                  <a:lnTo>
                    <a:pt x="1441" y="1053"/>
                  </a:lnTo>
                  <a:lnTo>
                    <a:pt x="1393" y="952"/>
                  </a:lnTo>
                  <a:lnTo>
                    <a:pt x="1337" y="844"/>
                  </a:lnTo>
                  <a:lnTo>
                    <a:pt x="1208" y="712"/>
                  </a:lnTo>
                  <a:lnTo>
                    <a:pt x="1054" y="641"/>
                  </a:lnTo>
                  <a:lnTo>
                    <a:pt x="897" y="641"/>
                  </a:lnTo>
                  <a:lnTo>
                    <a:pt x="682" y="675"/>
                  </a:lnTo>
                  <a:lnTo>
                    <a:pt x="841" y="641"/>
                  </a:lnTo>
                  <a:lnTo>
                    <a:pt x="1080" y="641"/>
                  </a:lnTo>
                  <a:lnTo>
                    <a:pt x="1208" y="675"/>
                  </a:lnTo>
                  <a:lnTo>
                    <a:pt x="1393" y="748"/>
                  </a:lnTo>
                  <a:lnTo>
                    <a:pt x="1521" y="844"/>
                  </a:lnTo>
                  <a:lnTo>
                    <a:pt x="1521" y="748"/>
                  </a:lnTo>
                  <a:lnTo>
                    <a:pt x="1415" y="575"/>
                  </a:lnTo>
                  <a:lnTo>
                    <a:pt x="1313" y="509"/>
                  </a:lnTo>
                  <a:lnTo>
                    <a:pt x="1154" y="443"/>
                  </a:lnTo>
                  <a:lnTo>
                    <a:pt x="970" y="443"/>
                  </a:lnTo>
                  <a:lnTo>
                    <a:pt x="1054" y="405"/>
                  </a:lnTo>
                  <a:lnTo>
                    <a:pt x="1232" y="443"/>
                  </a:lnTo>
                  <a:lnTo>
                    <a:pt x="1393" y="472"/>
                  </a:lnTo>
                  <a:lnTo>
                    <a:pt x="1471" y="472"/>
                  </a:lnTo>
                  <a:lnTo>
                    <a:pt x="1471" y="370"/>
                  </a:lnTo>
                  <a:lnTo>
                    <a:pt x="1415" y="305"/>
                  </a:lnTo>
                  <a:lnTo>
                    <a:pt x="1415" y="239"/>
                  </a:lnTo>
                  <a:lnTo>
                    <a:pt x="1288" y="167"/>
                  </a:lnTo>
                  <a:lnTo>
                    <a:pt x="1054" y="167"/>
                  </a:lnTo>
                  <a:lnTo>
                    <a:pt x="1288" y="95"/>
                  </a:lnTo>
                  <a:lnTo>
                    <a:pt x="1393" y="95"/>
                  </a:lnTo>
                  <a:lnTo>
                    <a:pt x="1288" y="29"/>
                  </a:lnTo>
                  <a:lnTo>
                    <a:pt x="1232" y="0"/>
                  </a:lnTo>
                  <a:close/>
                </a:path>
              </a:pathLst>
            </a:custGeom>
            <a:solidFill>
              <a:srgbClr val="000000"/>
            </a:solidFill>
            <a:ln w="0">
              <a:solidFill>
                <a:srgbClr val="000000"/>
              </a:solidFill>
              <a:round/>
              <a:headEnd/>
              <a:tailEnd/>
            </a:ln>
          </p:spPr>
          <p:txBody>
            <a:bodyPr/>
            <a:lstStyle/>
            <a:p>
              <a:endParaRPr lang="id-ID"/>
            </a:p>
          </p:txBody>
        </p:sp>
        <p:sp>
          <p:nvSpPr>
            <p:cNvPr id="50220" name="Freeform 44"/>
            <p:cNvSpPr>
              <a:spLocks/>
            </p:cNvSpPr>
            <p:nvPr/>
          </p:nvSpPr>
          <p:spPr bwMode="auto">
            <a:xfrm>
              <a:off x="4995" y="3340"/>
              <a:ext cx="95" cy="226"/>
            </a:xfrm>
            <a:custGeom>
              <a:avLst/>
              <a:gdLst>
                <a:gd name="T0" fmla="*/ 0 w 1150"/>
                <a:gd name="T1" fmla="*/ 0 h 2712"/>
                <a:gd name="T2" fmla="*/ 0 w 1150"/>
                <a:gd name="T3" fmla="*/ 0 h 2712"/>
                <a:gd name="T4" fmla="*/ 0 w 1150"/>
                <a:gd name="T5" fmla="*/ 0 h 2712"/>
                <a:gd name="T6" fmla="*/ 0 w 1150"/>
                <a:gd name="T7" fmla="*/ 0 h 2712"/>
                <a:gd name="T8" fmla="*/ 0 w 1150"/>
                <a:gd name="T9" fmla="*/ 0 h 2712"/>
                <a:gd name="T10" fmla="*/ 0 w 1150"/>
                <a:gd name="T11" fmla="*/ 0 h 2712"/>
                <a:gd name="T12" fmla="*/ 0 w 1150"/>
                <a:gd name="T13" fmla="*/ 0 h 2712"/>
                <a:gd name="T14" fmla="*/ 0 w 1150"/>
                <a:gd name="T15" fmla="*/ 0 h 2712"/>
                <a:gd name="T16" fmla="*/ 0 w 1150"/>
                <a:gd name="T17" fmla="*/ 0 h 2712"/>
                <a:gd name="T18" fmla="*/ 0 w 1150"/>
                <a:gd name="T19" fmla="*/ 0 h 2712"/>
                <a:gd name="T20" fmla="*/ 0 w 1150"/>
                <a:gd name="T21" fmla="*/ 0 h 2712"/>
                <a:gd name="T22" fmla="*/ 0 w 1150"/>
                <a:gd name="T23" fmla="*/ 0 h 2712"/>
                <a:gd name="T24" fmla="*/ 0 w 1150"/>
                <a:gd name="T25" fmla="*/ 0 h 2712"/>
                <a:gd name="T26" fmla="*/ 0 w 1150"/>
                <a:gd name="T27" fmla="*/ 0 h 2712"/>
                <a:gd name="T28" fmla="*/ 0 w 1150"/>
                <a:gd name="T29" fmla="*/ 0 h 2712"/>
                <a:gd name="T30" fmla="*/ 0 w 1150"/>
                <a:gd name="T31" fmla="*/ 0 h 2712"/>
                <a:gd name="T32" fmla="*/ 0 w 1150"/>
                <a:gd name="T33" fmla="*/ 0 h 2712"/>
                <a:gd name="T34" fmla="*/ 0 w 1150"/>
                <a:gd name="T35" fmla="*/ 0 h 2712"/>
                <a:gd name="T36" fmla="*/ 0 w 1150"/>
                <a:gd name="T37" fmla="*/ 0 h 2712"/>
                <a:gd name="T38" fmla="*/ 0 w 1150"/>
                <a:gd name="T39" fmla="*/ 0 h 2712"/>
                <a:gd name="T40" fmla="*/ 0 w 1150"/>
                <a:gd name="T41" fmla="*/ 0 h 2712"/>
                <a:gd name="T42" fmla="*/ 0 w 1150"/>
                <a:gd name="T43" fmla="*/ 0 h 2712"/>
                <a:gd name="T44" fmla="*/ 0 w 1150"/>
                <a:gd name="T45" fmla="*/ 0 h 2712"/>
                <a:gd name="T46" fmla="*/ 0 w 1150"/>
                <a:gd name="T47" fmla="*/ 0 h 2712"/>
                <a:gd name="T48" fmla="*/ 0 w 1150"/>
                <a:gd name="T49" fmla="*/ 0 h 2712"/>
                <a:gd name="T50" fmla="*/ 0 w 1150"/>
                <a:gd name="T51" fmla="*/ 0 h 2712"/>
                <a:gd name="T52" fmla="*/ 0 w 1150"/>
                <a:gd name="T53" fmla="*/ 0 h 2712"/>
                <a:gd name="T54" fmla="*/ 0 w 1150"/>
                <a:gd name="T55" fmla="*/ 0 h 2712"/>
                <a:gd name="T56" fmla="*/ 0 w 1150"/>
                <a:gd name="T57" fmla="*/ 0 h 2712"/>
                <a:gd name="T58" fmla="*/ 0 w 1150"/>
                <a:gd name="T59" fmla="*/ 0 h 2712"/>
                <a:gd name="T60" fmla="*/ 0 w 1150"/>
                <a:gd name="T61" fmla="*/ 0 h 2712"/>
                <a:gd name="T62" fmla="*/ 0 w 1150"/>
                <a:gd name="T63" fmla="*/ 0 h 2712"/>
                <a:gd name="T64" fmla="*/ 0 w 1150"/>
                <a:gd name="T65" fmla="*/ 0 h 2712"/>
                <a:gd name="T66" fmla="*/ 0 w 1150"/>
                <a:gd name="T67" fmla="*/ 0 h 27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50"/>
                <a:gd name="T103" fmla="*/ 0 h 2712"/>
                <a:gd name="T104" fmla="*/ 1150 w 1150"/>
                <a:gd name="T105" fmla="*/ 2712 h 271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50" h="2712">
                  <a:moveTo>
                    <a:pt x="1078" y="944"/>
                  </a:moveTo>
                  <a:lnTo>
                    <a:pt x="1089" y="1162"/>
                  </a:lnTo>
                  <a:lnTo>
                    <a:pt x="998" y="1595"/>
                  </a:lnTo>
                  <a:lnTo>
                    <a:pt x="966" y="1932"/>
                  </a:lnTo>
                  <a:lnTo>
                    <a:pt x="905" y="2269"/>
                  </a:lnTo>
                  <a:lnTo>
                    <a:pt x="839" y="2524"/>
                  </a:lnTo>
                  <a:lnTo>
                    <a:pt x="734" y="2712"/>
                  </a:lnTo>
                  <a:lnTo>
                    <a:pt x="748" y="2494"/>
                  </a:lnTo>
                  <a:lnTo>
                    <a:pt x="676" y="2392"/>
                  </a:lnTo>
                  <a:lnTo>
                    <a:pt x="596" y="2321"/>
                  </a:lnTo>
                  <a:lnTo>
                    <a:pt x="651" y="2248"/>
                  </a:lnTo>
                  <a:lnTo>
                    <a:pt x="698" y="2005"/>
                  </a:lnTo>
                  <a:lnTo>
                    <a:pt x="672" y="1882"/>
                  </a:lnTo>
                  <a:lnTo>
                    <a:pt x="728" y="1824"/>
                  </a:lnTo>
                  <a:lnTo>
                    <a:pt x="662" y="1722"/>
                  </a:lnTo>
                  <a:lnTo>
                    <a:pt x="728" y="1657"/>
                  </a:lnTo>
                  <a:lnTo>
                    <a:pt x="676" y="1571"/>
                  </a:lnTo>
                  <a:lnTo>
                    <a:pt x="748" y="1498"/>
                  </a:lnTo>
                  <a:lnTo>
                    <a:pt x="698" y="1437"/>
                  </a:lnTo>
                  <a:lnTo>
                    <a:pt x="759" y="1266"/>
                  </a:lnTo>
                  <a:lnTo>
                    <a:pt x="814" y="1132"/>
                  </a:lnTo>
                  <a:lnTo>
                    <a:pt x="759" y="989"/>
                  </a:lnTo>
                  <a:lnTo>
                    <a:pt x="703" y="1197"/>
                  </a:lnTo>
                  <a:lnTo>
                    <a:pt x="627" y="1368"/>
                  </a:lnTo>
                  <a:lnTo>
                    <a:pt x="516" y="1519"/>
                  </a:lnTo>
                  <a:lnTo>
                    <a:pt x="551" y="1709"/>
                  </a:lnTo>
                  <a:lnTo>
                    <a:pt x="391" y="1539"/>
                  </a:lnTo>
                  <a:lnTo>
                    <a:pt x="285" y="1437"/>
                  </a:lnTo>
                  <a:lnTo>
                    <a:pt x="417" y="1437"/>
                  </a:lnTo>
                  <a:lnTo>
                    <a:pt x="337" y="1301"/>
                  </a:lnTo>
                  <a:lnTo>
                    <a:pt x="468" y="1335"/>
                  </a:lnTo>
                  <a:lnTo>
                    <a:pt x="417" y="1197"/>
                  </a:lnTo>
                  <a:lnTo>
                    <a:pt x="519" y="1197"/>
                  </a:lnTo>
                  <a:lnTo>
                    <a:pt x="468" y="1093"/>
                  </a:lnTo>
                  <a:lnTo>
                    <a:pt x="586" y="1117"/>
                  </a:lnTo>
                  <a:lnTo>
                    <a:pt x="519" y="979"/>
                  </a:lnTo>
                  <a:lnTo>
                    <a:pt x="651" y="989"/>
                  </a:lnTo>
                  <a:lnTo>
                    <a:pt x="575" y="888"/>
                  </a:lnTo>
                  <a:lnTo>
                    <a:pt x="651" y="888"/>
                  </a:lnTo>
                  <a:lnTo>
                    <a:pt x="575" y="786"/>
                  </a:lnTo>
                  <a:lnTo>
                    <a:pt x="703" y="786"/>
                  </a:lnTo>
                  <a:lnTo>
                    <a:pt x="651" y="689"/>
                  </a:lnTo>
                  <a:lnTo>
                    <a:pt x="759" y="689"/>
                  </a:lnTo>
                  <a:lnTo>
                    <a:pt x="759" y="616"/>
                  </a:lnTo>
                  <a:lnTo>
                    <a:pt x="651" y="551"/>
                  </a:lnTo>
                  <a:lnTo>
                    <a:pt x="233" y="585"/>
                  </a:lnTo>
                  <a:lnTo>
                    <a:pt x="205" y="585"/>
                  </a:lnTo>
                  <a:lnTo>
                    <a:pt x="205" y="927"/>
                  </a:lnTo>
                  <a:lnTo>
                    <a:pt x="177" y="1093"/>
                  </a:lnTo>
                  <a:lnTo>
                    <a:pt x="153" y="585"/>
                  </a:lnTo>
                  <a:lnTo>
                    <a:pt x="46" y="242"/>
                  </a:lnTo>
                  <a:lnTo>
                    <a:pt x="0" y="0"/>
                  </a:lnTo>
                  <a:lnTo>
                    <a:pt x="77" y="179"/>
                  </a:lnTo>
                  <a:lnTo>
                    <a:pt x="177" y="449"/>
                  </a:lnTo>
                  <a:lnTo>
                    <a:pt x="285" y="449"/>
                  </a:lnTo>
                  <a:lnTo>
                    <a:pt x="285" y="516"/>
                  </a:lnTo>
                  <a:lnTo>
                    <a:pt x="627" y="480"/>
                  </a:lnTo>
                  <a:lnTo>
                    <a:pt x="994" y="516"/>
                  </a:lnTo>
                  <a:lnTo>
                    <a:pt x="1150" y="551"/>
                  </a:lnTo>
                  <a:lnTo>
                    <a:pt x="1150" y="616"/>
                  </a:lnTo>
                  <a:lnTo>
                    <a:pt x="814" y="585"/>
                  </a:lnTo>
                  <a:lnTo>
                    <a:pt x="890" y="652"/>
                  </a:lnTo>
                  <a:lnTo>
                    <a:pt x="942" y="754"/>
                  </a:lnTo>
                  <a:lnTo>
                    <a:pt x="942" y="855"/>
                  </a:lnTo>
                  <a:lnTo>
                    <a:pt x="942" y="959"/>
                  </a:lnTo>
                  <a:lnTo>
                    <a:pt x="932" y="1138"/>
                  </a:lnTo>
                  <a:lnTo>
                    <a:pt x="1033" y="789"/>
                  </a:lnTo>
                  <a:lnTo>
                    <a:pt x="1078" y="944"/>
                  </a:lnTo>
                  <a:close/>
                </a:path>
              </a:pathLst>
            </a:custGeom>
            <a:solidFill>
              <a:srgbClr val="000000"/>
            </a:solidFill>
            <a:ln w="0">
              <a:solidFill>
                <a:srgbClr val="000000"/>
              </a:solidFill>
              <a:round/>
              <a:headEnd/>
              <a:tailEnd/>
            </a:ln>
          </p:spPr>
          <p:txBody>
            <a:bodyPr/>
            <a:lstStyle/>
            <a:p>
              <a:endParaRPr lang="id-ID"/>
            </a:p>
          </p:txBody>
        </p:sp>
        <p:sp>
          <p:nvSpPr>
            <p:cNvPr id="50221" name="Freeform 45"/>
            <p:cNvSpPr>
              <a:spLocks/>
            </p:cNvSpPr>
            <p:nvPr/>
          </p:nvSpPr>
          <p:spPr bwMode="auto">
            <a:xfrm>
              <a:off x="5016" y="3485"/>
              <a:ext cx="15" cy="54"/>
            </a:xfrm>
            <a:custGeom>
              <a:avLst/>
              <a:gdLst>
                <a:gd name="T0" fmla="*/ 0 w 182"/>
                <a:gd name="T1" fmla="*/ 0 h 653"/>
                <a:gd name="T2" fmla="*/ 0 w 182"/>
                <a:gd name="T3" fmla="*/ 0 h 653"/>
                <a:gd name="T4" fmla="*/ 0 w 182"/>
                <a:gd name="T5" fmla="*/ 0 h 653"/>
                <a:gd name="T6" fmla="*/ 0 w 182"/>
                <a:gd name="T7" fmla="*/ 0 h 653"/>
                <a:gd name="T8" fmla="*/ 0 w 182"/>
                <a:gd name="T9" fmla="*/ 0 h 653"/>
                <a:gd name="T10" fmla="*/ 0 w 182"/>
                <a:gd name="T11" fmla="*/ 0 h 653"/>
                <a:gd name="T12" fmla="*/ 0 w 182"/>
                <a:gd name="T13" fmla="*/ 0 h 653"/>
                <a:gd name="T14" fmla="*/ 0 w 182"/>
                <a:gd name="T15" fmla="*/ 0 h 653"/>
                <a:gd name="T16" fmla="*/ 0 w 182"/>
                <a:gd name="T17" fmla="*/ 0 h 653"/>
                <a:gd name="T18" fmla="*/ 0 w 182"/>
                <a:gd name="T19" fmla="*/ 0 h 653"/>
                <a:gd name="T20" fmla="*/ 0 w 182"/>
                <a:gd name="T21" fmla="*/ 0 h 653"/>
                <a:gd name="T22" fmla="*/ 0 w 182"/>
                <a:gd name="T23" fmla="*/ 0 h 6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2"/>
                <a:gd name="T37" fmla="*/ 0 h 653"/>
                <a:gd name="T38" fmla="*/ 182 w 182"/>
                <a:gd name="T39" fmla="*/ 653 h 6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2" h="653">
                  <a:moveTo>
                    <a:pt x="82" y="0"/>
                  </a:moveTo>
                  <a:lnTo>
                    <a:pt x="162" y="139"/>
                  </a:lnTo>
                  <a:lnTo>
                    <a:pt x="182" y="312"/>
                  </a:lnTo>
                  <a:lnTo>
                    <a:pt x="162" y="509"/>
                  </a:lnTo>
                  <a:lnTo>
                    <a:pt x="56" y="653"/>
                  </a:lnTo>
                  <a:lnTo>
                    <a:pt x="106" y="478"/>
                  </a:lnTo>
                  <a:lnTo>
                    <a:pt x="106" y="312"/>
                  </a:lnTo>
                  <a:lnTo>
                    <a:pt x="56" y="178"/>
                  </a:lnTo>
                  <a:lnTo>
                    <a:pt x="0" y="107"/>
                  </a:lnTo>
                  <a:lnTo>
                    <a:pt x="56" y="107"/>
                  </a:lnTo>
                  <a:lnTo>
                    <a:pt x="30" y="0"/>
                  </a:lnTo>
                  <a:lnTo>
                    <a:pt x="82" y="0"/>
                  </a:lnTo>
                  <a:close/>
                </a:path>
              </a:pathLst>
            </a:custGeom>
            <a:solidFill>
              <a:srgbClr val="000000"/>
            </a:solidFill>
            <a:ln w="0">
              <a:solidFill>
                <a:srgbClr val="000000"/>
              </a:solidFill>
              <a:round/>
              <a:headEnd/>
              <a:tailEnd/>
            </a:ln>
          </p:spPr>
          <p:txBody>
            <a:bodyPr/>
            <a:lstStyle/>
            <a:p>
              <a:endParaRPr lang="id-ID"/>
            </a:p>
          </p:txBody>
        </p:sp>
        <p:sp>
          <p:nvSpPr>
            <p:cNvPr id="50222" name="Freeform 46"/>
            <p:cNvSpPr>
              <a:spLocks/>
            </p:cNvSpPr>
            <p:nvPr/>
          </p:nvSpPr>
          <p:spPr bwMode="auto">
            <a:xfrm>
              <a:off x="4955" y="3292"/>
              <a:ext cx="88" cy="111"/>
            </a:xfrm>
            <a:custGeom>
              <a:avLst/>
              <a:gdLst>
                <a:gd name="T0" fmla="*/ 0 w 1053"/>
                <a:gd name="T1" fmla="*/ 0 h 1325"/>
                <a:gd name="T2" fmla="*/ 0 w 1053"/>
                <a:gd name="T3" fmla="*/ 0 h 1325"/>
                <a:gd name="T4" fmla="*/ 0 w 1053"/>
                <a:gd name="T5" fmla="*/ 0 h 1325"/>
                <a:gd name="T6" fmla="*/ 0 w 1053"/>
                <a:gd name="T7" fmla="*/ 0 h 1325"/>
                <a:gd name="T8" fmla="*/ 0 w 1053"/>
                <a:gd name="T9" fmla="*/ 0 h 1325"/>
                <a:gd name="T10" fmla="*/ 0 w 1053"/>
                <a:gd name="T11" fmla="*/ 0 h 1325"/>
                <a:gd name="T12" fmla="*/ 0 w 1053"/>
                <a:gd name="T13" fmla="*/ 0 h 1325"/>
                <a:gd name="T14" fmla="*/ 0 w 1053"/>
                <a:gd name="T15" fmla="*/ 0 h 1325"/>
                <a:gd name="T16" fmla="*/ 0 w 1053"/>
                <a:gd name="T17" fmla="*/ 0 h 1325"/>
                <a:gd name="T18" fmla="*/ 0 w 1053"/>
                <a:gd name="T19" fmla="*/ 0 h 1325"/>
                <a:gd name="T20" fmla="*/ 0 w 1053"/>
                <a:gd name="T21" fmla="*/ 0 h 1325"/>
                <a:gd name="T22" fmla="*/ 0 w 1053"/>
                <a:gd name="T23" fmla="*/ 0 h 1325"/>
                <a:gd name="T24" fmla="*/ 0 w 1053"/>
                <a:gd name="T25" fmla="*/ 0 h 1325"/>
                <a:gd name="T26" fmla="*/ 0 w 1053"/>
                <a:gd name="T27" fmla="*/ 0 h 1325"/>
                <a:gd name="T28" fmla="*/ 0 w 1053"/>
                <a:gd name="T29" fmla="*/ 0 h 1325"/>
                <a:gd name="T30" fmla="*/ 0 w 1053"/>
                <a:gd name="T31" fmla="*/ 0 h 1325"/>
                <a:gd name="T32" fmla="*/ 0 w 1053"/>
                <a:gd name="T33" fmla="*/ 0 h 1325"/>
                <a:gd name="T34" fmla="*/ 0 w 1053"/>
                <a:gd name="T35" fmla="*/ 0 h 1325"/>
                <a:gd name="T36" fmla="*/ 0 w 1053"/>
                <a:gd name="T37" fmla="*/ 0 h 1325"/>
                <a:gd name="T38" fmla="*/ 0 w 1053"/>
                <a:gd name="T39" fmla="*/ 0 h 1325"/>
                <a:gd name="T40" fmla="*/ 0 w 1053"/>
                <a:gd name="T41" fmla="*/ 0 h 1325"/>
                <a:gd name="T42" fmla="*/ 0 w 1053"/>
                <a:gd name="T43" fmla="*/ 0 h 1325"/>
                <a:gd name="T44" fmla="*/ 0 w 1053"/>
                <a:gd name="T45" fmla="*/ 0 h 1325"/>
                <a:gd name="T46" fmla="*/ 0 w 1053"/>
                <a:gd name="T47" fmla="*/ 0 h 1325"/>
                <a:gd name="T48" fmla="*/ 0 w 1053"/>
                <a:gd name="T49" fmla="*/ 0 h 1325"/>
                <a:gd name="T50" fmla="*/ 0 w 1053"/>
                <a:gd name="T51" fmla="*/ 0 h 1325"/>
                <a:gd name="T52" fmla="*/ 0 w 1053"/>
                <a:gd name="T53" fmla="*/ 0 h 1325"/>
                <a:gd name="T54" fmla="*/ 0 w 1053"/>
                <a:gd name="T55" fmla="*/ 0 h 1325"/>
                <a:gd name="T56" fmla="*/ 0 w 1053"/>
                <a:gd name="T57" fmla="*/ 0 h 1325"/>
                <a:gd name="T58" fmla="*/ 0 w 1053"/>
                <a:gd name="T59" fmla="*/ 0 h 1325"/>
                <a:gd name="T60" fmla="*/ 0 w 1053"/>
                <a:gd name="T61" fmla="*/ 0 h 1325"/>
                <a:gd name="T62" fmla="*/ 0 w 1053"/>
                <a:gd name="T63" fmla="*/ 0 h 1325"/>
                <a:gd name="T64" fmla="*/ 0 w 1053"/>
                <a:gd name="T65" fmla="*/ 0 h 1325"/>
                <a:gd name="T66" fmla="*/ 0 w 1053"/>
                <a:gd name="T67" fmla="*/ 0 h 1325"/>
                <a:gd name="T68" fmla="*/ 0 w 1053"/>
                <a:gd name="T69" fmla="*/ 0 h 1325"/>
                <a:gd name="T70" fmla="*/ 0 w 1053"/>
                <a:gd name="T71" fmla="*/ 0 h 1325"/>
                <a:gd name="T72" fmla="*/ 0 w 1053"/>
                <a:gd name="T73" fmla="*/ 0 h 1325"/>
                <a:gd name="T74" fmla="*/ 0 w 1053"/>
                <a:gd name="T75" fmla="*/ 0 h 1325"/>
                <a:gd name="T76" fmla="*/ 0 w 1053"/>
                <a:gd name="T77" fmla="*/ 0 h 132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53"/>
                <a:gd name="T118" fmla="*/ 0 h 1325"/>
                <a:gd name="T119" fmla="*/ 1053 w 1053"/>
                <a:gd name="T120" fmla="*/ 1325 h 132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53" h="1325">
                  <a:moveTo>
                    <a:pt x="711" y="0"/>
                  </a:moveTo>
                  <a:lnTo>
                    <a:pt x="555" y="270"/>
                  </a:lnTo>
                  <a:lnTo>
                    <a:pt x="506" y="270"/>
                  </a:lnTo>
                  <a:lnTo>
                    <a:pt x="478" y="409"/>
                  </a:lnTo>
                  <a:lnTo>
                    <a:pt x="417" y="475"/>
                  </a:lnTo>
                  <a:lnTo>
                    <a:pt x="372" y="409"/>
                  </a:lnTo>
                  <a:lnTo>
                    <a:pt x="289" y="374"/>
                  </a:lnTo>
                  <a:lnTo>
                    <a:pt x="233" y="374"/>
                  </a:lnTo>
                  <a:lnTo>
                    <a:pt x="260" y="437"/>
                  </a:lnTo>
                  <a:lnTo>
                    <a:pt x="212" y="437"/>
                  </a:lnTo>
                  <a:lnTo>
                    <a:pt x="212" y="510"/>
                  </a:lnTo>
                  <a:lnTo>
                    <a:pt x="158" y="540"/>
                  </a:lnTo>
                  <a:lnTo>
                    <a:pt x="158" y="571"/>
                  </a:lnTo>
                  <a:lnTo>
                    <a:pt x="0" y="648"/>
                  </a:lnTo>
                  <a:lnTo>
                    <a:pt x="56" y="1087"/>
                  </a:lnTo>
                  <a:lnTo>
                    <a:pt x="26" y="679"/>
                  </a:lnTo>
                  <a:lnTo>
                    <a:pt x="372" y="607"/>
                  </a:lnTo>
                  <a:lnTo>
                    <a:pt x="450" y="852"/>
                  </a:lnTo>
                  <a:lnTo>
                    <a:pt x="555" y="1325"/>
                  </a:lnTo>
                  <a:lnTo>
                    <a:pt x="450" y="713"/>
                  </a:lnTo>
                  <a:lnTo>
                    <a:pt x="417" y="571"/>
                  </a:lnTo>
                  <a:lnTo>
                    <a:pt x="524" y="540"/>
                  </a:lnTo>
                  <a:lnTo>
                    <a:pt x="555" y="409"/>
                  </a:lnTo>
                  <a:lnTo>
                    <a:pt x="631" y="571"/>
                  </a:lnTo>
                  <a:lnTo>
                    <a:pt x="579" y="750"/>
                  </a:lnTo>
                  <a:lnTo>
                    <a:pt x="711" y="607"/>
                  </a:lnTo>
                  <a:lnTo>
                    <a:pt x="789" y="571"/>
                  </a:lnTo>
                  <a:lnTo>
                    <a:pt x="895" y="571"/>
                  </a:lnTo>
                  <a:lnTo>
                    <a:pt x="946" y="648"/>
                  </a:lnTo>
                  <a:lnTo>
                    <a:pt x="1053" y="679"/>
                  </a:lnTo>
                  <a:lnTo>
                    <a:pt x="997" y="571"/>
                  </a:lnTo>
                  <a:lnTo>
                    <a:pt x="915" y="475"/>
                  </a:lnTo>
                  <a:lnTo>
                    <a:pt x="839" y="337"/>
                  </a:lnTo>
                  <a:lnTo>
                    <a:pt x="789" y="270"/>
                  </a:lnTo>
                  <a:lnTo>
                    <a:pt x="733" y="205"/>
                  </a:lnTo>
                  <a:lnTo>
                    <a:pt x="711" y="301"/>
                  </a:lnTo>
                  <a:lnTo>
                    <a:pt x="655" y="236"/>
                  </a:lnTo>
                  <a:lnTo>
                    <a:pt x="733" y="32"/>
                  </a:lnTo>
                  <a:lnTo>
                    <a:pt x="711" y="0"/>
                  </a:lnTo>
                  <a:close/>
                </a:path>
              </a:pathLst>
            </a:custGeom>
            <a:solidFill>
              <a:srgbClr val="000000"/>
            </a:solidFill>
            <a:ln w="0">
              <a:solidFill>
                <a:srgbClr val="000000"/>
              </a:solidFill>
              <a:round/>
              <a:headEnd/>
              <a:tailEnd/>
            </a:ln>
          </p:spPr>
          <p:txBody>
            <a:bodyPr/>
            <a:lstStyle/>
            <a:p>
              <a:endParaRPr lang="id-ID"/>
            </a:p>
          </p:txBody>
        </p:sp>
        <p:sp>
          <p:nvSpPr>
            <p:cNvPr id="50223" name="Freeform 47"/>
            <p:cNvSpPr>
              <a:spLocks/>
            </p:cNvSpPr>
            <p:nvPr/>
          </p:nvSpPr>
          <p:spPr bwMode="auto">
            <a:xfrm>
              <a:off x="5007" y="3357"/>
              <a:ext cx="29" cy="9"/>
            </a:xfrm>
            <a:custGeom>
              <a:avLst/>
              <a:gdLst>
                <a:gd name="T0" fmla="*/ 0 w 342"/>
                <a:gd name="T1" fmla="*/ 0 h 102"/>
                <a:gd name="T2" fmla="*/ 0 w 342"/>
                <a:gd name="T3" fmla="*/ 0 h 102"/>
                <a:gd name="T4" fmla="*/ 0 w 342"/>
                <a:gd name="T5" fmla="*/ 0 h 102"/>
                <a:gd name="T6" fmla="*/ 0 w 342"/>
                <a:gd name="T7" fmla="*/ 0 h 102"/>
                <a:gd name="T8" fmla="*/ 0 w 342"/>
                <a:gd name="T9" fmla="*/ 0 h 102"/>
                <a:gd name="T10" fmla="*/ 0 w 342"/>
                <a:gd name="T11" fmla="*/ 0 h 102"/>
                <a:gd name="T12" fmla="*/ 0 w 342"/>
                <a:gd name="T13" fmla="*/ 0 h 102"/>
                <a:gd name="T14" fmla="*/ 0 w 342"/>
                <a:gd name="T15" fmla="*/ 0 h 102"/>
                <a:gd name="T16" fmla="*/ 0 w 342"/>
                <a:gd name="T17" fmla="*/ 0 h 102"/>
                <a:gd name="T18" fmla="*/ 0 w 342"/>
                <a:gd name="T19" fmla="*/ 0 h 102"/>
                <a:gd name="T20" fmla="*/ 0 w 342"/>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2"/>
                <a:gd name="T34" fmla="*/ 0 h 102"/>
                <a:gd name="T35" fmla="*/ 342 w 342"/>
                <a:gd name="T36" fmla="*/ 102 h 1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2" h="102">
                  <a:moveTo>
                    <a:pt x="0" y="72"/>
                  </a:moveTo>
                  <a:lnTo>
                    <a:pt x="158" y="0"/>
                  </a:lnTo>
                  <a:lnTo>
                    <a:pt x="264" y="0"/>
                  </a:lnTo>
                  <a:lnTo>
                    <a:pt x="342" y="33"/>
                  </a:lnTo>
                  <a:lnTo>
                    <a:pt x="342" y="72"/>
                  </a:lnTo>
                  <a:lnTo>
                    <a:pt x="238" y="102"/>
                  </a:lnTo>
                  <a:lnTo>
                    <a:pt x="184" y="102"/>
                  </a:lnTo>
                  <a:lnTo>
                    <a:pt x="158" y="72"/>
                  </a:lnTo>
                  <a:lnTo>
                    <a:pt x="80" y="72"/>
                  </a:lnTo>
                  <a:lnTo>
                    <a:pt x="52" y="102"/>
                  </a:lnTo>
                  <a:lnTo>
                    <a:pt x="0" y="72"/>
                  </a:lnTo>
                  <a:close/>
                </a:path>
              </a:pathLst>
            </a:custGeom>
            <a:solidFill>
              <a:srgbClr val="000000"/>
            </a:solidFill>
            <a:ln w="0">
              <a:solidFill>
                <a:srgbClr val="000000"/>
              </a:solidFill>
              <a:round/>
              <a:headEnd/>
              <a:tailEnd/>
            </a:ln>
          </p:spPr>
          <p:txBody>
            <a:bodyPr/>
            <a:lstStyle/>
            <a:p>
              <a:endParaRPr lang="id-ID"/>
            </a:p>
          </p:txBody>
        </p:sp>
        <p:sp>
          <p:nvSpPr>
            <p:cNvPr id="50224" name="Freeform 48"/>
            <p:cNvSpPr>
              <a:spLocks/>
            </p:cNvSpPr>
            <p:nvPr/>
          </p:nvSpPr>
          <p:spPr bwMode="auto">
            <a:xfrm>
              <a:off x="4912" y="3349"/>
              <a:ext cx="95" cy="167"/>
            </a:xfrm>
            <a:custGeom>
              <a:avLst/>
              <a:gdLst>
                <a:gd name="T0" fmla="*/ 0 w 1150"/>
                <a:gd name="T1" fmla="*/ 0 h 2008"/>
                <a:gd name="T2" fmla="*/ 0 w 1150"/>
                <a:gd name="T3" fmla="*/ 0 h 2008"/>
                <a:gd name="T4" fmla="*/ 0 w 1150"/>
                <a:gd name="T5" fmla="*/ 0 h 2008"/>
                <a:gd name="T6" fmla="*/ 0 w 1150"/>
                <a:gd name="T7" fmla="*/ 0 h 2008"/>
                <a:gd name="T8" fmla="*/ 0 w 1150"/>
                <a:gd name="T9" fmla="*/ 0 h 2008"/>
                <a:gd name="T10" fmla="*/ 0 w 1150"/>
                <a:gd name="T11" fmla="*/ 0 h 2008"/>
                <a:gd name="T12" fmla="*/ 0 w 1150"/>
                <a:gd name="T13" fmla="*/ 0 h 2008"/>
                <a:gd name="T14" fmla="*/ 0 w 1150"/>
                <a:gd name="T15" fmla="*/ 0 h 2008"/>
                <a:gd name="T16" fmla="*/ 0 w 1150"/>
                <a:gd name="T17" fmla="*/ 0 h 2008"/>
                <a:gd name="T18" fmla="*/ 0 w 1150"/>
                <a:gd name="T19" fmla="*/ 0 h 2008"/>
                <a:gd name="T20" fmla="*/ 0 w 1150"/>
                <a:gd name="T21" fmla="*/ 0 h 2008"/>
                <a:gd name="T22" fmla="*/ 0 w 1150"/>
                <a:gd name="T23" fmla="*/ 0 h 2008"/>
                <a:gd name="T24" fmla="*/ 0 w 1150"/>
                <a:gd name="T25" fmla="*/ 0 h 2008"/>
                <a:gd name="T26" fmla="*/ 0 w 1150"/>
                <a:gd name="T27" fmla="*/ 0 h 2008"/>
                <a:gd name="T28" fmla="*/ 0 w 1150"/>
                <a:gd name="T29" fmla="*/ 0 h 2008"/>
                <a:gd name="T30" fmla="*/ 0 w 1150"/>
                <a:gd name="T31" fmla="*/ 0 h 2008"/>
                <a:gd name="T32" fmla="*/ 0 w 1150"/>
                <a:gd name="T33" fmla="*/ 0 h 2008"/>
                <a:gd name="T34" fmla="*/ 0 w 1150"/>
                <a:gd name="T35" fmla="*/ 0 h 2008"/>
                <a:gd name="T36" fmla="*/ 0 w 1150"/>
                <a:gd name="T37" fmla="*/ 0 h 2008"/>
                <a:gd name="T38" fmla="*/ 0 w 1150"/>
                <a:gd name="T39" fmla="*/ 0 h 2008"/>
                <a:gd name="T40" fmla="*/ 0 w 1150"/>
                <a:gd name="T41" fmla="*/ 0 h 2008"/>
                <a:gd name="T42" fmla="*/ 0 w 1150"/>
                <a:gd name="T43" fmla="*/ 0 h 2008"/>
                <a:gd name="T44" fmla="*/ 0 w 1150"/>
                <a:gd name="T45" fmla="*/ 0 h 2008"/>
                <a:gd name="T46" fmla="*/ 0 w 1150"/>
                <a:gd name="T47" fmla="*/ 0 h 2008"/>
                <a:gd name="T48" fmla="*/ 0 w 1150"/>
                <a:gd name="T49" fmla="*/ 0 h 2008"/>
                <a:gd name="T50" fmla="*/ 0 w 1150"/>
                <a:gd name="T51" fmla="*/ 0 h 2008"/>
                <a:gd name="T52" fmla="*/ 0 w 1150"/>
                <a:gd name="T53" fmla="*/ 0 h 2008"/>
                <a:gd name="T54" fmla="*/ 0 w 1150"/>
                <a:gd name="T55" fmla="*/ 0 h 2008"/>
                <a:gd name="T56" fmla="*/ 0 w 1150"/>
                <a:gd name="T57" fmla="*/ 0 h 2008"/>
                <a:gd name="T58" fmla="*/ 0 w 1150"/>
                <a:gd name="T59" fmla="*/ 0 h 2008"/>
                <a:gd name="T60" fmla="*/ 0 w 1150"/>
                <a:gd name="T61" fmla="*/ 0 h 2008"/>
                <a:gd name="T62" fmla="*/ 0 w 1150"/>
                <a:gd name="T63" fmla="*/ 0 h 2008"/>
                <a:gd name="T64" fmla="*/ 0 w 1150"/>
                <a:gd name="T65" fmla="*/ 0 h 20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50"/>
                <a:gd name="T100" fmla="*/ 0 h 2008"/>
                <a:gd name="T101" fmla="*/ 1150 w 1150"/>
                <a:gd name="T102" fmla="*/ 2008 h 200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50" h="2008">
                  <a:moveTo>
                    <a:pt x="545" y="508"/>
                  </a:moveTo>
                  <a:lnTo>
                    <a:pt x="493" y="508"/>
                  </a:lnTo>
                  <a:lnTo>
                    <a:pt x="443" y="544"/>
                  </a:lnTo>
                  <a:lnTo>
                    <a:pt x="260" y="0"/>
                  </a:lnTo>
                  <a:lnTo>
                    <a:pt x="152" y="34"/>
                  </a:lnTo>
                  <a:lnTo>
                    <a:pt x="46" y="71"/>
                  </a:lnTo>
                  <a:lnTo>
                    <a:pt x="260" y="918"/>
                  </a:lnTo>
                  <a:lnTo>
                    <a:pt x="104" y="101"/>
                  </a:lnTo>
                  <a:lnTo>
                    <a:pt x="184" y="101"/>
                  </a:lnTo>
                  <a:lnTo>
                    <a:pt x="336" y="719"/>
                  </a:lnTo>
                  <a:lnTo>
                    <a:pt x="236" y="71"/>
                  </a:lnTo>
                  <a:lnTo>
                    <a:pt x="443" y="581"/>
                  </a:lnTo>
                  <a:lnTo>
                    <a:pt x="361" y="780"/>
                  </a:lnTo>
                  <a:lnTo>
                    <a:pt x="204" y="1024"/>
                  </a:lnTo>
                  <a:lnTo>
                    <a:pt x="152" y="1227"/>
                  </a:lnTo>
                  <a:lnTo>
                    <a:pt x="126" y="1396"/>
                  </a:lnTo>
                  <a:lnTo>
                    <a:pt x="104" y="1500"/>
                  </a:lnTo>
                  <a:lnTo>
                    <a:pt x="0" y="1703"/>
                  </a:lnTo>
                  <a:lnTo>
                    <a:pt x="46" y="1839"/>
                  </a:lnTo>
                  <a:lnTo>
                    <a:pt x="184" y="1908"/>
                  </a:lnTo>
                  <a:lnTo>
                    <a:pt x="361" y="1839"/>
                  </a:lnTo>
                  <a:lnTo>
                    <a:pt x="493" y="1770"/>
                  </a:lnTo>
                  <a:lnTo>
                    <a:pt x="519" y="1870"/>
                  </a:lnTo>
                  <a:lnTo>
                    <a:pt x="519" y="2008"/>
                  </a:lnTo>
                  <a:lnTo>
                    <a:pt x="575" y="1908"/>
                  </a:lnTo>
                  <a:lnTo>
                    <a:pt x="651" y="1908"/>
                  </a:lnTo>
                  <a:lnTo>
                    <a:pt x="731" y="1839"/>
                  </a:lnTo>
                  <a:lnTo>
                    <a:pt x="779" y="1770"/>
                  </a:lnTo>
                  <a:lnTo>
                    <a:pt x="841" y="1666"/>
                  </a:lnTo>
                  <a:lnTo>
                    <a:pt x="859" y="1569"/>
                  </a:lnTo>
                  <a:lnTo>
                    <a:pt x="936" y="1569"/>
                  </a:lnTo>
                  <a:lnTo>
                    <a:pt x="915" y="1294"/>
                  </a:lnTo>
                  <a:lnTo>
                    <a:pt x="891" y="1532"/>
                  </a:lnTo>
                  <a:lnTo>
                    <a:pt x="841" y="1532"/>
                  </a:lnTo>
                  <a:lnTo>
                    <a:pt x="703" y="1569"/>
                  </a:lnTo>
                  <a:lnTo>
                    <a:pt x="545" y="1631"/>
                  </a:lnTo>
                  <a:lnTo>
                    <a:pt x="443" y="1738"/>
                  </a:lnTo>
                  <a:lnTo>
                    <a:pt x="309" y="1809"/>
                  </a:lnTo>
                  <a:lnTo>
                    <a:pt x="204" y="1839"/>
                  </a:lnTo>
                  <a:lnTo>
                    <a:pt x="76" y="1703"/>
                  </a:lnTo>
                  <a:lnTo>
                    <a:pt x="76" y="1631"/>
                  </a:lnTo>
                  <a:lnTo>
                    <a:pt x="126" y="1532"/>
                  </a:lnTo>
                  <a:lnTo>
                    <a:pt x="152" y="1463"/>
                  </a:lnTo>
                  <a:lnTo>
                    <a:pt x="184" y="1329"/>
                  </a:lnTo>
                  <a:lnTo>
                    <a:pt x="204" y="1158"/>
                  </a:lnTo>
                  <a:lnTo>
                    <a:pt x="260" y="985"/>
                  </a:lnTo>
                  <a:lnTo>
                    <a:pt x="336" y="819"/>
                  </a:lnTo>
                  <a:lnTo>
                    <a:pt x="443" y="719"/>
                  </a:lnTo>
                  <a:lnTo>
                    <a:pt x="519" y="611"/>
                  </a:lnTo>
                  <a:lnTo>
                    <a:pt x="575" y="611"/>
                  </a:lnTo>
                  <a:lnTo>
                    <a:pt x="602" y="747"/>
                  </a:lnTo>
                  <a:lnTo>
                    <a:pt x="545" y="819"/>
                  </a:lnTo>
                  <a:lnTo>
                    <a:pt x="545" y="881"/>
                  </a:lnTo>
                  <a:lnTo>
                    <a:pt x="493" y="918"/>
                  </a:lnTo>
                  <a:lnTo>
                    <a:pt x="493" y="985"/>
                  </a:lnTo>
                  <a:lnTo>
                    <a:pt x="468" y="1122"/>
                  </a:lnTo>
                  <a:lnTo>
                    <a:pt x="627" y="881"/>
                  </a:lnTo>
                  <a:lnTo>
                    <a:pt x="703" y="1061"/>
                  </a:lnTo>
                  <a:lnTo>
                    <a:pt x="808" y="1122"/>
                  </a:lnTo>
                  <a:lnTo>
                    <a:pt x="936" y="1122"/>
                  </a:lnTo>
                  <a:lnTo>
                    <a:pt x="1098" y="1089"/>
                  </a:lnTo>
                  <a:lnTo>
                    <a:pt x="1150" y="1061"/>
                  </a:lnTo>
                  <a:lnTo>
                    <a:pt x="891" y="1089"/>
                  </a:lnTo>
                  <a:lnTo>
                    <a:pt x="808" y="1061"/>
                  </a:lnTo>
                  <a:lnTo>
                    <a:pt x="703" y="951"/>
                  </a:lnTo>
                  <a:lnTo>
                    <a:pt x="627" y="508"/>
                  </a:lnTo>
                  <a:lnTo>
                    <a:pt x="545" y="508"/>
                  </a:lnTo>
                  <a:close/>
                </a:path>
              </a:pathLst>
            </a:custGeom>
            <a:solidFill>
              <a:srgbClr val="000000"/>
            </a:solidFill>
            <a:ln w="0">
              <a:solidFill>
                <a:srgbClr val="000000"/>
              </a:solidFill>
              <a:round/>
              <a:headEnd/>
              <a:tailEnd/>
            </a:ln>
          </p:spPr>
          <p:txBody>
            <a:bodyPr/>
            <a:lstStyle/>
            <a:p>
              <a:endParaRPr lang="id-ID"/>
            </a:p>
          </p:txBody>
        </p:sp>
        <p:sp>
          <p:nvSpPr>
            <p:cNvPr id="50225" name="Freeform 49"/>
            <p:cNvSpPr>
              <a:spLocks/>
            </p:cNvSpPr>
            <p:nvPr/>
          </p:nvSpPr>
          <p:spPr bwMode="auto">
            <a:xfrm>
              <a:off x="5066" y="3349"/>
              <a:ext cx="88" cy="25"/>
            </a:xfrm>
            <a:custGeom>
              <a:avLst/>
              <a:gdLst>
                <a:gd name="T0" fmla="*/ 0 w 1055"/>
                <a:gd name="T1" fmla="*/ 0 h 304"/>
                <a:gd name="T2" fmla="*/ 0 w 1055"/>
                <a:gd name="T3" fmla="*/ 0 h 304"/>
                <a:gd name="T4" fmla="*/ 0 w 1055"/>
                <a:gd name="T5" fmla="*/ 0 h 304"/>
                <a:gd name="T6" fmla="*/ 0 w 1055"/>
                <a:gd name="T7" fmla="*/ 0 h 304"/>
                <a:gd name="T8" fmla="*/ 0 w 1055"/>
                <a:gd name="T9" fmla="*/ 0 h 304"/>
                <a:gd name="T10" fmla="*/ 0 w 1055"/>
                <a:gd name="T11" fmla="*/ 0 h 304"/>
                <a:gd name="T12" fmla="*/ 0 w 1055"/>
                <a:gd name="T13" fmla="*/ 0 h 304"/>
                <a:gd name="T14" fmla="*/ 0 w 1055"/>
                <a:gd name="T15" fmla="*/ 0 h 304"/>
                <a:gd name="T16" fmla="*/ 0 w 1055"/>
                <a:gd name="T17" fmla="*/ 0 h 304"/>
                <a:gd name="T18" fmla="*/ 0 w 1055"/>
                <a:gd name="T19" fmla="*/ 0 h 304"/>
                <a:gd name="T20" fmla="*/ 0 w 1055"/>
                <a:gd name="T21" fmla="*/ 0 h 304"/>
                <a:gd name="T22" fmla="*/ 0 w 1055"/>
                <a:gd name="T23" fmla="*/ 0 h 304"/>
                <a:gd name="T24" fmla="*/ 0 w 1055"/>
                <a:gd name="T25" fmla="*/ 0 h 304"/>
                <a:gd name="T26" fmla="*/ 0 w 1055"/>
                <a:gd name="T27" fmla="*/ 0 h 304"/>
                <a:gd name="T28" fmla="*/ 0 w 1055"/>
                <a:gd name="T29" fmla="*/ 0 h 304"/>
                <a:gd name="T30" fmla="*/ 0 w 1055"/>
                <a:gd name="T31" fmla="*/ 0 h 30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55"/>
                <a:gd name="T49" fmla="*/ 0 h 304"/>
                <a:gd name="T50" fmla="*/ 1055 w 1055"/>
                <a:gd name="T51" fmla="*/ 304 h 30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55" h="304">
                  <a:moveTo>
                    <a:pt x="0" y="173"/>
                  </a:moveTo>
                  <a:lnTo>
                    <a:pt x="290" y="34"/>
                  </a:lnTo>
                  <a:lnTo>
                    <a:pt x="556" y="0"/>
                  </a:lnTo>
                  <a:lnTo>
                    <a:pt x="795" y="0"/>
                  </a:lnTo>
                  <a:lnTo>
                    <a:pt x="921" y="101"/>
                  </a:lnTo>
                  <a:lnTo>
                    <a:pt x="1055" y="276"/>
                  </a:lnTo>
                  <a:lnTo>
                    <a:pt x="871" y="101"/>
                  </a:lnTo>
                  <a:lnTo>
                    <a:pt x="713" y="34"/>
                  </a:lnTo>
                  <a:lnTo>
                    <a:pt x="556" y="71"/>
                  </a:lnTo>
                  <a:lnTo>
                    <a:pt x="761" y="134"/>
                  </a:lnTo>
                  <a:lnTo>
                    <a:pt x="529" y="101"/>
                  </a:lnTo>
                  <a:lnTo>
                    <a:pt x="372" y="134"/>
                  </a:lnTo>
                  <a:lnTo>
                    <a:pt x="158" y="203"/>
                  </a:lnTo>
                  <a:lnTo>
                    <a:pt x="55" y="304"/>
                  </a:lnTo>
                  <a:lnTo>
                    <a:pt x="0" y="276"/>
                  </a:lnTo>
                  <a:lnTo>
                    <a:pt x="0" y="173"/>
                  </a:lnTo>
                  <a:close/>
                </a:path>
              </a:pathLst>
            </a:custGeom>
            <a:solidFill>
              <a:srgbClr val="000000"/>
            </a:solidFill>
            <a:ln w="0">
              <a:solidFill>
                <a:srgbClr val="000000"/>
              </a:solidFill>
              <a:round/>
              <a:headEnd/>
              <a:tailEnd/>
            </a:ln>
          </p:spPr>
          <p:txBody>
            <a:bodyPr/>
            <a:lstStyle/>
            <a:p>
              <a:endParaRPr lang="id-ID"/>
            </a:p>
          </p:txBody>
        </p:sp>
        <p:sp>
          <p:nvSpPr>
            <p:cNvPr id="50226" name="Freeform 50"/>
            <p:cNvSpPr>
              <a:spLocks/>
            </p:cNvSpPr>
            <p:nvPr/>
          </p:nvSpPr>
          <p:spPr bwMode="auto">
            <a:xfrm>
              <a:off x="5088" y="3369"/>
              <a:ext cx="25" cy="11"/>
            </a:xfrm>
            <a:custGeom>
              <a:avLst/>
              <a:gdLst>
                <a:gd name="T0" fmla="*/ 0 w 290"/>
                <a:gd name="T1" fmla="*/ 0 h 133"/>
                <a:gd name="T2" fmla="*/ 0 w 290"/>
                <a:gd name="T3" fmla="*/ 0 h 133"/>
                <a:gd name="T4" fmla="*/ 0 w 290"/>
                <a:gd name="T5" fmla="*/ 0 h 133"/>
                <a:gd name="T6" fmla="*/ 0 w 290"/>
                <a:gd name="T7" fmla="*/ 0 h 133"/>
                <a:gd name="T8" fmla="*/ 0 60000 65536"/>
                <a:gd name="T9" fmla="*/ 0 60000 65536"/>
                <a:gd name="T10" fmla="*/ 0 60000 65536"/>
                <a:gd name="T11" fmla="*/ 0 60000 65536"/>
                <a:gd name="T12" fmla="*/ 0 w 290"/>
                <a:gd name="T13" fmla="*/ 0 h 133"/>
                <a:gd name="T14" fmla="*/ 290 w 290"/>
                <a:gd name="T15" fmla="*/ 133 h 133"/>
              </a:gdLst>
              <a:ahLst/>
              <a:cxnLst>
                <a:cxn ang="T8">
                  <a:pos x="T0" y="T1"/>
                </a:cxn>
                <a:cxn ang="T9">
                  <a:pos x="T2" y="T3"/>
                </a:cxn>
                <a:cxn ang="T10">
                  <a:pos x="T4" y="T5"/>
                </a:cxn>
                <a:cxn ang="T11">
                  <a:pos x="T6" y="T7"/>
                </a:cxn>
              </a:cxnLst>
              <a:rect l="T12" t="T13" r="T14" b="T15"/>
              <a:pathLst>
                <a:path w="290" h="133">
                  <a:moveTo>
                    <a:pt x="0" y="65"/>
                  </a:moveTo>
                  <a:lnTo>
                    <a:pt x="290" y="0"/>
                  </a:lnTo>
                  <a:lnTo>
                    <a:pt x="106" y="133"/>
                  </a:lnTo>
                  <a:lnTo>
                    <a:pt x="0" y="65"/>
                  </a:lnTo>
                  <a:close/>
                </a:path>
              </a:pathLst>
            </a:custGeom>
            <a:solidFill>
              <a:srgbClr val="000000"/>
            </a:solidFill>
            <a:ln w="0">
              <a:solidFill>
                <a:srgbClr val="000000"/>
              </a:solidFill>
              <a:round/>
              <a:headEnd/>
              <a:tailEnd/>
            </a:ln>
          </p:spPr>
          <p:txBody>
            <a:bodyPr/>
            <a:lstStyle/>
            <a:p>
              <a:endParaRPr lang="id-ID"/>
            </a:p>
          </p:txBody>
        </p:sp>
        <p:sp>
          <p:nvSpPr>
            <p:cNvPr id="50227" name="Freeform 51"/>
            <p:cNvSpPr>
              <a:spLocks/>
            </p:cNvSpPr>
            <p:nvPr/>
          </p:nvSpPr>
          <p:spPr bwMode="auto">
            <a:xfrm>
              <a:off x="4955" y="3504"/>
              <a:ext cx="57" cy="66"/>
            </a:xfrm>
            <a:custGeom>
              <a:avLst/>
              <a:gdLst>
                <a:gd name="T0" fmla="*/ 0 w 683"/>
                <a:gd name="T1" fmla="*/ 0 h 786"/>
                <a:gd name="T2" fmla="*/ 0 w 683"/>
                <a:gd name="T3" fmla="*/ 0 h 786"/>
                <a:gd name="T4" fmla="*/ 0 w 683"/>
                <a:gd name="T5" fmla="*/ 0 h 786"/>
                <a:gd name="T6" fmla="*/ 0 w 683"/>
                <a:gd name="T7" fmla="*/ 0 h 786"/>
                <a:gd name="T8" fmla="*/ 0 w 683"/>
                <a:gd name="T9" fmla="*/ 0 h 786"/>
                <a:gd name="T10" fmla="*/ 0 w 683"/>
                <a:gd name="T11" fmla="*/ 0 h 786"/>
                <a:gd name="T12" fmla="*/ 0 w 683"/>
                <a:gd name="T13" fmla="*/ 0 h 786"/>
                <a:gd name="T14" fmla="*/ 0 w 683"/>
                <a:gd name="T15" fmla="*/ 0 h 786"/>
                <a:gd name="T16" fmla="*/ 0 w 683"/>
                <a:gd name="T17" fmla="*/ 0 h 786"/>
                <a:gd name="T18" fmla="*/ 0 w 683"/>
                <a:gd name="T19" fmla="*/ 0 h 786"/>
                <a:gd name="T20" fmla="*/ 0 w 683"/>
                <a:gd name="T21" fmla="*/ 0 h 786"/>
                <a:gd name="T22" fmla="*/ 0 w 683"/>
                <a:gd name="T23" fmla="*/ 0 h 786"/>
                <a:gd name="T24" fmla="*/ 0 w 683"/>
                <a:gd name="T25" fmla="*/ 0 h 786"/>
                <a:gd name="T26" fmla="*/ 0 w 683"/>
                <a:gd name="T27" fmla="*/ 0 h 786"/>
                <a:gd name="T28" fmla="*/ 0 w 683"/>
                <a:gd name="T29" fmla="*/ 0 h 786"/>
                <a:gd name="T30" fmla="*/ 0 w 683"/>
                <a:gd name="T31" fmla="*/ 0 h 786"/>
                <a:gd name="T32" fmla="*/ 0 w 683"/>
                <a:gd name="T33" fmla="*/ 0 h 786"/>
                <a:gd name="T34" fmla="*/ 0 w 683"/>
                <a:gd name="T35" fmla="*/ 0 h 786"/>
                <a:gd name="T36" fmla="*/ 0 w 683"/>
                <a:gd name="T37" fmla="*/ 0 h 786"/>
                <a:gd name="T38" fmla="*/ 0 w 683"/>
                <a:gd name="T39" fmla="*/ 0 h 786"/>
                <a:gd name="T40" fmla="*/ 0 w 683"/>
                <a:gd name="T41" fmla="*/ 0 h 786"/>
                <a:gd name="T42" fmla="*/ 0 w 683"/>
                <a:gd name="T43" fmla="*/ 0 h 786"/>
                <a:gd name="T44" fmla="*/ 0 w 683"/>
                <a:gd name="T45" fmla="*/ 0 h 786"/>
                <a:gd name="T46" fmla="*/ 0 w 683"/>
                <a:gd name="T47" fmla="*/ 0 h 786"/>
                <a:gd name="T48" fmla="*/ 0 w 683"/>
                <a:gd name="T49" fmla="*/ 0 h 786"/>
                <a:gd name="T50" fmla="*/ 0 w 683"/>
                <a:gd name="T51" fmla="*/ 0 h 786"/>
                <a:gd name="T52" fmla="*/ 0 w 683"/>
                <a:gd name="T53" fmla="*/ 0 h 786"/>
                <a:gd name="T54" fmla="*/ 0 w 683"/>
                <a:gd name="T55" fmla="*/ 0 h 786"/>
                <a:gd name="T56" fmla="*/ 0 w 683"/>
                <a:gd name="T57" fmla="*/ 0 h 786"/>
                <a:gd name="T58" fmla="*/ 0 w 683"/>
                <a:gd name="T59" fmla="*/ 0 h 786"/>
                <a:gd name="T60" fmla="*/ 0 w 683"/>
                <a:gd name="T61" fmla="*/ 0 h 786"/>
                <a:gd name="T62" fmla="*/ 0 w 683"/>
                <a:gd name="T63" fmla="*/ 0 h 786"/>
                <a:gd name="T64" fmla="*/ 0 w 683"/>
                <a:gd name="T65" fmla="*/ 0 h 786"/>
                <a:gd name="T66" fmla="*/ 0 w 683"/>
                <a:gd name="T67" fmla="*/ 0 h 7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83"/>
                <a:gd name="T103" fmla="*/ 0 h 786"/>
                <a:gd name="T104" fmla="*/ 683 w 683"/>
                <a:gd name="T105" fmla="*/ 786 h 78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83" h="786">
                  <a:moveTo>
                    <a:pt x="0" y="239"/>
                  </a:moveTo>
                  <a:lnTo>
                    <a:pt x="132" y="343"/>
                  </a:lnTo>
                  <a:lnTo>
                    <a:pt x="158" y="449"/>
                  </a:lnTo>
                  <a:lnTo>
                    <a:pt x="289" y="546"/>
                  </a:lnTo>
                  <a:lnTo>
                    <a:pt x="372" y="688"/>
                  </a:lnTo>
                  <a:lnTo>
                    <a:pt x="450" y="786"/>
                  </a:lnTo>
                  <a:lnTo>
                    <a:pt x="450" y="688"/>
                  </a:lnTo>
                  <a:lnTo>
                    <a:pt x="524" y="719"/>
                  </a:lnTo>
                  <a:lnTo>
                    <a:pt x="417" y="449"/>
                  </a:lnTo>
                  <a:lnTo>
                    <a:pt x="396" y="481"/>
                  </a:lnTo>
                  <a:lnTo>
                    <a:pt x="340" y="449"/>
                  </a:lnTo>
                  <a:lnTo>
                    <a:pt x="322" y="481"/>
                  </a:lnTo>
                  <a:lnTo>
                    <a:pt x="233" y="449"/>
                  </a:lnTo>
                  <a:lnTo>
                    <a:pt x="184" y="377"/>
                  </a:lnTo>
                  <a:lnTo>
                    <a:pt x="184" y="343"/>
                  </a:lnTo>
                  <a:lnTo>
                    <a:pt x="289" y="270"/>
                  </a:lnTo>
                  <a:lnTo>
                    <a:pt x="372" y="270"/>
                  </a:lnTo>
                  <a:lnTo>
                    <a:pt x="450" y="270"/>
                  </a:lnTo>
                  <a:lnTo>
                    <a:pt x="555" y="138"/>
                  </a:lnTo>
                  <a:lnTo>
                    <a:pt x="683" y="174"/>
                  </a:lnTo>
                  <a:lnTo>
                    <a:pt x="606" y="73"/>
                  </a:lnTo>
                  <a:lnTo>
                    <a:pt x="524" y="0"/>
                  </a:lnTo>
                  <a:lnTo>
                    <a:pt x="506" y="38"/>
                  </a:lnTo>
                  <a:lnTo>
                    <a:pt x="450" y="0"/>
                  </a:lnTo>
                  <a:lnTo>
                    <a:pt x="524" y="103"/>
                  </a:lnTo>
                  <a:lnTo>
                    <a:pt x="478" y="174"/>
                  </a:lnTo>
                  <a:lnTo>
                    <a:pt x="417" y="211"/>
                  </a:lnTo>
                  <a:lnTo>
                    <a:pt x="372" y="239"/>
                  </a:lnTo>
                  <a:lnTo>
                    <a:pt x="233" y="174"/>
                  </a:lnTo>
                  <a:lnTo>
                    <a:pt x="158" y="174"/>
                  </a:lnTo>
                  <a:lnTo>
                    <a:pt x="83" y="138"/>
                  </a:lnTo>
                  <a:lnTo>
                    <a:pt x="158" y="239"/>
                  </a:lnTo>
                  <a:lnTo>
                    <a:pt x="56" y="174"/>
                  </a:lnTo>
                  <a:lnTo>
                    <a:pt x="0" y="239"/>
                  </a:lnTo>
                  <a:close/>
                </a:path>
              </a:pathLst>
            </a:custGeom>
            <a:solidFill>
              <a:srgbClr val="000000"/>
            </a:solidFill>
            <a:ln w="0">
              <a:solidFill>
                <a:srgbClr val="000000"/>
              </a:solidFill>
              <a:round/>
              <a:headEnd/>
              <a:tailEnd/>
            </a:ln>
          </p:spPr>
          <p:txBody>
            <a:bodyPr/>
            <a:lstStyle/>
            <a:p>
              <a:endParaRPr lang="id-ID"/>
            </a:p>
          </p:txBody>
        </p:sp>
        <p:sp>
          <p:nvSpPr>
            <p:cNvPr id="50228" name="Freeform 52"/>
            <p:cNvSpPr>
              <a:spLocks/>
            </p:cNvSpPr>
            <p:nvPr/>
          </p:nvSpPr>
          <p:spPr bwMode="auto">
            <a:xfrm>
              <a:off x="4992" y="3573"/>
              <a:ext cx="61" cy="51"/>
            </a:xfrm>
            <a:custGeom>
              <a:avLst/>
              <a:gdLst>
                <a:gd name="T0" fmla="*/ 0 w 731"/>
                <a:gd name="T1" fmla="*/ 0 h 616"/>
                <a:gd name="T2" fmla="*/ 0 w 731"/>
                <a:gd name="T3" fmla="*/ 0 h 616"/>
                <a:gd name="T4" fmla="*/ 0 w 731"/>
                <a:gd name="T5" fmla="*/ 0 h 616"/>
                <a:gd name="T6" fmla="*/ 0 w 731"/>
                <a:gd name="T7" fmla="*/ 0 h 616"/>
                <a:gd name="T8" fmla="*/ 0 w 731"/>
                <a:gd name="T9" fmla="*/ 0 h 616"/>
                <a:gd name="T10" fmla="*/ 0 w 731"/>
                <a:gd name="T11" fmla="*/ 0 h 616"/>
                <a:gd name="T12" fmla="*/ 0 w 731"/>
                <a:gd name="T13" fmla="*/ 0 h 616"/>
                <a:gd name="T14" fmla="*/ 0 w 731"/>
                <a:gd name="T15" fmla="*/ 0 h 616"/>
                <a:gd name="T16" fmla="*/ 0 w 731"/>
                <a:gd name="T17" fmla="*/ 0 h 616"/>
                <a:gd name="T18" fmla="*/ 0 w 731"/>
                <a:gd name="T19" fmla="*/ 0 h 616"/>
                <a:gd name="T20" fmla="*/ 0 w 731"/>
                <a:gd name="T21" fmla="*/ 0 h 616"/>
                <a:gd name="T22" fmla="*/ 0 w 731"/>
                <a:gd name="T23" fmla="*/ 0 h 616"/>
                <a:gd name="T24" fmla="*/ 0 w 731"/>
                <a:gd name="T25" fmla="*/ 0 h 616"/>
                <a:gd name="T26" fmla="*/ 0 w 731"/>
                <a:gd name="T27" fmla="*/ 0 h 616"/>
                <a:gd name="T28" fmla="*/ 0 w 731"/>
                <a:gd name="T29" fmla="*/ 0 h 616"/>
                <a:gd name="T30" fmla="*/ 0 w 731"/>
                <a:gd name="T31" fmla="*/ 0 h 616"/>
                <a:gd name="T32" fmla="*/ 0 w 731"/>
                <a:gd name="T33" fmla="*/ 0 h 616"/>
                <a:gd name="T34" fmla="*/ 0 w 731"/>
                <a:gd name="T35" fmla="*/ 0 h 616"/>
                <a:gd name="T36" fmla="*/ 0 w 731"/>
                <a:gd name="T37" fmla="*/ 0 h 616"/>
                <a:gd name="T38" fmla="*/ 0 w 731"/>
                <a:gd name="T39" fmla="*/ 0 h 616"/>
                <a:gd name="T40" fmla="*/ 0 w 731"/>
                <a:gd name="T41" fmla="*/ 0 h 616"/>
                <a:gd name="T42" fmla="*/ 0 w 731"/>
                <a:gd name="T43" fmla="*/ 0 h 616"/>
                <a:gd name="T44" fmla="*/ 0 w 731"/>
                <a:gd name="T45" fmla="*/ 0 h 616"/>
                <a:gd name="T46" fmla="*/ 0 w 731"/>
                <a:gd name="T47" fmla="*/ 0 h 616"/>
                <a:gd name="T48" fmla="*/ 0 w 731"/>
                <a:gd name="T49" fmla="*/ 0 h 616"/>
                <a:gd name="T50" fmla="*/ 0 w 731"/>
                <a:gd name="T51" fmla="*/ 0 h 616"/>
                <a:gd name="T52" fmla="*/ 0 w 731"/>
                <a:gd name="T53" fmla="*/ 0 h 616"/>
                <a:gd name="T54" fmla="*/ 0 w 731"/>
                <a:gd name="T55" fmla="*/ 0 h 616"/>
                <a:gd name="T56" fmla="*/ 0 w 731"/>
                <a:gd name="T57" fmla="*/ 0 h 616"/>
                <a:gd name="T58" fmla="*/ 0 w 731"/>
                <a:gd name="T59" fmla="*/ 0 h 616"/>
                <a:gd name="T60" fmla="*/ 0 w 731"/>
                <a:gd name="T61" fmla="*/ 0 h 616"/>
                <a:gd name="T62" fmla="*/ 0 w 731"/>
                <a:gd name="T63" fmla="*/ 0 h 616"/>
                <a:gd name="T64" fmla="*/ 0 w 731"/>
                <a:gd name="T65" fmla="*/ 0 h 616"/>
                <a:gd name="T66" fmla="*/ 0 w 731"/>
                <a:gd name="T67" fmla="*/ 0 h 616"/>
                <a:gd name="T68" fmla="*/ 0 w 731"/>
                <a:gd name="T69" fmla="*/ 0 h 616"/>
                <a:gd name="T70" fmla="*/ 0 w 731"/>
                <a:gd name="T71" fmla="*/ 0 h 616"/>
                <a:gd name="T72" fmla="*/ 0 w 731"/>
                <a:gd name="T73" fmla="*/ 0 h 61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31"/>
                <a:gd name="T112" fmla="*/ 0 h 616"/>
                <a:gd name="T113" fmla="*/ 731 w 731"/>
                <a:gd name="T114" fmla="*/ 616 h 61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31" h="616">
                  <a:moveTo>
                    <a:pt x="0" y="0"/>
                  </a:moveTo>
                  <a:lnTo>
                    <a:pt x="0" y="137"/>
                  </a:lnTo>
                  <a:lnTo>
                    <a:pt x="28" y="305"/>
                  </a:lnTo>
                  <a:lnTo>
                    <a:pt x="181" y="371"/>
                  </a:lnTo>
                  <a:lnTo>
                    <a:pt x="233" y="371"/>
                  </a:lnTo>
                  <a:lnTo>
                    <a:pt x="283" y="544"/>
                  </a:lnTo>
                  <a:lnTo>
                    <a:pt x="389" y="616"/>
                  </a:lnTo>
                  <a:lnTo>
                    <a:pt x="547" y="616"/>
                  </a:lnTo>
                  <a:lnTo>
                    <a:pt x="731" y="437"/>
                  </a:lnTo>
                  <a:lnTo>
                    <a:pt x="624" y="472"/>
                  </a:lnTo>
                  <a:lnTo>
                    <a:pt x="547" y="472"/>
                  </a:lnTo>
                  <a:lnTo>
                    <a:pt x="465" y="472"/>
                  </a:lnTo>
                  <a:lnTo>
                    <a:pt x="465" y="544"/>
                  </a:lnTo>
                  <a:lnTo>
                    <a:pt x="389" y="509"/>
                  </a:lnTo>
                  <a:lnTo>
                    <a:pt x="339" y="509"/>
                  </a:lnTo>
                  <a:lnTo>
                    <a:pt x="283" y="472"/>
                  </a:lnTo>
                  <a:lnTo>
                    <a:pt x="283" y="371"/>
                  </a:lnTo>
                  <a:lnTo>
                    <a:pt x="389" y="340"/>
                  </a:lnTo>
                  <a:lnTo>
                    <a:pt x="547" y="268"/>
                  </a:lnTo>
                  <a:lnTo>
                    <a:pt x="624" y="167"/>
                  </a:lnTo>
                  <a:lnTo>
                    <a:pt x="679" y="66"/>
                  </a:lnTo>
                  <a:lnTo>
                    <a:pt x="704" y="0"/>
                  </a:lnTo>
                  <a:lnTo>
                    <a:pt x="603" y="0"/>
                  </a:lnTo>
                  <a:lnTo>
                    <a:pt x="572" y="66"/>
                  </a:lnTo>
                  <a:lnTo>
                    <a:pt x="496" y="29"/>
                  </a:lnTo>
                  <a:lnTo>
                    <a:pt x="465" y="137"/>
                  </a:lnTo>
                  <a:lnTo>
                    <a:pt x="389" y="137"/>
                  </a:lnTo>
                  <a:lnTo>
                    <a:pt x="389" y="196"/>
                  </a:lnTo>
                  <a:lnTo>
                    <a:pt x="313" y="167"/>
                  </a:lnTo>
                  <a:lnTo>
                    <a:pt x="283" y="239"/>
                  </a:lnTo>
                  <a:lnTo>
                    <a:pt x="233" y="196"/>
                  </a:lnTo>
                  <a:lnTo>
                    <a:pt x="205" y="268"/>
                  </a:lnTo>
                  <a:lnTo>
                    <a:pt x="156" y="239"/>
                  </a:lnTo>
                  <a:lnTo>
                    <a:pt x="105" y="239"/>
                  </a:lnTo>
                  <a:lnTo>
                    <a:pt x="56" y="137"/>
                  </a:lnTo>
                  <a:lnTo>
                    <a:pt x="56" y="29"/>
                  </a:lnTo>
                  <a:lnTo>
                    <a:pt x="0" y="0"/>
                  </a:lnTo>
                  <a:close/>
                </a:path>
              </a:pathLst>
            </a:custGeom>
            <a:solidFill>
              <a:srgbClr val="000000"/>
            </a:solidFill>
            <a:ln w="0">
              <a:solidFill>
                <a:srgbClr val="000000"/>
              </a:solidFill>
              <a:round/>
              <a:headEnd/>
              <a:tailEnd/>
            </a:ln>
          </p:spPr>
          <p:txBody>
            <a:bodyPr/>
            <a:lstStyle/>
            <a:p>
              <a:endParaRPr lang="id-ID"/>
            </a:p>
          </p:txBody>
        </p:sp>
        <p:sp>
          <p:nvSpPr>
            <p:cNvPr id="50229" name="Freeform 53"/>
            <p:cNvSpPr>
              <a:spLocks/>
            </p:cNvSpPr>
            <p:nvPr/>
          </p:nvSpPr>
          <p:spPr bwMode="auto">
            <a:xfrm>
              <a:off x="4997" y="3575"/>
              <a:ext cx="157" cy="225"/>
            </a:xfrm>
            <a:custGeom>
              <a:avLst/>
              <a:gdLst>
                <a:gd name="T0" fmla="*/ 0 w 1887"/>
                <a:gd name="T1" fmla="*/ 0 h 2693"/>
                <a:gd name="T2" fmla="*/ 0 w 1887"/>
                <a:gd name="T3" fmla="*/ 0 h 2693"/>
                <a:gd name="T4" fmla="*/ 0 w 1887"/>
                <a:gd name="T5" fmla="*/ 0 h 2693"/>
                <a:gd name="T6" fmla="*/ 0 w 1887"/>
                <a:gd name="T7" fmla="*/ 0 h 2693"/>
                <a:gd name="T8" fmla="*/ 0 w 1887"/>
                <a:gd name="T9" fmla="*/ 0 h 2693"/>
                <a:gd name="T10" fmla="*/ 0 w 1887"/>
                <a:gd name="T11" fmla="*/ 0 h 2693"/>
                <a:gd name="T12" fmla="*/ 0 w 1887"/>
                <a:gd name="T13" fmla="*/ 0 h 2693"/>
                <a:gd name="T14" fmla="*/ 0 w 1887"/>
                <a:gd name="T15" fmla="*/ 0 h 2693"/>
                <a:gd name="T16" fmla="*/ 0 w 1887"/>
                <a:gd name="T17" fmla="*/ 0 h 2693"/>
                <a:gd name="T18" fmla="*/ 0 w 1887"/>
                <a:gd name="T19" fmla="*/ 0 h 2693"/>
                <a:gd name="T20" fmla="*/ 0 w 1887"/>
                <a:gd name="T21" fmla="*/ 0 h 2693"/>
                <a:gd name="T22" fmla="*/ 0 w 1887"/>
                <a:gd name="T23" fmla="*/ 0 h 2693"/>
                <a:gd name="T24" fmla="*/ 0 w 1887"/>
                <a:gd name="T25" fmla="*/ 0 h 2693"/>
                <a:gd name="T26" fmla="*/ 0 w 1887"/>
                <a:gd name="T27" fmla="*/ 0 h 2693"/>
                <a:gd name="T28" fmla="*/ 0 w 1887"/>
                <a:gd name="T29" fmla="*/ 0 h 2693"/>
                <a:gd name="T30" fmla="*/ 0 w 1887"/>
                <a:gd name="T31" fmla="*/ 0 h 2693"/>
                <a:gd name="T32" fmla="*/ 0 w 1887"/>
                <a:gd name="T33" fmla="*/ 0 h 2693"/>
                <a:gd name="T34" fmla="*/ 0 w 1887"/>
                <a:gd name="T35" fmla="*/ 0 h 2693"/>
                <a:gd name="T36" fmla="*/ 0 w 1887"/>
                <a:gd name="T37" fmla="*/ 0 h 2693"/>
                <a:gd name="T38" fmla="*/ 0 w 1887"/>
                <a:gd name="T39" fmla="*/ 0 h 2693"/>
                <a:gd name="T40" fmla="*/ 0 w 1887"/>
                <a:gd name="T41" fmla="*/ 0 h 2693"/>
                <a:gd name="T42" fmla="*/ 0 w 1887"/>
                <a:gd name="T43" fmla="*/ 0 h 2693"/>
                <a:gd name="T44" fmla="*/ 0 w 1887"/>
                <a:gd name="T45" fmla="*/ 0 h 2693"/>
                <a:gd name="T46" fmla="*/ 0 w 1887"/>
                <a:gd name="T47" fmla="*/ 0 h 2693"/>
                <a:gd name="T48" fmla="*/ 0 w 1887"/>
                <a:gd name="T49" fmla="*/ 0 h 2693"/>
                <a:gd name="T50" fmla="*/ 0 w 1887"/>
                <a:gd name="T51" fmla="*/ 0 h 2693"/>
                <a:gd name="T52" fmla="*/ 0 w 1887"/>
                <a:gd name="T53" fmla="*/ 0 h 2693"/>
                <a:gd name="T54" fmla="*/ 0 w 1887"/>
                <a:gd name="T55" fmla="*/ 0 h 2693"/>
                <a:gd name="T56" fmla="*/ 0 w 1887"/>
                <a:gd name="T57" fmla="*/ 0 h 2693"/>
                <a:gd name="T58" fmla="*/ 0 w 1887"/>
                <a:gd name="T59" fmla="*/ 0 h 2693"/>
                <a:gd name="T60" fmla="*/ 0 w 1887"/>
                <a:gd name="T61" fmla="*/ 0 h 2693"/>
                <a:gd name="T62" fmla="*/ 0 w 1887"/>
                <a:gd name="T63" fmla="*/ 0 h 2693"/>
                <a:gd name="T64" fmla="*/ 0 w 1887"/>
                <a:gd name="T65" fmla="*/ 0 h 2693"/>
                <a:gd name="T66" fmla="*/ 0 w 1887"/>
                <a:gd name="T67" fmla="*/ 0 h 2693"/>
                <a:gd name="T68" fmla="*/ 0 w 1887"/>
                <a:gd name="T69" fmla="*/ 0 h 2693"/>
                <a:gd name="T70" fmla="*/ 0 w 1887"/>
                <a:gd name="T71" fmla="*/ 0 h 2693"/>
                <a:gd name="T72" fmla="*/ 0 w 1887"/>
                <a:gd name="T73" fmla="*/ 0 h 2693"/>
                <a:gd name="T74" fmla="*/ 0 w 1887"/>
                <a:gd name="T75" fmla="*/ 0 h 2693"/>
                <a:gd name="T76" fmla="*/ 0 w 1887"/>
                <a:gd name="T77" fmla="*/ 0 h 2693"/>
                <a:gd name="T78" fmla="*/ 0 w 1887"/>
                <a:gd name="T79" fmla="*/ 0 h 2693"/>
                <a:gd name="T80" fmla="*/ 0 w 1887"/>
                <a:gd name="T81" fmla="*/ 0 h 2693"/>
                <a:gd name="T82" fmla="*/ 0 w 1887"/>
                <a:gd name="T83" fmla="*/ 0 h 2693"/>
                <a:gd name="T84" fmla="*/ 0 w 1887"/>
                <a:gd name="T85" fmla="*/ 0 h 269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87"/>
                <a:gd name="T130" fmla="*/ 0 h 2693"/>
                <a:gd name="T131" fmla="*/ 1887 w 1887"/>
                <a:gd name="T132" fmla="*/ 2693 h 269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87" h="2693">
                  <a:moveTo>
                    <a:pt x="1332" y="0"/>
                  </a:moveTo>
                  <a:lnTo>
                    <a:pt x="1388" y="546"/>
                  </a:lnTo>
                  <a:lnTo>
                    <a:pt x="1545" y="684"/>
                  </a:lnTo>
                  <a:lnTo>
                    <a:pt x="1677" y="750"/>
                  </a:lnTo>
                  <a:lnTo>
                    <a:pt x="1887" y="958"/>
                  </a:lnTo>
                  <a:lnTo>
                    <a:pt x="1831" y="1158"/>
                  </a:lnTo>
                  <a:lnTo>
                    <a:pt x="1804" y="1024"/>
                  </a:lnTo>
                  <a:lnTo>
                    <a:pt x="1409" y="1228"/>
                  </a:lnTo>
                  <a:lnTo>
                    <a:pt x="1204" y="1396"/>
                  </a:lnTo>
                  <a:lnTo>
                    <a:pt x="1437" y="1158"/>
                  </a:lnTo>
                  <a:lnTo>
                    <a:pt x="1627" y="1061"/>
                  </a:lnTo>
                  <a:lnTo>
                    <a:pt x="1571" y="958"/>
                  </a:lnTo>
                  <a:lnTo>
                    <a:pt x="1305" y="1096"/>
                  </a:lnTo>
                  <a:lnTo>
                    <a:pt x="1464" y="958"/>
                  </a:lnTo>
                  <a:lnTo>
                    <a:pt x="1361" y="886"/>
                  </a:lnTo>
                  <a:lnTo>
                    <a:pt x="1122" y="1024"/>
                  </a:lnTo>
                  <a:lnTo>
                    <a:pt x="752" y="1469"/>
                  </a:lnTo>
                  <a:lnTo>
                    <a:pt x="467" y="1912"/>
                  </a:lnTo>
                  <a:lnTo>
                    <a:pt x="283" y="2317"/>
                  </a:lnTo>
                  <a:lnTo>
                    <a:pt x="205" y="2693"/>
                  </a:lnTo>
                  <a:lnTo>
                    <a:pt x="309" y="2285"/>
                  </a:lnTo>
                  <a:lnTo>
                    <a:pt x="467" y="1912"/>
                  </a:lnTo>
                  <a:lnTo>
                    <a:pt x="389" y="1912"/>
                  </a:lnTo>
                  <a:lnTo>
                    <a:pt x="0" y="2625"/>
                  </a:lnTo>
                  <a:lnTo>
                    <a:pt x="257" y="2008"/>
                  </a:lnTo>
                  <a:lnTo>
                    <a:pt x="547" y="1535"/>
                  </a:lnTo>
                  <a:lnTo>
                    <a:pt x="862" y="1158"/>
                  </a:lnTo>
                  <a:lnTo>
                    <a:pt x="1122" y="857"/>
                  </a:lnTo>
                  <a:lnTo>
                    <a:pt x="1281" y="750"/>
                  </a:lnTo>
                  <a:lnTo>
                    <a:pt x="1174" y="750"/>
                  </a:lnTo>
                  <a:lnTo>
                    <a:pt x="862" y="989"/>
                  </a:lnTo>
                  <a:lnTo>
                    <a:pt x="568" y="1294"/>
                  </a:lnTo>
                  <a:lnTo>
                    <a:pt x="862" y="886"/>
                  </a:lnTo>
                  <a:lnTo>
                    <a:pt x="1098" y="646"/>
                  </a:lnTo>
                  <a:lnTo>
                    <a:pt x="1254" y="515"/>
                  </a:lnTo>
                  <a:lnTo>
                    <a:pt x="1174" y="515"/>
                  </a:lnTo>
                  <a:lnTo>
                    <a:pt x="1098" y="443"/>
                  </a:lnTo>
                  <a:lnTo>
                    <a:pt x="990" y="408"/>
                  </a:lnTo>
                  <a:lnTo>
                    <a:pt x="914" y="408"/>
                  </a:lnTo>
                  <a:lnTo>
                    <a:pt x="786" y="408"/>
                  </a:lnTo>
                  <a:lnTo>
                    <a:pt x="938" y="276"/>
                  </a:lnTo>
                  <a:lnTo>
                    <a:pt x="1225" y="72"/>
                  </a:lnTo>
                  <a:lnTo>
                    <a:pt x="1332" y="0"/>
                  </a:lnTo>
                  <a:close/>
                </a:path>
              </a:pathLst>
            </a:custGeom>
            <a:solidFill>
              <a:srgbClr val="000000"/>
            </a:solidFill>
            <a:ln w="0">
              <a:solidFill>
                <a:srgbClr val="000000"/>
              </a:solidFill>
              <a:round/>
              <a:headEnd/>
              <a:tailEnd/>
            </a:ln>
          </p:spPr>
          <p:txBody>
            <a:bodyPr/>
            <a:lstStyle/>
            <a:p>
              <a:endParaRPr lang="id-ID"/>
            </a:p>
          </p:txBody>
        </p:sp>
        <p:sp>
          <p:nvSpPr>
            <p:cNvPr id="50230" name="Freeform 54"/>
            <p:cNvSpPr>
              <a:spLocks/>
            </p:cNvSpPr>
            <p:nvPr/>
          </p:nvSpPr>
          <p:spPr bwMode="auto">
            <a:xfrm>
              <a:off x="4983" y="3627"/>
              <a:ext cx="61" cy="153"/>
            </a:xfrm>
            <a:custGeom>
              <a:avLst/>
              <a:gdLst>
                <a:gd name="T0" fmla="*/ 0 w 734"/>
                <a:gd name="T1" fmla="*/ 0 h 1833"/>
                <a:gd name="T2" fmla="*/ 0 w 734"/>
                <a:gd name="T3" fmla="*/ 0 h 1833"/>
                <a:gd name="T4" fmla="*/ 0 w 734"/>
                <a:gd name="T5" fmla="*/ 0 h 1833"/>
                <a:gd name="T6" fmla="*/ 0 w 734"/>
                <a:gd name="T7" fmla="*/ 0 h 1833"/>
                <a:gd name="T8" fmla="*/ 0 w 734"/>
                <a:gd name="T9" fmla="*/ 0 h 1833"/>
                <a:gd name="T10" fmla="*/ 0 w 734"/>
                <a:gd name="T11" fmla="*/ 0 h 1833"/>
                <a:gd name="T12" fmla="*/ 0 w 734"/>
                <a:gd name="T13" fmla="*/ 0 h 1833"/>
                <a:gd name="T14" fmla="*/ 0 w 734"/>
                <a:gd name="T15" fmla="*/ 0 h 1833"/>
                <a:gd name="T16" fmla="*/ 0 w 734"/>
                <a:gd name="T17" fmla="*/ 0 h 1833"/>
                <a:gd name="T18" fmla="*/ 0 w 734"/>
                <a:gd name="T19" fmla="*/ 0 h 1833"/>
                <a:gd name="T20" fmla="*/ 0 w 734"/>
                <a:gd name="T21" fmla="*/ 0 h 1833"/>
                <a:gd name="T22" fmla="*/ 0 w 734"/>
                <a:gd name="T23" fmla="*/ 0 h 1833"/>
                <a:gd name="T24" fmla="*/ 0 w 734"/>
                <a:gd name="T25" fmla="*/ 0 h 1833"/>
                <a:gd name="T26" fmla="*/ 0 w 734"/>
                <a:gd name="T27" fmla="*/ 0 h 1833"/>
                <a:gd name="T28" fmla="*/ 0 w 734"/>
                <a:gd name="T29" fmla="*/ 0 h 1833"/>
                <a:gd name="T30" fmla="*/ 0 w 734"/>
                <a:gd name="T31" fmla="*/ 0 h 1833"/>
                <a:gd name="T32" fmla="*/ 0 w 734"/>
                <a:gd name="T33" fmla="*/ 0 h 1833"/>
                <a:gd name="T34" fmla="*/ 0 w 734"/>
                <a:gd name="T35" fmla="*/ 0 h 1833"/>
                <a:gd name="T36" fmla="*/ 0 w 734"/>
                <a:gd name="T37" fmla="*/ 0 h 1833"/>
                <a:gd name="T38" fmla="*/ 0 w 734"/>
                <a:gd name="T39" fmla="*/ 0 h 1833"/>
                <a:gd name="T40" fmla="*/ 0 w 734"/>
                <a:gd name="T41" fmla="*/ 0 h 1833"/>
                <a:gd name="T42" fmla="*/ 0 w 734"/>
                <a:gd name="T43" fmla="*/ 0 h 1833"/>
                <a:gd name="T44" fmla="*/ 0 w 734"/>
                <a:gd name="T45" fmla="*/ 0 h 1833"/>
                <a:gd name="T46" fmla="*/ 0 w 734"/>
                <a:gd name="T47" fmla="*/ 0 h 1833"/>
                <a:gd name="T48" fmla="*/ 0 w 734"/>
                <a:gd name="T49" fmla="*/ 0 h 1833"/>
                <a:gd name="T50" fmla="*/ 0 w 734"/>
                <a:gd name="T51" fmla="*/ 0 h 1833"/>
                <a:gd name="T52" fmla="*/ 0 w 734"/>
                <a:gd name="T53" fmla="*/ 0 h 1833"/>
                <a:gd name="T54" fmla="*/ 0 w 734"/>
                <a:gd name="T55" fmla="*/ 0 h 1833"/>
                <a:gd name="T56" fmla="*/ 0 w 734"/>
                <a:gd name="T57" fmla="*/ 0 h 1833"/>
                <a:gd name="T58" fmla="*/ 0 w 734"/>
                <a:gd name="T59" fmla="*/ 0 h 1833"/>
                <a:gd name="T60" fmla="*/ 0 w 734"/>
                <a:gd name="T61" fmla="*/ 0 h 1833"/>
                <a:gd name="T62" fmla="*/ 0 w 734"/>
                <a:gd name="T63" fmla="*/ 0 h 183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34"/>
                <a:gd name="T97" fmla="*/ 0 h 1833"/>
                <a:gd name="T98" fmla="*/ 734 w 734"/>
                <a:gd name="T99" fmla="*/ 1833 h 183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34" h="1833">
                  <a:moveTo>
                    <a:pt x="734" y="509"/>
                  </a:moveTo>
                  <a:lnTo>
                    <a:pt x="734" y="0"/>
                  </a:lnTo>
                  <a:lnTo>
                    <a:pt x="343" y="132"/>
                  </a:lnTo>
                  <a:lnTo>
                    <a:pt x="315" y="239"/>
                  </a:lnTo>
                  <a:lnTo>
                    <a:pt x="343" y="443"/>
                  </a:lnTo>
                  <a:lnTo>
                    <a:pt x="343" y="305"/>
                  </a:lnTo>
                  <a:lnTo>
                    <a:pt x="423" y="167"/>
                  </a:lnTo>
                  <a:lnTo>
                    <a:pt x="499" y="167"/>
                  </a:lnTo>
                  <a:lnTo>
                    <a:pt x="657" y="201"/>
                  </a:lnTo>
                  <a:lnTo>
                    <a:pt x="606" y="340"/>
                  </a:lnTo>
                  <a:lnTo>
                    <a:pt x="449" y="443"/>
                  </a:lnTo>
                  <a:lnTo>
                    <a:pt x="555" y="509"/>
                  </a:lnTo>
                  <a:lnTo>
                    <a:pt x="555" y="647"/>
                  </a:lnTo>
                  <a:lnTo>
                    <a:pt x="449" y="778"/>
                  </a:lnTo>
                  <a:lnTo>
                    <a:pt x="343" y="880"/>
                  </a:lnTo>
                  <a:lnTo>
                    <a:pt x="291" y="1053"/>
                  </a:lnTo>
                  <a:lnTo>
                    <a:pt x="315" y="1228"/>
                  </a:lnTo>
                  <a:lnTo>
                    <a:pt x="343" y="1325"/>
                  </a:lnTo>
                  <a:lnTo>
                    <a:pt x="138" y="1498"/>
                  </a:lnTo>
                  <a:lnTo>
                    <a:pt x="56" y="1632"/>
                  </a:lnTo>
                  <a:lnTo>
                    <a:pt x="0" y="1833"/>
                  </a:lnTo>
                  <a:lnTo>
                    <a:pt x="138" y="1595"/>
                  </a:lnTo>
                  <a:lnTo>
                    <a:pt x="291" y="1428"/>
                  </a:lnTo>
                  <a:lnTo>
                    <a:pt x="393" y="1325"/>
                  </a:lnTo>
                  <a:lnTo>
                    <a:pt x="393" y="1187"/>
                  </a:lnTo>
                  <a:lnTo>
                    <a:pt x="449" y="1018"/>
                  </a:lnTo>
                  <a:lnTo>
                    <a:pt x="575" y="814"/>
                  </a:lnTo>
                  <a:lnTo>
                    <a:pt x="606" y="713"/>
                  </a:lnTo>
                  <a:lnTo>
                    <a:pt x="633" y="610"/>
                  </a:lnTo>
                  <a:lnTo>
                    <a:pt x="657" y="443"/>
                  </a:lnTo>
                  <a:lnTo>
                    <a:pt x="713" y="540"/>
                  </a:lnTo>
                  <a:lnTo>
                    <a:pt x="734" y="509"/>
                  </a:lnTo>
                  <a:close/>
                </a:path>
              </a:pathLst>
            </a:custGeom>
            <a:solidFill>
              <a:srgbClr val="000000"/>
            </a:solidFill>
            <a:ln w="0">
              <a:solidFill>
                <a:srgbClr val="000000"/>
              </a:solidFill>
              <a:round/>
              <a:headEnd/>
              <a:tailEnd/>
            </a:ln>
          </p:spPr>
          <p:txBody>
            <a:bodyPr/>
            <a:lstStyle/>
            <a:p>
              <a:endParaRPr lang="id-ID"/>
            </a:p>
          </p:txBody>
        </p:sp>
        <p:sp>
          <p:nvSpPr>
            <p:cNvPr id="50231" name="Freeform 55"/>
            <p:cNvSpPr>
              <a:spLocks/>
            </p:cNvSpPr>
            <p:nvPr/>
          </p:nvSpPr>
          <p:spPr bwMode="auto">
            <a:xfrm>
              <a:off x="4966" y="3667"/>
              <a:ext cx="48" cy="110"/>
            </a:xfrm>
            <a:custGeom>
              <a:avLst/>
              <a:gdLst>
                <a:gd name="T0" fmla="*/ 0 w 579"/>
                <a:gd name="T1" fmla="*/ 0 h 1325"/>
                <a:gd name="T2" fmla="*/ 0 w 579"/>
                <a:gd name="T3" fmla="*/ 0 h 1325"/>
                <a:gd name="T4" fmla="*/ 0 w 579"/>
                <a:gd name="T5" fmla="*/ 0 h 1325"/>
                <a:gd name="T6" fmla="*/ 0 w 579"/>
                <a:gd name="T7" fmla="*/ 0 h 1325"/>
                <a:gd name="T8" fmla="*/ 0 w 579"/>
                <a:gd name="T9" fmla="*/ 0 h 1325"/>
                <a:gd name="T10" fmla="*/ 0 w 579"/>
                <a:gd name="T11" fmla="*/ 0 h 1325"/>
                <a:gd name="T12" fmla="*/ 0 w 579"/>
                <a:gd name="T13" fmla="*/ 0 h 1325"/>
                <a:gd name="T14" fmla="*/ 0 w 579"/>
                <a:gd name="T15" fmla="*/ 0 h 1325"/>
                <a:gd name="T16" fmla="*/ 0 w 579"/>
                <a:gd name="T17" fmla="*/ 0 h 1325"/>
                <a:gd name="T18" fmla="*/ 0 w 579"/>
                <a:gd name="T19" fmla="*/ 0 h 1325"/>
                <a:gd name="T20" fmla="*/ 0 w 579"/>
                <a:gd name="T21" fmla="*/ 0 h 1325"/>
                <a:gd name="T22" fmla="*/ 0 w 579"/>
                <a:gd name="T23" fmla="*/ 0 h 1325"/>
                <a:gd name="T24" fmla="*/ 0 w 579"/>
                <a:gd name="T25" fmla="*/ 0 h 1325"/>
                <a:gd name="T26" fmla="*/ 0 w 579"/>
                <a:gd name="T27" fmla="*/ 0 h 1325"/>
                <a:gd name="T28" fmla="*/ 0 w 579"/>
                <a:gd name="T29" fmla="*/ 0 h 1325"/>
                <a:gd name="T30" fmla="*/ 0 w 579"/>
                <a:gd name="T31" fmla="*/ 0 h 1325"/>
                <a:gd name="T32" fmla="*/ 0 w 579"/>
                <a:gd name="T33" fmla="*/ 0 h 1325"/>
                <a:gd name="T34" fmla="*/ 0 w 579"/>
                <a:gd name="T35" fmla="*/ 0 h 1325"/>
                <a:gd name="T36" fmla="*/ 0 w 579"/>
                <a:gd name="T37" fmla="*/ 0 h 1325"/>
                <a:gd name="T38" fmla="*/ 0 w 579"/>
                <a:gd name="T39" fmla="*/ 0 h 1325"/>
                <a:gd name="T40" fmla="*/ 0 w 579"/>
                <a:gd name="T41" fmla="*/ 0 h 1325"/>
                <a:gd name="T42" fmla="*/ 0 w 579"/>
                <a:gd name="T43" fmla="*/ 0 h 13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79"/>
                <a:gd name="T67" fmla="*/ 0 h 1325"/>
                <a:gd name="T68" fmla="*/ 579 w 579"/>
                <a:gd name="T69" fmla="*/ 1325 h 13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79" h="1325">
                  <a:moveTo>
                    <a:pt x="579" y="0"/>
                  </a:moveTo>
                  <a:lnTo>
                    <a:pt x="392" y="132"/>
                  </a:lnTo>
                  <a:lnTo>
                    <a:pt x="264" y="235"/>
                  </a:lnTo>
                  <a:lnTo>
                    <a:pt x="190" y="336"/>
                  </a:lnTo>
                  <a:lnTo>
                    <a:pt x="208" y="439"/>
                  </a:lnTo>
                  <a:lnTo>
                    <a:pt x="208" y="540"/>
                  </a:lnTo>
                  <a:lnTo>
                    <a:pt x="128" y="641"/>
                  </a:lnTo>
                  <a:lnTo>
                    <a:pt x="52" y="779"/>
                  </a:lnTo>
                  <a:lnTo>
                    <a:pt x="52" y="912"/>
                  </a:lnTo>
                  <a:lnTo>
                    <a:pt x="80" y="1020"/>
                  </a:lnTo>
                  <a:lnTo>
                    <a:pt x="128" y="1154"/>
                  </a:lnTo>
                  <a:lnTo>
                    <a:pt x="157" y="1259"/>
                  </a:lnTo>
                  <a:lnTo>
                    <a:pt x="157" y="1325"/>
                  </a:lnTo>
                  <a:lnTo>
                    <a:pt x="52" y="1117"/>
                  </a:lnTo>
                  <a:lnTo>
                    <a:pt x="0" y="882"/>
                  </a:lnTo>
                  <a:lnTo>
                    <a:pt x="26" y="709"/>
                  </a:lnTo>
                  <a:lnTo>
                    <a:pt x="80" y="607"/>
                  </a:lnTo>
                  <a:lnTo>
                    <a:pt x="190" y="473"/>
                  </a:lnTo>
                  <a:lnTo>
                    <a:pt x="157" y="270"/>
                  </a:lnTo>
                  <a:lnTo>
                    <a:pt x="240" y="132"/>
                  </a:lnTo>
                  <a:lnTo>
                    <a:pt x="499" y="0"/>
                  </a:lnTo>
                  <a:lnTo>
                    <a:pt x="579" y="0"/>
                  </a:lnTo>
                  <a:close/>
                </a:path>
              </a:pathLst>
            </a:custGeom>
            <a:solidFill>
              <a:srgbClr val="000000"/>
            </a:solidFill>
            <a:ln w="0">
              <a:solidFill>
                <a:srgbClr val="000000"/>
              </a:solidFill>
              <a:round/>
              <a:headEnd/>
              <a:tailEnd/>
            </a:ln>
          </p:spPr>
          <p:txBody>
            <a:bodyPr/>
            <a:lstStyle/>
            <a:p>
              <a:endParaRPr lang="id-ID"/>
            </a:p>
          </p:txBody>
        </p:sp>
        <p:sp>
          <p:nvSpPr>
            <p:cNvPr id="50232" name="Freeform 56"/>
            <p:cNvSpPr>
              <a:spLocks/>
            </p:cNvSpPr>
            <p:nvPr/>
          </p:nvSpPr>
          <p:spPr bwMode="auto">
            <a:xfrm>
              <a:off x="5080" y="3678"/>
              <a:ext cx="65" cy="68"/>
            </a:xfrm>
            <a:custGeom>
              <a:avLst/>
              <a:gdLst>
                <a:gd name="T0" fmla="*/ 0 w 787"/>
                <a:gd name="T1" fmla="*/ 0 h 818"/>
                <a:gd name="T2" fmla="*/ 0 w 787"/>
                <a:gd name="T3" fmla="*/ 0 h 818"/>
                <a:gd name="T4" fmla="*/ 0 w 787"/>
                <a:gd name="T5" fmla="*/ 0 h 818"/>
                <a:gd name="T6" fmla="*/ 0 w 787"/>
                <a:gd name="T7" fmla="*/ 0 h 818"/>
                <a:gd name="T8" fmla="*/ 0 w 787"/>
                <a:gd name="T9" fmla="*/ 0 h 818"/>
                <a:gd name="T10" fmla="*/ 0 w 787"/>
                <a:gd name="T11" fmla="*/ 0 h 818"/>
                <a:gd name="T12" fmla="*/ 0 w 787"/>
                <a:gd name="T13" fmla="*/ 0 h 818"/>
                <a:gd name="T14" fmla="*/ 0 w 787"/>
                <a:gd name="T15" fmla="*/ 0 h 818"/>
                <a:gd name="T16" fmla="*/ 0 w 787"/>
                <a:gd name="T17" fmla="*/ 0 h 818"/>
                <a:gd name="T18" fmla="*/ 0 w 787"/>
                <a:gd name="T19" fmla="*/ 0 h 818"/>
                <a:gd name="T20" fmla="*/ 0 w 787"/>
                <a:gd name="T21" fmla="*/ 0 h 818"/>
                <a:gd name="T22" fmla="*/ 0 w 787"/>
                <a:gd name="T23" fmla="*/ 0 h 818"/>
                <a:gd name="T24" fmla="*/ 0 w 787"/>
                <a:gd name="T25" fmla="*/ 0 h 818"/>
                <a:gd name="T26" fmla="*/ 0 w 787"/>
                <a:gd name="T27" fmla="*/ 0 h 818"/>
                <a:gd name="T28" fmla="*/ 0 w 787"/>
                <a:gd name="T29" fmla="*/ 0 h 818"/>
                <a:gd name="T30" fmla="*/ 0 w 787"/>
                <a:gd name="T31" fmla="*/ 0 h 818"/>
                <a:gd name="T32" fmla="*/ 0 w 787"/>
                <a:gd name="T33" fmla="*/ 0 h 818"/>
                <a:gd name="T34" fmla="*/ 0 w 787"/>
                <a:gd name="T35" fmla="*/ 0 h 8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87"/>
                <a:gd name="T55" fmla="*/ 0 h 818"/>
                <a:gd name="T56" fmla="*/ 787 w 787"/>
                <a:gd name="T57" fmla="*/ 818 h 8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87" h="818">
                  <a:moveTo>
                    <a:pt x="132" y="408"/>
                  </a:moveTo>
                  <a:lnTo>
                    <a:pt x="371" y="168"/>
                  </a:lnTo>
                  <a:lnTo>
                    <a:pt x="581" y="103"/>
                  </a:lnTo>
                  <a:lnTo>
                    <a:pt x="713" y="37"/>
                  </a:lnTo>
                  <a:lnTo>
                    <a:pt x="787" y="0"/>
                  </a:lnTo>
                  <a:lnTo>
                    <a:pt x="657" y="408"/>
                  </a:lnTo>
                  <a:lnTo>
                    <a:pt x="763" y="509"/>
                  </a:lnTo>
                  <a:lnTo>
                    <a:pt x="657" y="577"/>
                  </a:lnTo>
                  <a:lnTo>
                    <a:pt x="637" y="750"/>
                  </a:lnTo>
                  <a:lnTo>
                    <a:pt x="264" y="818"/>
                  </a:lnTo>
                  <a:lnTo>
                    <a:pt x="0" y="818"/>
                  </a:lnTo>
                  <a:lnTo>
                    <a:pt x="342" y="684"/>
                  </a:lnTo>
                  <a:lnTo>
                    <a:pt x="637" y="577"/>
                  </a:lnTo>
                  <a:lnTo>
                    <a:pt x="637" y="475"/>
                  </a:lnTo>
                  <a:lnTo>
                    <a:pt x="474" y="475"/>
                  </a:lnTo>
                  <a:lnTo>
                    <a:pt x="291" y="475"/>
                  </a:lnTo>
                  <a:lnTo>
                    <a:pt x="80" y="546"/>
                  </a:lnTo>
                  <a:lnTo>
                    <a:pt x="132" y="408"/>
                  </a:lnTo>
                  <a:close/>
                </a:path>
              </a:pathLst>
            </a:custGeom>
            <a:solidFill>
              <a:srgbClr val="000000"/>
            </a:solidFill>
            <a:ln w="0">
              <a:solidFill>
                <a:srgbClr val="000000"/>
              </a:solidFill>
              <a:round/>
              <a:headEnd/>
              <a:tailEnd/>
            </a:ln>
          </p:spPr>
          <p:txBody>
            <a:bodyPr/>
            <a:lstStyle/>
            <a:p>
              <a:endParaRPr lang="id-ID"/>
            </a:p>
          </p:txBody>
        </p:sp>
        <p:sp>
          <p:nvSpPr>
            <p:cNvPr id="50233" name="Freeform 57"/>
            <p:cNvSpPr>
              <a:spLocks/>
            </p:cNvSpPr>
            <p:nvPr/>
          </p:nvSpPr>
          <p:spPr bwMode="auto">
            <a:xfrm>
              <a:off x="5043" y="3729"/>
              <a:ext cx="41" cy="56"/>
            </a:xfrm>
            <a:custGeom>
              <a:avLst/>
              <a:gdLst>
                <a:gd name="T0" fmla="*/ 0 w 495"/>
                <a:gd name="T1" fmla="*/ 0 h 672"/>
                <a:gd name="T2" fmla="*/ 0 w 495"/>
                <a:gd name="T3" fmla="*/ 0 h 672"/>
                <a:gd name="T4" fmla="*/ 0 w 495"/>
                <a:gd name="T5" fmla="*/ 0 h 672"/>
                <a:gd name="T6" fmla="*/ 0 w 495"/>
                <a:gd name="T7" fmla="*/ 0 h 672"/>
                <a:gd name="T8" fmla="*/ 0 w 495"/>
                <a:gd name="T9" fmla="*/ 0 h 672"/>
                <a:gd name="T10" fmla="*/ 0 w 495"/>
                <a:gd name="T11" fmla="*/ 0 h 672"/>
                <a:gd name="T12" fmla="*/ 0 w 495"/>
                <a:gd name="T13" fmla="*/ 0 h 672"/>
                <a:gd name="T14" fmla="*/ 0 w 495"/>
                <a:gd name="T15" fmla="*/ 0 h 672"/>
                <a:gd name="T16" fmla="*/ 0 w 495"/>
                <a:gd name="T17" fmla="*/ 0 h 672"/>
                <a:gd name="T18" fmla="*/ 0 w 495"/>
                <a:gd name="T19" fmla="*/ 0 h 672"/>
                <a:gd name="T20" fmla="*/ 0 w 495"/>
                <a:gd name="T21" fmla="*/ 0 h 672"/>
                <a:gd name="T22" fmla="*/ 0 w 495"/>
                <a:gd name="T23" fmla="*/ 0 h 672"/>
                <a:gd name="T24" fmla="*/ 0 w 495"/>
                <a:gd name="T25" fmla="*/ 0 h 672"/>
                <a:gd name="T26" fmla="*/ 0 w 495"/>
                <a:gd name="T27" fmla="*/ 0 h 672"/>
                <a:gd name="T28" fmla="*/ 0 w 495"/>
                <a:gd name="T29" fmla="*/ 0 h 6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95"/>
                <a:gd name="T46" fmla="*/ 0 h 672"/>
                <a:gd name="T47" fmla="*/ 495 w 495"/>
                <a:gd name="T48" fmla="*/ 672 h 6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95" h="672">
                  <a:moveTo>
                    <a:pt x="285" y="200"/>
                  </a:moveTo>
                  <a:lnTo>
                    <a:pt x="264" y="233"/>
                  </a:lnTo>
                  <a:lnTo>
                    <a:pt x="76" y="233"/>
                  </a:lnTo>
                  <a:lnTo>
                    <a:pt x="0" y="439"/>
                  </a:lnTo>
                  <a:lnTo>
                    <a:pt x="76" y="575"/>
                  </a:lnTo>
                  <a:lnTo>
                    <a:pt x="52" y="672"/>
                  </a:lnTo>
                  <a:lnTo>
                    <a:pt x="128" y="575"/>
                  </a:lnTo>
                  <a:lnTo>
                    <a:pt x="315" y="575"/>
                  </a:lnTo>
                  <a:lnTo>
                    <a:pt x="21" y="439"/>
                  </a:lnTo>
                  <a:lnTo>
                    <a:pt x="101" y="300"/>
                  </a:lnTo>
                  <a:lnTo>
                    <a:pt x="315" y="336"/>
                  </a:lnTo>
                  <a:lnTo>
                    <a:pt x="495" y="367"/>
                  </a:lnTo>
                  <a:lnTo>
                    <a:pt x="340" y="270"/>
                  </a:lnTo>
                  <a:lnTo>
                    <a:pt x="340" y="0"/>
                  </a:lnTo>
                  <a:lnTo>
                    <a:pt x="285" y="200"/>
                  </a:lnTo>
                  <a:close/>
                </a:path>
              </a:pathLst>
            </a:custGeom>
            <a:solidFill>
              <a:srgbClr val="000000"/>
            </a:solidFill>
            <a:ln w="0">
              <a:solidFill>
                <a:srgbClr val="000000"/>
              </a:solidFill>
              <a:round/>
              <a:headEnd/>
              <a:tailEnd/>
            </a:ln>
          </p:spPr>
          <p:txBody>
            <a:bodyPr/>
            <a:lstStyle/>
            <a:p>
              <a:endParaRPr lang="id-ID"/>
            </a:p>
          </p:txBody>
        </p:sp>
        <p:sp>
          <p:nvSpPr>
            <p:cNvPr id="50234" name="Freeform 58"/>
            <p:cNvSpPr>
              <a:spLocks/>
            </p:cNvSpPr>
            <p:nvPr/>
          </p:nvSpPr>
          <p:spPr bwMode="auto">
            <a:xfrm>
              <a:off x="4964" y="3746"/>
              <a:ext cx="179" cy="158"/>
            </a:xfrm>
            <a:custGeom>
              <a:avLst/>
              <a:gdLst>
                <a:gd name="T0" fmla="*/ 0 w 2151"/>
                <a:gd name="T1" fmla="*/ 0 h 1903"/>
                <a:gd name="T2" fmla="*/ 0 w 2151"/>
                <a:gd name="T3" fmla="*/ 0 h 1903"/>
                <a:gd name="T4" fmla="*/ 0 w 2151"/>
                <a:gd name="T5" fmla="*/ 0 h 1903"/>
                <a:gd name="T6" fmla="*/ 0 w 2151"/>
                <a:gd name="T7" fmla="*/ 0 h 1903"/>
                <a:gd name="T8" fmla="*/ 0 w 2151"/>
                <a:gd name="T9" fmla="*/ 0 h 1903"/>
                <a:gd name="T10" fmla="*/ 0 w 2151"/>
                <a:gd name="T11" fmla="*/ 0 h 1903"/>
                <a:gd name="T12" fmla="*/ 0 w 2151"/>
                <a:gd name="T13" fmla="*/ 0 h 1903"/>
                <a:gd name="T14" fmla="*/ 0 w 2151"/>
                <a:gd name="T15" fmla="*/ 0 h 1903"/>
                <a:gd name="T16" fmla="*/ 0 w 2151"/>
                <a:gd name="T17" fmla="*/ 0 h 1903"/>
                <a:gd name="T18" fmla="*/ 0 w 2151"/>
                <a:gd name="T19" fmla="*/ 0 h 1903"/>
                <a:gd name="T20" fmla="*/ 0 w 2151"/>
                <a:gd name="T21" fmla="*/ 0 h 1903"/>
                <a:gd name="T22" fmla="*/ 0 w 2151"/>
                <a:gd name="T23" fmla="*/ 0 h 1903"/>
                <a:gd name="T24" fmla="*/ 0 w 2151"/>
                <a:gd name="T25" fmla="*/ 0 h 1903"/>
                <a:gd name="T26" fmla="*/ 0 w 2151"/>
                <a:gd name="T27" fmla="*/ 0 h 1903"/>
                <a:gd name="T28" fmla="*/ 0 w 2151"/>
                <a:gd name="T29" fmla="*/ 0 h 1903"/>
                <a:gd name="T30" fmla="*/ 0 w 2151"/>
                <a:gd name="T31" fmla="*/ 0 h 1903"/>
                <a:gd name="T32" fmla="*/ 0 w 2151"/>
                <a:gd name="T33" fmla="*/ 0 h 1903"/>
                <a:gd name="T34" fmla="*/ 0 w 2151"/>
                <a:gd name="T35" fmla="*/ 0 h 1903"/>
                <a:gd name="T36" fmla="*/ 0 w 2151"/>
                <a:gd name="T37" fmla="*/ 0 h 1903"/>
                <a:gd name="T38" fmla="*/ 0 w 2151"/>
                <a:gd name="T39" fmla="*/ 0 h 1903"/>
                <a:gd name="T40" fmla="*/ 0 w 2151"/>
                <a:gd name="T41" fmla="*/ 0 h 1903"/>
                <a:gd name="T42" fmla="*/ 0 w 2151"/>
                <a:gd name="T43" fmla="*/ 0 h 1903"/>
                <a:gd name="T44" fmla="*/ 0 w 2151"/>
                <a:gd name="T45" fmla="*/ 0 h 1903"/>
                <a:gd name="T46" fmla="*/ 0 w 2151"/>
                <a:gd name="T47" fmla="*/ 0 h 1903"/>
                <a:gd name="T48" fmla="*/ 0 w 2151"/>
                <a:gd name="T49" fmla="*/ 0 h 1903"/>
                <a:gd name="T50" fmla="*/ 0 w 2151"/>
                <a:gd name="T51" fmla="*/ 0 h 1903"/>
                <a:gd name="T52" fmla="*/ 0 w 2151"/>
                <a:gd name="T53" fmla="*/ 0 h 1903"/>
                <a:gd name="T54" fmla="*/ 0 w 2151"/>
                <a:gd name="T55" fmla="*/ 0 h 1903"/>
                <a:gd name="T56" fmla="*/ 0 w 2151"/>
                <a:gd name="T57" fmla="*/ 0 h 1903"/>
                <a:gd name="T58" fmla="*/ 0 w 2151"/>
                <a:gd name="T59" fmla="*/ 0 h 1903"/>
                <a:gd name="T60" fmla="*/ 0 w 2151"/>
                <a:gd name="T61" fmla="*/ 0 h 1903"/>
                <a:gd name="T62" fmla="*/ 0 w 2151"/>
                <a:gd name="T63" fmla="*/ 0 h 1903"/>
                <a:gd name="T64" fmla="*/ 0 w 2151"/>
                <a:gd name="T65" fmla="*/ 0 h 1903"/>
                <a:gd name="T66" fmla="*/ 0 w 2151"/>
                <a:gd name="T67" fmla="*/ 0 h 19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51"/>
                <a:gd name="T103" fmla="*/ 0 h 1903"/>
                <a:gd name="T104" fmla="*/ 2151 w 2151"/>
                <a:gd name="T105" fmla="*/ 1903 h 190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51" h="1903">
                  <a:moveTo>
                    <a:pt x="1520" y="136"/>
                  </a:moveTo>
                  <a:lnTo>
                    <a:pt x="1679" y="70"/>
                  </a:lnTo>
                  <a:lnTo>
                    <a:pt x="1807" y="70"/>
                  </a:lnTo>
                  <a:lnTo>
                    <a:pt x="1969" y="100"/>
                  </a:lnTo>
                  <a:lnTo>
                    <a:pt x="1991" y="0"/>
                  </a:lnTo>
                  <a:lnTo>
                    <a:pt x="2025" y="136"/>
                  </a:lnTo>
                  <a:lnTo>
                    <a:pt x="2151" y="136"/>
                  </a:lnTo>
                  <a:lnTo>
                    <a:pt x="2045" y="340"/>
                  </a:lnTo>
                  <a:lnTo>
                    <a:pt x="1969" y="472"/>
                  </a:lnTo>
                  <a:lnTo>
                    <a:pt x="1991" y="682"/>
                  </a:lnTo>
                  <a:lnTo>
                    <a:pt x="1969" y="785"/>
                  </a:lnTo>
                  <a:lnTo>
                    <a:pt x="2045" y="988"/>
                  </a:lnTo>
                  <a:lnTo>
                    <a:pt x="1991" y="1090"/>
                  </a:lnTo>
                  <a:lnTo>
                    <a:pt x="1887" y="1191"/>
                  </a:lnTo>
                  <a:lnTo>
                    <a:pt x="1730" y="1293"/>
                  </a:lnTo>
                  <a:lnTo>
                    <a:pt x="945" y="1665"/>
                  </a:lnTo>
                  <a:lnTo>
                    <a:pt x="288" y="1874"/>
                  </a:lnTo>
                  <a:lnTo>
                    <a:pt x="104" y="1903"/>
                  </a:lnTo>
                  <a:lnTo>
                    <a:pt x="76" y="1874"/>
                  </a:lnTo>
                  <a:lnTo>
                    <a:pt x="398" y="1809"/>
                  </a:lnTo>
                  <a:lnTo>
                    <a:pt x="914" y="1636"/>
                  </a:lnTo>
                  <a:lnTo>
                    <a:pt x="1104" y="1533"/>
                  </a:lnTo>
                  <a:lnTo>
                    <a:pt x="547" y="1665"/>
                  </a:lnTo>
                  <a:lnTo>
                    <a:pt x="50" y="1768"/>
                  </a:lnTo>
                  <a:lnTo>
                    <a:pt x="731" y="1604"/>
                  </a:lnTo>
                  <a:lnTo>
                    <a:pt x="945" y="1460"/>
                  </a:lnTo>
                  <a:lnTo>
                    <a:pt x="731" y="1431"/>
                  </a:lnTo>
                  <a:lnTo>
                    <a:pt x="471" y="1293"/>
                  </a:lnTo>
                  <a:lnTo>
                    <a:pt x="232" y="1155"/>
                  </a:lnTo>
                  <a:lnTo>
                    <a:pt x="76" y="1057"/>
                  </a:lnTo>
                  <a:lnTo>
                    <a:pt x="0" y="917"/>
                  </a:lnTo>
                  <a:lnTo>
                    <a:pt x="152" y="952"/>
                  </a:lnTo>
                  <a:lnTo>
                    <a:pt x="264" y="886"/>
                  </a:lnTo>
                  <a:lnTo>
                    <a:pt x="309" y="818"/>
                  </a:lnTo>
                  <a:lnTo>
                    <a:pt x="264" y="785"/>
                  </a:lnTo>
                  <a:lnTo>
                    <a:pt x="370" y="854"/>
                  </a:lnTo>
                  <a:lnTo>
                    <a:pt x="370" y="952"/>
                  </a:lnTo>
                  <a:lnTo>
                    <a:pt x="288" y="1023"/>
                  </a:lnTo>
                  <a:lnTo>
                    <a:pt x="232" y="1057"/>
                  </a:lnTo>
                  <a:lnTo>
                    <a:pt x="398" y="1125"/>
                  </a:lnTo>
                  <a:lnTo>
                    <a:pt x="625" y="1191"/>
                  </a:lnTo>
                  <a:lnTo>
                    <a:pt x="966" y="1328"/>
                  </a:lnTo>
                  <a:lnTo>
                    <a:pt x="1184" y="1366"/>
                  </a:lnTo>
                  <a:lnTo>
                    <a:pt x="1230" y="1293"/>
                  </a:lnTo>
                  <a:lnTo>
                    <a:pt x="1150" y="1228"/>
                  </a:lnTo>
                  <a:lnTo>
                    <a:pt x="1073" y="1228"/>
                  </a:lnTo>
                  <a:lnTo>
                    <a:pt x="1046" y="1125"/>
                  </a:lnTo>
                  <a:lnTo>
                    <a:pt x="1184" y="1125"/>
                  </a:lnTo>
                  <a:lnTo>
                    <a:pt x="914" y="1023"/>
                  </a:lnTo>
                  <a:lnTo>
                    <a:pt x="1104" y="1023"/>
                  </a:lnTo>
                  <a:lnTo>
                    <a:pt x="889" y="917"/>
                  </a:lnTo>
                  <a:lnTo>
                    <a:pt x="1073" y="917"/>
                  </a:lnTo>
                  <a:lnTo>
                    <a:pt x="865" y="818"/>
                  </a:lnTo>
                  <a:lnTo>
                    <a:pt x="997" y="785"/>
                  </a:lnTo>
                  <a:lnTo>
                    <a:pt x="1260" y="988"/>
                  </a:lnTo>
                  <a:lnTo>
                    <a:pt x="1419" y="1125"/>
                  </a:lnTo>
                  <a:lnTo>
                    <a:pt x="1468" y="1228"/>
                  </a:lnTo>
                  <a:lnTo>
                    <a:pt x="1496" y="1293"/>
                  </a:lnTo>
                  <a:lnTo>
                    <a:pt x="1786" y="1125"/>
                  </a:lnTo>
                  <a:lnTo>
                    <a:pt x="1759" y="952"/>
                  </a:lnTo>
                  <a:lnTo>
                    <a:pt x="1184" y="647"/>
                  </a:lnTo>
                  <a:lnTo>
                    <a:pt x="1786" y="854"/>
                  </a:lnTo>
                  <a:lnTo>
                    <a:pt x="1887" y="647"/>
                  </a:lnTo>
                  <a:lnTo>
                    <a:pt x="1150" y="405"/>
                  </a:lnTo>
                  <a:lnTo>
                    <a:pt x="1918" y="543"/>
                  </a:lnTo>
                  <a:lnTo>
                    <a:pt x="1419" y="375"/>
                  </a:lnTo>
                  <a:lnTo>
                    <a:pt x="1887" y="405"/>
                  </a:lnTo>
                  <a:lnTo>
                    <a:pt x="1786" y="136"/>
                  </a:lnTo>
                  <a:lnTo>
                    <a:pt x="1520" y="136"/>
                  </a:lnTo>
                  <a:close/>
                </a:path>
              </a:pathLst>
            </a:custGeom>
            <a:solidFill>
              <a:srgbClr val="000000"/>
            </a:solidFill>
            <a:ln w="0">
              <a:solidFill>
                <a:srgbClr val="000000"/>
              </a:solidFill>
              <a:round/>
              <a:headEnd/>
              <a:tailEnd/>
            </a:ln>
          </p:spPr>
          <p:txBody>
            <a:bodyPr/>
            <a:lstStyle/>
            <a:p>
              <a:endParaRPr lang="id-ID"/>
            </a:p>
          </p:txBody>
        </p:sp>
        <p:sp>
          <p:nvSpPr>
            <p:cNvPr id="50235" name="Freeform 59"/>
            <p:cNvSpPr>
              <a:spLocks/>
            </p:cNvSpPr>
            <p:nvPr/>
          </p:nvSpPr>
          <p:spPr bwMode="auto">
            <a:xfrm>
              <a:off x="4762" y="3641"/>
              <a:ext cx="272" cy="196"/>
            </a:xfrm>
            <a:custGeom>
              <a:avLst/>
              <a:gdLst>
                <a:gd name="T0" fmla="*/ 0 w 3254"/>
                <a:gd name="T1" fmla="*/ 0 h 2351"/>
                <a:gd name="T2" fmla="*/ 0 w 3254"/>
                <a:gd name="T3" fmla="*/ 0 h 2351"/>
                <a:gd name="T4" fmla="*/ 0 w 3254"/>
                <a:gd name="T5" fmla="*/ 0 h 2351"/>
                <a:gd name="T6" fmla="*/ 0 w 3254"/>
                <a:gd name="T7" fmla="*/ 0 h 2351"/>
                <a:gd name="T8" fmla="*/ 0 w 3254"/>
                <a:gd name="T9" fmla="*/ 0 h 2351"/>
                <a:gd name="T10" fmla="*/ 0 w 3254"/>
                <a:gd name="T11" fmla="*/ 0 h 2351"/>
                <a:gd name="T12" fmla="*/ 0 w 3254"/>
                <a:gd name="T13" fmla="*/ 0 h 2351"/>
                <a:gd name="T14" fmla="*/ 0 w 3254"/>
                <a:gd name="T15" fmla="*/ 0 h 2351"/>
                <a:gd name="T16" fmla="*/ 0 w 3254"/>
                <a:gd name="T17" fmla="*/ 0 h 2351"/>
                <a:gd name="T18" fmla="*/ 0 w 3254"/>
                <a:gd name="T19" fmla="*/ 0 h 2351"/>
                <a:gd name="T20" fmla="*/ 0 w 3254"/>
                <a:gd name="T21" fmla="*/ 0 h 2351"/>
                <a:gd name="T22" fmla="*/ 0 w 3254"/>
                <a:gd name="T23" fmla="*/ 0 h 2351"/>
                <a:gd name="T24" fmla="*/ 0 w 3254"/>
                <a:gd name="T25" fmla="*/ 0 h 2351"/>
                <a:gd name="T26" fmla="*/ 0 w 3254"/>
                <a:gd name="T27" fmla="*/ 0 h 2351"/>
                <a:gd name="T28" fmla="*/ 0 w 3254"/>
                <a:gd name="T29" fmla="*/ 0 h 2351"/>
                <a:gd name="T30" fmla="*/ 0 w 3254"/>
                <a:gd name="T31" fmla="*/ 0 h 2351"/>
                <a:gd name="T32" fmla="*/ 0 w 3254"/>
                <a:gd name="T33" fmla="*/ 0 h 2351"/>
                <a:gd name="T34" fmla="*/ 0 w 3254"/>
                <a:gd name="T35" fmla="*/ 0 h 2351"/>
                <a:gd name="T36" fmla="*/ 0 w 3254"/>
                <a:gd name="T37" fmla="*/ 0 h 2351"/>
                <a:gd name="T38" fmla="*/ 0 w 3254"/>
                <a:gd name="T39" fmla="*/ 0 h 2351"/>
                <a:gd name="T40" fmla="*/ 0 w 3254"/>
                <a:gd name="T41" fmla="*/ 0 h 2351"/>
                <a:gd name="T42" fmla="*/ 0 w 3254"/>
                <a:gd name="T43" fmla="*/ 0 h 2351"/>
                <a:gd name="T44" fmla="*/ 0 w 3254"/>
                <a:gd name="T45" fmla="*/ 0 h 2351"/>
                <a:gd name="T46" fmla="*/ 0 w 3254"/>
                <a:gd name="T47" fmla="*/ 0 h 2351"/>
                <a:gd name="T48" fmla="*/ 0 w 3254"/>
                <a:gd name="T49" fmla="*/ 0 h 2351"/>
                <a:gd name="T50" fmla="*/ 0 w 3254"/>
                <a:gd name="T51" fmla="*/ 0 h 2351"/>
                <a:gd name="T52" fmla="*/ 0 w 3254"/>
                <a:gd name="T53" fmla="*/ 0 h 2351"/>
                <a:gd name="T54" fmla="*/ 0 w 3254"/>
                <a:gd name="T55" fmla="*/ 0 h 2351"/>
                <a:gd name="T56" fmla="*/ 0 w 3254"/>
                <a:gd name="T57" fmla="*/ 0 h 2351"/>
                <a:gd name="T58" fmla="*/ 0 w 3254"/>
                <a:gd name="T59" fmla="*/ 0 h 2351"/>
                <a:gd name="T60" fmla="*/ 0 w 3254"/>
                <a:gd name="T61" fmla="*/ 0 h 2351"/>
                <a:gd name="T62" fmla="*/ 0 w 3254"/>
                <a:gd name="T63" fmla="*/ 0 h 2351"/>
                <a:gd name="T64" fmla="*/ 0 w 3254"/>
                <a:gd name="T65" fmla="*/ 0 h 2351"/>
                <a:gd name="T66" fmla="*/ 0 w 3254"/>
                <a:gd name="T67" fmla="*/ 0 h 2351"/>
                <a:gd name="T68" fmla="*/ 0 w 3254"/>
                <a:gd name="T69" fmla="*/ 0 h 2351"/>
                <a:gd name="T70" fmla="*/ 0 w 3254"/>
                <a:gd name="T71" fmla="*/ 0 h 235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254"/>
                <a:gd name="T109" fmla="*/ 0 h 2351"/>
                <a:gd name="T110" fmla="*/ 3254 w 3254"/>
                <a:gd name="T111" fmla="*/ 2351 h 235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254" h="2351">
                  <a:moveTo>
                    <a:pt x="3254" y="1704"/>
                  </a:moveTo>
                  <a:lnTo>
                    <a:pt x="3147" y="1973"/>
                  </a:lnTo>
                  <a:lnTo>
                    <a:pt x="2568" y="1804"/>
                  </a:lnTo>
                  <a:lnTo>
                    <a:pt x="2257" y="1570"/>
                  </a:lnTo>
                  <a:lnTo>
                    <a:pt x="2098" y="1428"/>
                  </a:lnTo>
                  <a:lnTo>
                    <a:pt x="1973" y="1397"/>
                  </a:lnTo>
                  <a:lnTo>
                    <a:pt x="1789" y="1361"/>
                  </a:lnTo>
                  <a:lnTo>
                    <a:pt x="1676" y="1331"/>
                  </a:lnTo>
                  <a:lnTo>
                    <a:pt x="1208" y="408"/>
                  </a:lnTo>
                  <a:lnTo>
                    <a:pt x="1103" y="0"/>
                  </a:lnTo>
                  <a:lnTo>
                    <a:pt x="817" y="239"/>
                  </a:lnTo>
                  <a:lnTo>
                    <a:pt x="446" y="480"/>
                  </a:lnTo>
                  <a:lnTo>
                    <a:pt x="104" y="611"/>
                  </a:lnTo>
                  <a:lnTo>
                    <a:pt x="0" y="647"/>
                  </a:lnTo>
                  <a:lnTo>
                    <a:pt x="446" y="546"/>
                  </a:lnTo>
                  <a:lnTo>
                    <a:pt x="788" y="342"/>
                  </a:lnTo>
                  <a:lnTo>
                    <a:pt x="994" y="204"/>
                  </a:lnTo>
                  <a:lnTo>
                    <a:pt x="1052" y="173"/>
                  </a:lnTo>
                  <a:lnTo>
                    <a:pt x="1234" y="611"/>
                  </a:lnTo>
                  <a:lnTo>
                    <a:pt x="1499" y="1158"/>
                  </a:lnTo>
                  <a:lnTo>
                    <a:pt x="1755" y="1601"/>
                  </a:lnTo>
                  <a:lnTo>
                    <a:pt x="1600" y="1666"/>
                  </a:lnTo>
                  <a:lnTo>
                    <a:pt x="1416" y="1666"/>
                  </a:lnTo>
                  <a:lnTo>
                    <a:pt x="1316" y="1636"/>
                  </a:lnTo>
                  <a:lnTo>
                    <a:pt x="970" y="1331"/>
                  </a:lnTo>
                  <a:lnTo>
                    <a:pt x="578" y="1090"/>
                  </a:lnTo>
                  <a:lnTo>
                    <a:pt x="131" y="820"/>
                  </a:lnTo>
                  <a:lnTo>
                    <a:pt x="761" y="1261"/>
                  </a:lnTo>
                  <a:lnTo>
                    <a:pt x="970" y="1428"/>
                  </a:lnTo>
                  <a:lnTo>
                    <a:pt x="914" y="1500"/>
                  </a:lnTo>
                  <a:lnTo>
                    <a:pt x="914" y="1601"/>
                  </a:lnTo>
                  <a:lnTo>
                    <a:pt x="1052" y="1570"/>
                  </a:lnTo>
                  <a:lnTo>
                    <a:pt x="893" y="1770"/>
                  </a:lnTo>
                  <a:lnTo>
                    <a:pt x="970" y="1875"/>
                  </a:lnTo>
                  <a:lnTo>
                    <a:pt x="1103" y="1875"/>
                  </a:lnTo>
                  <a:lnTo>
                    <a:pt x="1152" y="1973"/>
                  </a:lnTo>
                  <a:lnTo>
                    <a:pt x="1336" y="1943"/>
                  </a:lnTo>
                  <a:lnTo>
                    <a:pt x="1443" y="2009"/>
                  </a:lnTo>
                  <a:lnTo>
                    <a:pt x="1499" y="1908"/>
                  </a:lnTo>
                  <a:lnTo>
                    <a:pt x="1600" y="1973"/>
                  </a:lnTo>
                  <a:lnTo>
                    <a:pt x="1627" y="2079"/>
                  </a:lnTo>
                  <a:lnTo>
                    <a:pt x="1755" y="2079"/>
                  </a:lnTo>
                  <a:lnTo>
                    <a:pt x="1809" y="2213"/>
                  </a:lnTo>
                  <a:lnTo>
                    <a:pt x="1915" y="2284"/>
                  </a:lnTo>
                  <a:lnTo>
                    <a:pt x="1941" y="2351"/>
                  </a:lnTo>
                  <a:lnTo>
                    <a:pt x="2257" y="2351"/>
                  </a:lnTo>
                  <a:lnTo>
                    <a:pt x="2025" y="2318"/>
                  </a:lnTo>
                  <a:lnTo>
                    <a:pt x="1993" y="2249"/>
                  </a:lnTo>
                  <a:lnTo>
                    <a:pt x="1893" y="2178"/>
                  </a:lnTo>
                  <a:lnTo>
                    <a:pt x="1809" y="2079"/>
                  </a:lnTo>
                  <a:lnTo>
                    <a:pt x="1865" y="2009"/>
                  </a:lnTo>
                  <a:lnTo>
                    <a:pt x="1789" y="1943"/>
                  </a:lnTo>
                  <a:lnTo>
                    <a:pt x="1755" y="1875"/>
                  </a:lnTo>
                  <a:lnTo>
                    <a:pt x="1627" y="1840"/>
                  </a:lnTo>
                  <a:lnTo>
                    <a:pt x="1550" y="1804"/>
                  </a:lnTo>
                  <a:lnTo>
                    <a:pt x="1550" y="1704"/>
                  </a:lnTo>
                  <a:lnTo>
                    <a:pt x="1676" y="1704"/>
                  </a:lnTo>
                  <a:lnTo>
                    <a:pt x="1915" y="1636"/>
                  </a:lnTo>
                  <a:lnTo>
                    <a:pt x="2073" y="1601"/>
                  </a:lnTo>
                  <a:lnTo>
                    <a:pt x="2257" y="1636"/>
                  </a:lnTo>
                  <a:lnTo>
                    <a:pt x="2364" y="1733"/>
                  </a:lnTo>
                  <a:lnTo>
                    <a:pt x="2520" y="1875"/>
                  </a:lnTo>
                  <a:lnTo>
                    <a:pt x="2597" y="1908"/>
                  </a:lnTo>
                  <a:lnTo>
                    <a:pt x="2492" y="1943"/>
                  </a:lnTo>
                  <a:lnTo>
                    <a:pt x="2440" y="2009"/>
                  </a:lnTo>
                  <a:lnTo>
                    <a:pt x="2416" y="2079"/>
                  </a:lnTo>
                  <a:lnTo>
                    <a:pt x="2416" y="2115"/>
                  </a:lnTo>
                  <a:lnTo>
                    <a:pt x="2520" y="1973"/>
                  </a:lnTo>
                  <a:lnTo>
                    <a:pt x="2648" y="1943"/>
                  </a:lnTo>
                  <a:lnTo>
                    <a:pt x="2758" y="2009"/>
                  </a:lnTo>
                  <a:lnTo>
                    <a:pt x="2814" y="1943"/>
                  </a:lnTo>
                  <a:lnTo>
                    <a:pt x="3203" y="2046"/>
                  </a:lnTo>
                  <a:lnTo>
                    <a:pt x="3254" y="1704"/>
                  </a:lnTo>
                  <a:close/>
                </a:path>
              </a:pathLst>
            </a:custGeom>
            <a:solidFill>
              <a:srgbClr val="000000"/>
            </a:solidFill>
            <a:ln w="0">
              <a:solidFill>
                <a:srgbClr val="000000"/>
              </a:solidFill>
              <a:round/>
              <a:headEnd/>
              <a:tailEnd/>
            </a:ln>
          </p:spPr>
          <p:txBody>
            <a:bodyPr/>
            <a:lstStyle/>
            <a:p>
              <a:endParaRPr lang="id-ID"/>
            </a:p>
          </p:txBody>
        </p:sp>
        <p:sp>
          <p:nvSpPr>
            <p:cNvPr id="50236" name="Freeform 60"/>
            <p:cNvSpPr>
              <a:spLocks/>
            </p:cNvSpPr>
            <p:nvPr/>
          </p:nvSpPr>
          <p:spPr bwMode="auto">
            <a:xfrm>
              <a:off x="4819" y="3763"/>
              <a:ext cx="24" cy="28"/>
            </a:xfrm>
            <a:custGeom>
              <a:avLst/>
              <a:gdLst>
                <a:gd name="T0" fmla="*/ 0 w 289"/>
                <a:gd name="T1" fmla="*/ 0 h 339"/>
                <a:gd name="T2" fmla="*/ 0 w 289"/>
                <a:gd name="T3" fmla="*/ 0 h 339"/>
                <a:gd name="T4" fmla="*/ 0 w 289"/>
                <a:gd name="T5" fmla="*/ 0 h 339"/>
                <a:gd name="T6" fmla="*/ 0 w 289"/>
                <a:gd name="T7" fmla="*/ 0 h 339"/>
                <a:gd name="T8" fmla="*/ 0 w 289"/>
                <a:gd name="T9" fmla="*/ 0 h 339"/>
                <a:gd name="T10" fmla="*/ 0 w 289"/>
                <a:gd name="T11" fmla="*/ 0 h 339"/>
                <a:gd name="T12" fmla="*/ 0 w 289"/>
                <a:gd name="T13" fmla="*/ 0 h 339"/>
                <a:gd name="T14" fmla="*/ 0 w 289"/>
                <a:gd name="T15" fmla="*/ 0 h 339"/>
                <a:gd name="T16" fmla="*/ 0 w 289"/>
                <a:gd name="T17" fmla="*/ 0 h 3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9"/>
                <a:gd name="T28" fmla="*/ 0 h 339"/>
                <a:gd name="T29" fmla="*/ 289 w 289"/>
                <a:gd name="T30" fmla="*/ 339 h 3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9" h="339">
                  <a:moveTo>
                    <a:pt x="0" y="136"/>
                  </a:moveTo>
                  <a:lnTo>
                    <a:pt x="80" y="268"/>
                  </a:lnTo>
                  <a:lnTo>
                    <a:pt x="289" y="171"/>
                  </a:lnTo>
                  <a:lnTo>
                    <a:pt x="80" y="339"/>
                  </a:lnTo>
                  <a:lnTo>
                    <a:pt x="28" y="268"/>
                  </a:lnTo>
                  <a:lnTo>
                    <a:pt x="0" y="171"/>
                  </a:lnTo>
                  <a:lnTo>
                    <a:pt x="0" y="136"/>
                  </a:lnTo>
                  <a:lnTo>
                    <a:pt x="188" y="0"/>
                  </a:lnTo>
                  <a:lnTo>
                    <a:pt x="0" y="136"/>
                  </a:lnTo>
                  <a:close/>
                </a:path>
              </a:pathLst>
            </a:custGeom>
            <a:solidFill>
              <a:srgbClr val="000000"/>
            </a:solidFill>
            <a:ln w="0">
              <a:solidFill>
                <a:srgbClr val="000000"/>
              </a:solidFill>
              <a:round/>
              <a:headEnd/>
              <a:tailEnd/>
            </a:ln>
          </p:spPr>
          <p:txBody>
            <a:bodyPr/>
            <a:lstStyle/>
            <a:p>
              <a:endParaRPr lang="id-ID"/>
            </a:p>
          </p:txBody>
        </p:sp>
        <p:sp>
          <p:nvSpPr>
            <p:cNvPr id="50237" name="Freeform 61"/>
            <p:cNvSpPr>
              <a:spLocks/>
            </p:cNvSpPr>
            <p:nvPr/>
          </p:nvSpPr>
          <p:spPr bwMode="auto">
            <a:xfrm>
              <a:off x="4708" y="3629"/>
              <a:ext cx="85" cy="66"/>
            </a:xfrm>
            <a:custGeom>
              <a:avLst/>
              <a:gdLst>
                <a:gd name="T0" fmla="*/ 0 w 1024"/>
                <a:gd name="T1" fmla="*/ 0 h 786"/>
                <a:gd name="T2" fmla="*/ 0 w 1024"/>
                <a:gd name="T3" fmla="*/ 0 h 786"/>
                <a:gd name="T4" fmla="*/ 0 w 1024"/>
                <a:gd name="T5" fmla="*/ 0 h 786"/>
                <a:gd name="T6" fmla="*/ 0 w 1024"/>
                <a:gd name="T7" fmla="*/ 0 h 786"/>
                <a:gd name="T8" fmla="*/ 0 w 1024"/>
                <a:gd name="T9" fmla="*/ 0 h 786"/>
                <a:gd name="T10" fmla="*/ 0 w 1024"/>
                <a:gd name="T11" fmla="*/ 0 h 786"/>
                <a:gd name="T12" fmla="*/ 0 w 1024"/>
                <a:gd name="T13" fmla="*/ 0 h 786"/>
                <a:gd name="T14" fmla="*/ 0 w 1024"/>
                <a:gd name="T15" fmla="*/ 0 h 786"/>
                <a:gd name="T16" fmla="*/ 0 w 1024"/>
                <a:gd name="T17" fmla="*/ 0 h 786"/>
                <a:gd name="T18" fmla="*/ 0 w 1024"/>
                <a:gd name="T19" fmla="*/ 0 h 786"/>
                <a:gd name="T20" fmla="*/ 0 w 1024"/>
                <a:gd name="T21" fmla="*/ 0 h 786"/>
                <a:gd name="T22" fmla="*/ 0 w 1024"/>
                <a:gd name="T23" fmla="*/ 0 h 786"/>
                <a:gd name="T24" fmla="*/ 0 w 1024"/>
                <a:gd name="T25" fmla="*/ 0 h 786"/>
                <a:gd name="T26" fmla="*/ 0 w 1024"/>
                <a:gd name="T27" fmla="*/ 0 h 786"/>
                <a:gd name="T28" fmla="*/ 0 w 1024"/>
                <a:gd name="T29" fmla="*/ 0 h 786"/>
                <a:gd name="T30" fmla="*/ 0 w 1024"/>
                <a:gd name="T31" fmla="*/ 0 h 786"/>
                <a:gd name="T32" fmla="*/ 0 w 1024"/>
                <a:gd name="T33" fmla="*/ 0 h 786"/>
                <a:gd name="T34" fmla="*/ 0 w 1024"/>
                <a:gd name="T35" fmla="*/ 0 h 78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24"/>
                <a:gd name="T55" fmla="*/ 0 h 786"/>
                <a:gd name="T56" fmla="*/ 1024 w 1024"/>
                <a:gd name="T57" fmla="*/ 786 h 78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24" h="786">
                  <a:moveTo>
                    <a:pt x="581" y="786"/>
                  </a:moveTo>
                  <a:lnTo>
                    <a:pt x="502" y="619"/>
                  </a:lnTo>
                  <a:lnTo>
                    <a:pt x="447" y="450"/>
                  </a:lnTo>
                  <a:lnTo>
                    <a:pt x="397" y="312"/>
                  </a:lnTo>
                  <a:lnTo>
                    <a:pt x="346" y="211"/>
                  </a:lnTo>
                  <a:lnTo>
                    <a:pt x="239" y="104"/>
                  </a:lnTo>
                  <a:lnTo>
                    <a:pt x="163" y="73"/>
                  </a:lnTo>
                  <a:lnTo>
                    <a:pt x="0" y="73"/>
                  </a:lnTo>
                  <a:lnTo>
                    <a:pt x="290" y="0"/>
                  </a:lnTo>
                  <a:lnTo>
                    <a:pt x="502" y="73"/>
                  </a:lnTo>
                  <a:lnTo>
                    <a:pt x="1024" y="648"/>
                  </a:lnTo>
                  <a:lnTo>
                    <a:pt x="682" y="415"/>
                  </a:lnTo>
                  <a:lnTo>
                    <a:pt x="896" y="685"/>
                  </a:lnTo>
                  <a:lnTo>
                    <a:pt x="636" y="512"/>
                  </a:lnTo>
                  <a:lnTo>
                    <a:pt x="814" y="720"/>
                  </a:lnTo>
                  <a:lnTo>
                    <a:pt x="636" y="582"/>
                  </a:lnTo>
                  <a:lnTo>
                    <a:pt x="738" y="750"/>
                  </a:lnTo>
                  <a:lnTo>
                    <a:pt x="581" y="786"/>
                  </a:lnTo>
                  <a:close/>
                </a:path>
              </a:pathLst>
            </a:custGeom>
            <a:solidFill>
              <a:srgbClr val="000000"/>
            </a:solidFill>
            <a:ln w="0">
              <a:solidFill>
                <a:srgbClr val="000000"/>
              </a:solidFill>
              <a:round/>
              <a:headEnd/>
              <a:tailEnd/>
            </a:ln>
          </p:spPr>
          <p:txBody>
            <a:bodyPr/>
            <a:lstStyle/>
            <a:p>
              <a:endParaRPr lang="id-ID"/>
            </a:p>
          </p:txBody>
        </p:sp>
        <p:sp>
          <p:nvSpPr>
            <p:cNvPr id="50238" name="Freeform 62"/>
            <p:cNvSpPr>
              <a:spLocks/>
            </p:cNvSpPr>
            <p:nvPr/>
          </p:nvSpPr>
          <p:spPr bwMode="auto">
            <a:xfrm>
              <a:off x="4878" y="3817"/>
              <a:ext cx="73" cy="82"/>
            </a:xfrm>
            <a:custGeom>
              <a:avLst/>
              <a:gdLst>
                <a:gd name="T0" fmla="*/ 0 w 865"/>
                <a:gd name="T1" fmla="*/ 0 h 984"/>
                <a:gd name="T2" fmla="*/ 0 w 865"/>
                <a:gd name="T3" fmla="*/ 0 h 984"/>
                <a:gd name="T4" fmla="*/ 0 w 865"/>
                <a:gd name="T5" fmla="*/ 0 h 984"/>
                <a:gd name="T6" fmla="*/ 0 w 865"/>
                <a:gd name="T7" fmla="*/ 0 h 984"/>
                <a:gd name="T8" fmla="*/ 0 w 865"/>
                <a:gd name="T9" fmla="*/ 0 h 984"/>
                <a:gd name="T10" fmla="*/ 0 w 865"/>
                <a:gd name="T11" fmla="*/ 0 h 984"/>
                <a:gd name="T12" fmla="*/ 0 w 865"/>
                <a:gd name="T13" fmla="*/ 0 h 984"/>
                <a:gd name="T14" fmla="*/ 0 w 865"/>
                <a:gd name="T15" fmla="*/ 0 h 984"/>
                <a:gd name="T16" fmla="*/ 0 w 865"/>
                <a:gd name="T17" fmla="*/ 0 h 984"/>
                <a:gd name="T18" fmla="*/ 0 w 865"/>
                <a:gd name="T19" fmla="*/ 0 h 984"/>
                <a:gd name="T20" fmla="*/ 0 w 865"/>
                <a:gd name="T21" fmla="*/ 0 h 984"/>
                <a:gd name="T22" fmla="*/ 0 w 865"/>
                <a:gd name="T23" fmla="*/ 0 h 984"/>
                <a:gd name="T24" fmla="*/ 0 w 865"/>
                <a:gd name="T25" fmla="*/ 0 h 984"/>
                <a:gd name="T26" fmla="*/ 0 w 865"/>
                <a:gd name="T27" fmla="*/ 0 h 984"/>
                <a:gd name="T28" fmla="*/ 0 w 865"/>
                <a:gd name="T29" fmla="*/ 0 h 984"/>
                <a:gd name="T30" fmla="*/ 0 w 865"/>
                <a:gd name="T31" fmla="*/ 0 h 984"/>
                <a:gd name="T32" fmla="*/ 0 w 865"/>
                <a:gd name="T33" fmla="*/ 0 h 984"/>
                <a:gd name="T34" fmla="*/ 0 w 865"/>
                <a:gd name="T35" fmla="*/ 0 h 9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65"/>
                <a:gd name="T55" fmla="*/ 0 h 984"/>
                <a:gd name="T56" fmla="*/ 865 w 865"/>
                <a:gd name="T57" fmla="*/ 984 h 9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65" h="984">
                  <a:moveTo>
                    <a:pt x="815" y="301"/>
                  </a:moveTo>
                  <a:lnTo>
                    <a:pt x="865" y="512"/>
                  </a:lnTo>
                  <a:lnTo>
                    <a:pt x="865" y="716"/>
                  </a:lnTo>
                  <a:lnTo>
                    <a:pt x="815" y="984"/>
                  </a:lnTo>
                  <a:lnTo>
                    <a:pt x="633" y="811"/>
                  </a:lnTo>
                  <a:lnTo>
                    <a:pt x="501" y="606"/>
                  </a:lnTo>
                  <a:lnTo>
                    <a:pt x="261" y="439"/>
                  </a:lnTo>
                  <a:lnTo>
                    <a:pt x="0" y="337"/>
                  </a:lnTo>
                  <a:lnTo>
                    <a:pt x="51" y="169"/>
                  </a:lnTo>
                  <a:lnTo>
                    <a:pt x="51" y="0"/>
                  </a:lnTo>
                  <a:lnTo>
                    <a:pt x="78" y="271"/>
                  </a:lnTo>
                  <a:lnTo>
                    <a:pt x="107" y="301"/>
                  </a:lnTo>
                  <a:lnTo>
                    <a:pt x="397" y="439"/>
                  </a:lnTo>
                  <a:lnTo>
                    <a:pt x="581" y="577"/>
                  </a:lnTo>
                  <a:lnTo>
                    <a:pt x="733" y="847"/>
                  </a:lnTo>
                  <a:lnTo>
                    <a:pt x="815" y="577"/>
                  </a:lnTo>
                  <a:lnTo>
                    <a:pt x="758" y="301"/>
                  </a:lnTo>
                  <a:lnTo>
                    <a:pt x="815" y="301"/>
                  </a:lnTo>
                  <a:close/>
                </a:path>
              </a:pathLst>
            </a:custGeom>
            <a:solidFill>
              <a:srgbClr val="000000"/>
            </a:solidFill>
            <a:ln w="0">
              <a:solidFill>
                <a:srgbClr val="000000"/>
              </a:solidFill>
              <a:round/>
              <a:headEnd/>
              <a:tailEnd/>
            </a:ln>
          </p:spPr>
          <p:txBody>
            <a:bodyPr/>
            <a:lstStyle/>
            <a:p>
              <a:endParaRPr lang="id-ID"/>
            </a:p>
          </p:txBody>
        </p:sp>
        <p:sp>
          <p:nvSpPr>
            <p:cNvPr id="50239" name="Freeform 63"/>
            <p:cNvSpPr>
              <a:spLocks/>
            </p:cNvSpPr>
            <p:nvPr/>
          </p:nvSpPr>
          <p:spPr bwMode="auto">
            <a:xfrm>
              <a:off x="4955" y="3842"/>
              <a:ext cx="19" cy="49"/>
            </a:xfrm>
            <a:custGeom>
              <a:avLst/>
              <a:gdLst>
                <a:gd name="T0" fmla="*/ 0 w 233"/>
                <a:gd name="T1" fmla="*/ 0 h 581"/>
                <a:gd name="T2" fmla="*/ 0 w 233"/>
                <a:gd name="T3" fmla="*/ 0 h 581"/>
                <a:gd name="T4" fmla="*/ 0 w 233"/>
                <a:gd name="T5" fmla="*/ 0 h 581"/>
                <a:gd name="T6" fmla="*/ 0 w 233"/>
                <a:gd name="T7" fmla="*/ 0 h 581"/>
                <a:gd name="T8" fmla="*/ 0 w 233"/>
                <a:gd name="T9" fmla="*/ 0 h 581"/>
                <a:gd name="T10" fmla="*/ 0 w 233"/>
                <a:gd name="T11" fmla="*/ 0 h 581"/>
                <a:gd name="T12" fmla="*/ 0 w 233"/>
                <a:gd name="T13" fmla="*/ 0 h 581"/>
                <a:gd name="T14" fmla="*/ 0 w 233"/>
                <a:gd name="T15" fmla="*/ 0 h 581"/>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581"/>
                <a:gd name="T26" fmla="*/ 233 w 233"/>
                <a:gd name="T27" fmla="*/ 581 h 5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581">
                  <a:moveTo>
                    <a:pt x="108" y="0"/>
                  </a:moveTo>
                  <a:lnTo>
                    <a:pt x="132" y="276"/>
                  </a:lnTo>
                  <a:lnTo>
                    <a:pt x="184" y="481"/>
                  </a:lnTo>
                  <a:lnTo>
                    <a:pt x="233" y="581"/>
                  </a:lnTo>
                  <a:lnTo>
                    <a:pt x="108" y="415"/>
                  </a:lnTo>
                  <a:lnTo>
                    <a:pt x="56" y="211"/>
                  </a:lnTo>
                  <a:lnTo>
                    <a:pt x="0" y="0"/>
                  </a:lnTo>
                  <a:lnTo>
                    <a:pt x="108" y="0"/>
                  </a:lnTo>
                  <a:close/>
                </a:path>
              </a:pathLst>
            </a:custGeom>
            <a:solidFill>
              <a:srgbClr val="000000"/>
            </a:solidFill>
            <a:ln w="0">
              <a:solidFill>
                <a:srgbClr val="000000"/>
              </a:solidFill>
              <a:round/>
              <a:headEnd/>
              <a:tailEnd/>
            </a:ln>
          </p:spPr>
          <p:txBody>
            <a:bodyPr/>
            <a:lstStyle/>
            <a:p>
              <a:endParaRPr lang="id-ID"/>
            </a:p>
          </p:txBody>
        </p:sp>
        <p:sp>
          <p:nvSpPr>
            <p:cNvPr id="50240" name="Freeform 64"/>
            <p:cNvSpPr>
              <a:spLocks/>
            </p:cNvSpPr>
            <p:nvPr/>
          </p:nvSpPr>
          <p:spPr bwMode="auto">
            <a:xfrm>
              <a:off x="4961" y="3848"/>
              <a:ext cx="412" cy="269"/>
            </a:xfrm>
            <a:custGeom>
              <a:avLst/>
              <a:gdLst>
                <a:gd name="T0" fmla="*/ 0 w 4937"/>
                <a:gd name="T1" fmla="*/ 0 h 3230"/>
                <a:gd name="T2" fmla="*/ 0 w 4937"/>
                <a:gd name="T3" fmla="*/ 0 h 3230"/>
                <a:gd name="T4" fmla="*/ 0 w 4937"/>
                <a:gd name="T5" fmla="*/ 0 h 3230"/>
                <a:gd name="T6" fmla="*/ 0 w 4937"/>
                <a:gd name="T7" fmla="*/ 0 h 3230"/>
                <a:gd name="T8" fmla="*/ 0 w 4937"/>
                <a:gd name="T9" fmla="*/ 0 h 3230"/>
                <a:gd name="T10" fmla="*/ 0 w 4937"/>
                <a:gd name="T11" fmla="*/ 0 h 3230"/>
                <a:gd name="T12" fmla="*/ 0 w 4937"/>
                <a:gd name="T13" fmla="*/ 0 h 3230"/>
                <a:gd name="T14" fmla="*/ 0 w 4937"/>
                <a:gd name="T15" fmla="*/ 0 h 3230"/>
                <a:gd name="T16" fmla="*/ 0 w 4937"/>
                <a:gd name="T17" fmla="*/ 0 h 3230"/>
                <a:gd name="T18" fmla="*/ 0 w 4937"/>
                <a:gd name="T19" fmla="*/ 0 h 3230"/>
                <a:gd name="T20" fmla="*/ 0 w 4937"/>
                <a:gd name="T21" fmla="*/ 0 h 3230"/>
                <a:gd name="T22" fmla="*/ 0 w 4937"/>
                <a:gd name="T23" fmla="*/ 0 h 3230"/>
                <a:gd name="T24" fmla="*/ 0 w 4937"/>
                <a:gd name="T25" fmla="*/ 0 h 3230"/>
                <a:gd name="T26" fmla="*/ 0 w 4937"/>
                <a:gd name="T27" fmla="*/ 0 h 3230"/>
                <a:gd name="T28" fmla="*/ 0 w 4937"/>
                <a:gd name="T29" fmla="*/ 0 h 3230"/>
                <a:gd name="T30" fmla="*/ 0 w 4937"/>
                <a:gd name="T31" fmla="*/ 0 h 3230"/>
                <a:gd name="T32" fmla="*/ 0 w 4937"/>
                <a:gd name="T33" fmla="*/ 0 h 3230"/>
                <a:gd name="T34" fmla="*/ 0 w 4937"/>
                <a:gd name="T35" fmla="*/ 0 h 3230"/>
                <a:gd name="T36" fmla="*/ 0 w 4937"/>
                <a:gd name="T37" fmla="*/ 0 h 3230"/>
                <a:gd name="T38" fmla="*/ 0 w 4937"/>
                <a:gd name="T39" fmla="*/ 0 h 3230"/>
                <a:gd name="T40" fmla="*/ 0 w 4937"/>
                <a:gd name="T41" fmla="*/ 0 h 3230"/>
                <a:gd name="T42" fmla="*/ 0 w 4937"/>
                <a:gd name="T43" fmla="*/ 0 h 3230"/>
                <a:gd name="T44" fmla="*/ 0 w 4937"/>
                <a:gd name="T45" fmla="*/ 0 h 3230"/>
                <a:gd name="T46" fmla="*/ 0 w 4937"/>
                <a:gd name="T47" fmla="*/ 0 h 3230"/>
                <a:gd name="T48" fmla="*/ 0 w 4937"/>
                <a:gd name="T49" fmla="*/ 0 h 3230"/>
                <a:gd name="T50" fmla="*/ 0 w 4937"/>
                <a:gd name="T51" fmla="*/ 0 h 3230"/>
                <a:gd name="T52" fmla="*/ 0 w 4937"/>
                <a:gd name="T53" fmla="*/ 0 h 3230"/>
                <a:gd name="T54" fmla="*/ 0 w 4937"/>
                <a:gd name="T55" fmla="*/ 0 h 3230"/>
                <a:gd name="T56" fmla="*/ 0 w 4937"/>
                <a:gd name="T57" fmla="*/ 0 h 3230"/>
                <a:gd name="T58" fmla="*/ 0 w 4937"/>
                <a:gd name="T59" fmla="*/ 0 h 3230"/>
                <a:gd name="T60" fmla="*/ 0 w 4937"/>
                <a:gd name="T61" fmla="*/ 0 h 3230"/>
                <a:gd name="T62" fmla="*/ 0 w 4937"/>
                <a:gd name="T63" fmla="*/ 0 h 3230"/>
                <a:gd name="T64" fmla="*/ 0 w 4937"/>
                <a:gd name="T65" fmla="*/ 0 h 3230"/>
                <a:gd name="T66" fmla="*/ 0 w 4937"/>
                <a:gd name="T67" fmla="*/ 0 h 3230"/>
                <a:gd name="T68" fmla="*/ 0 w 4937"/>
                <a:gd name="T69" fmla="*/ 0 h 3230"/>
                <a:gd name="T70" fmla="*/ 0 w 4937"/>
                <a:gd name="T71" fmla="*/ 0 h 3230"/>
                <a:gd name="T72" fmla="*/ 0 w 4937"/>
                <a:gd name="T73" fmla="*/ 0 h 3230"/>
                <a:gd name="T74" fmla="*/ 0 w 4937"/>
                <a:gd name="T75" fmla="*/ 0 h 3230"/>
                <a:gd name="T76" fmla="*/ 0 w 4937"/>
                <a:gd name="T77" fmla="*/ 0 h 3230"/>
                <a:gd name="T78" fmla="*/ 0 w 4937"/>
                <a:gd name="T79" fmla="*/ 0 h 3230"/>
                <a:gd name="T80" fmla="*/ 0 w 4937"/>
                <a:gd name="T81" fmla="*/ 0 h 3230"/>
                <a:gd name="T82" fmla="*/ 0 w 4937"/>
                <a:gd name="T83" fmla="*/ 0 h 3230"/>
                <a:gd name="T84" fmla="*/ 0 w 4937"/>
                <a:gd name="T85" fmla="*/ 0 h 3230"/>
                <a:gd name="T86" fmla="*/ 0 w 4937"/>
                <a:gd name="T87" fmla="*/ 0 h 3230"/>
                <a:gd name="T88" fmla="*/ 0 w 4937"/>
                <a:gd name="T89" fmla="*/ 0 h 3230"/>
                <a:gd name="T90" fmla="*/ 0 w 4937"/>
                <a:gd name="T91" fmla="*/ 0 h 3230"/>
                <a:gd name="T92" fmla="*/ 0 w 4937"/>
                <a:gd name="T93" fmla="*/ 0 h 3230"/>
                <a:gd name="T94" fmla="*/ 0 w 4937"/>
                <a:gd name="T95" fmla="*/ 0 h 3230"/>
                <a:gd name="T96" fmla="*/ 0 w 4937"/>
                <a:gd name="T97" fmla="*/ 0 h 3230"/>
                <a:gd name="T98" fmla="*/ 0 w 4937"/>
                <a:gd name="T99" fmla="*/ 0 h 3230"/>
                <a:gd name="T100" fmla="*/ 0 w 4937"/>
                <a:gd name="T101" fmla="*/ 0 h 3230"/>
                <a:gd name="T102" fmla="*/ 0 w 4937"/>
                <a:gd name="T103" fmla="*/ 0 h 3230"/>
                <a:gd name="T104" fmla="*/ 0 w 4937"/>
                <a:gd name="T105" fmla="*/ 0 h 3230"/>
                <a:gd name="T106" fmla="*/ 0 w 4937"/>
                <a:gd name="T107" fmla="*/ 0 h 3230"/>
                <a:gd name="T108" fmla="*/ 0 w 4937"/>
                <a:gd name="T109" fmla="*/ 0 h 3230"/>
                <a:gd name="T110" fmla="*/ 0 w 4937"/>
                <a:gd name="T111" fmla="*/ 0 h 3230"/>
                <a:gd name="T112" fmla="*/ 0 w 4937"/>
                <a:gd name="T113" fmla="*/ 0 h 3230"/>
                <a:gd name="T114" fmla="*/ 0 w 4937"/>
                <a:gd name="T115" fmla="*/ 0 h 3230"/>
                <a:gd name="T116" fmla="*/ 0 w 4937"/>
                <a:gd name="T117" fmla="*/ 0 h 3230"/>
                <a:gd name="T118" fmla="*/ 0 w 4937"/>
                <a:gd name="T119" fmla="*/ 0 h 323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937"/>
                <a:gd name="T181" fmla="*/ 0 h 3230"/>
                <a:gd name="T182" fmla="*/ 4937 w 4937"/>
                <a:gd name="T183" fmla="*/ 3230 h 323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937" h="3230">
                  <a:moveTo>
                    <a:pt x="1968" y="0"/>
                  </a:moveTo>
                  <a:lnTo>
                    <a:pt x="2468" y="543"/>
                  </a:lnTo>
                  <a:lnTo>
                    <a:pt x="2494" y="813"/>
                  </a:lnTo>
                  <a:lnTo>
                    <a:pt x="2494" y="1258"/>
                  </a:lnTo>
                  <a:lnTo>
                    <a:pt x="2446" y="1697"/>
                  </a:lnTo>
                  <a:lnTo>
                    <a:pt x="2605" y="1636"/>
                  </a:lnTo>
                  <a:lnTo>
                    <a:pt x="2656" y="1697"/>
                  </a:lnTo>
                  <a:lnTo>
                    <a:pt x="2889" y="1425"/>
                  </a:lnTo>
                  <a:lnTo>
                    <a:pt x="3099" y="1186"/>
                  </a:lnTo>
                  <a:lnTo>
                    <a:pt x="2889" y="1526"/>
                  </a:lnTo>
                  <a:lnTo>
                    <a:pt x="2732" y="1697"/>
                  </a:lnTo>
                  <a:lnTo>
                    <a:pt x="2494" y="1905"/>
                  </a:lnTo>
                  <a:lnTo>
                    <a:pt x="2366" y="2006"/>
                  </a:lnTo>
                  <a:lnTo>
                    <a:pt x="2524" y="1971"/>
                  </a:lnTo>
                  <a:lnTo>
                    <a:pt x="2418" y="2175"/>
                  </a:lnTo>
                  <a:lnTo>
                    <a:pt x="2574" y="2072"/>
                  </a:lnTo>
                  <a:lnTo>
                    <a:pt x="2446" y="2278"/>
                  </a:lnTo>
                  <a:lnTo>
                    <a:pt x="2732" y="2107"/>
                  </a:lnTo>
                  <a:lnTo>
                    <a:pt x="2524" y="2348"/>
                  </a:lnTo>
                  <a:lnTo>
                    <a:pt x="2757" y="2245"/>
                  </a:lnTo>
                  <a:lnTo>
                    <a:pt x="2916" y="2107"/>
                  </a:lnTo>
                  <a:lnTo>
                    <a:pt x="3099" y="1905"/>
                  </a:lnTo>
                  <a:lnTo>
                    <a:pt x="3650" y="2348"/>
                  </a:lnTo>
                  <a:lnTo>
                    <a:pt x="3761" y="2348"/>
                  </a:lnTo>
                  <a:lnTo>
                    <a:pt x="4259" y="1563"/>
                  </a:lnTo>
                  <a:lnTo>
                    <a:pt x="4045" y="2006"/>
                  </a:lnTo>
                  <a:lnTo>
                    <a:pt x="4387" y="2144"/>
                  </a:lnTo>
                  <a:lnTo>
                    <a:pt x="4651" y="2175"/>
                  </a:lnTo>
                  <a:lnTo>
                    <a:pt x="4335" y="2482"/>
                  </a:lnTo>
                  <a:lnTo>
                    <a:pt x="4619" y="2552"/>
                  </a:lnTo>
                  <a:lnTo>
                    <a:pt x="4803" y="2552"/>
                  </a:lnTo>
                  <a:lnTo>
                    <a:pt x="4595" y="2892"/>
                  </a:lnTo>
                  <a:lnTo>
                    <a:pt x="4937" y="2925"/>
                  </a:lnTo>
                  <a:lnTo>
                    <a:pt x="4727" y="3164"/>
                  </a:lnTo>
                  <a:lnTo>
                    <a:pt x="4277" y="3134"/>
                  </a:lnTo>
                  <a:lnTo>
                    <a:pt x="3888" y="3164"/>
                  </a:lnTo>
                  <a:lnTo>
                    <a:pt x="3604" y="3230"/>
                  </a:lnTo>
                  <a:lnTo>
                    <a:pt x="4152" y="2653"/>
                  </a:lnTo>
                  <a:lnTo>
                    <a:pt x="4020" y="2587"/>
                  </a:lnTo>
                  <a:lnTo>
                    <a:pt x="4543" y="2245"/>
                  </a:lnTo>
                  <a:lnTo>
                    <a:pt x="4305" y="2175"/>
                  </a:lnTo>
                  <a:lnTo>
                    <a:pt x="3888" y="2482"/>
                  </a:lnTo>
                  <a:lnTo>
                    <a:pt x="3994" y="2624"/>
                  </a:lnTo>
                  <a:lnTo>
                    <a:pt x="3151" y="2006"/>
                  </a:lnTo>
                  <a:lnTo>
                    <a:pt x="3099" y="1941"/>
                  </a:lnTo>
                  <a:lnTo>
                    <a:pt x="2941" y="2107"/>
                  </a:lnTo>
                  <a:lnTo>
                    <a:pt x="2732" y="2348"/>
                  </a:lnTo>
                  <a:lnTo>
                    <a:pt x="2494" y="2624"/>
                  </a:lnTo>
                  <a:lnTo>
                    <a:pt x="2310" y="2857"/>
                  </a:lnTo>
                  <a:lnTo>
                    <a:pt x="2207" y="2961"/>
                  </a:lnTo>
                  <a:lnTo>
                    <a:pt x="2967" y="3195"/>
                  </a:lnTo>
                  <a:lnTo>
                    <a:pt x="2341" y="3063"/>
                  </a:lnTo>
                  <a:lnTo>
                    <a:pt x="1839" y="2857"/>
                  </a:lnTo>
                  <a:lnTo>
                    <a:pt x="1182" y="2653"/>
                  </a:lnTo>
                  <a:lnTo>
                    <a:pt x="681" y="2384"/>
                  </a:lnTo>
                  <a:lnTo>
                    <a:pt x="1053" y="2552"/>
                  </a:lnTo>
                  <a:lnTo>
                    <a:pt x="1288" y="2624"/>
                  </a:lnTo>
                  <a:lnTo>
                    <a:pt x="1562" y="2196"/>
                  </a:lnTo>
                  <a:lnTo>
                    <a:pt x="1476" y="2449"/>
                  </a:lnTo>
                  <a:lnTo>
                    <a:pt x="1589" y="2438"/>
                  </a:lnTo>
                  <a:lnTo>
                    <a:pt x="1472" y="2686"/>
                  </a:lnTo>
                  <a:lnTo>
                    <a:pt x="1684" y="2787"/>
                  </a:lnTo>
                  <a:lnTo>
                    <a:pt x="1822" y="2756"/>
                  </a:lnTo>
                  <a:lnTo>
                    <a:pt x="1634" y="2708"/>
                  </a:lnTo>
                  <a:lnTo>
                    <a:pt x="1818" y="2676"/>
                  </a:lnTo>
                  <a:lnTo>
                    <a:pt x="1618" y="2614"/>
                  </a:lnTo>
                  <a:lnTo>
                    <a:pt x="1807" y="2583"/>
                  </a:lnTo>
                  <a:lnTo>
                    <a:pt x="1625" y="2527"/>
                  </a:lnTo>
                  <a:lnTo>
                    <a:pt x="1791" y="2511"/>
                  </a:lnTo>
                  <a:lnTo>
                    <a:pt x="1618" y="2449"/>
                  </a:lnTo>
                  <a:lnTo>
                    <a:pt x="1781" y="2431"/>
                  </a:lnTo>
                  <a:lnTo>
                    <a:pt x="1625" y="2384"/>
                  </a:lnTo>
                  <a:lnTo>
                    <a:pt x="1781" y="2334"/>
                  </a:lnTo>
                  <a:lnTo>
                    <a:pt x="1608" y="2289"/>
                  </a:lnTo>
                  <a:lnTo>
                    <a:pt x="1781" y="2241"/>
                  </a:lnTo>
                  <a:lnTo>
                    <a:pt x="1608" y="2185"/>
                  </a:lnTo>
                  <a:lnTo>
                    <a:pt x="1781" y="2151"/>
                  </a:lnTo>
                  <a:lnTo>
                    <a:pt x="1604" y="2105"/>
                  </a:lnTo>
                  <a:lnTo>
                    <a:pt x="1781" y="2051"/>
                  </a:lnTo>
                  <a:lnTo>
                    <a:pt x="1589" y="2006"/>
                  </a:lnTo>
                  <a:lnTo>
                    <a:pt x="1762" y="1961"/>
                  </a:lnTo>
                  <a:lnTo>
                    <a:pt x="1582" y="1905"/>
                  </a:lnTo>
                  <a:lnTo>
                    <a:pt x="1750" y="1833"/>
                  </a:lnTo>
                  <a:lnTo>
                    <a:pt x="1562" y="1788"/>
                  </a:lnTo>
                  <a:lnTo>
                    <a:pt x="1735" y="1730"/>
                  </a:lnTo>
                  <a:lnTo>
                    <a:pt x="1541" y="1681"/>
                  </a:lnTo>
                  <a:lnTo>
                    <a:pt x="1711" y="1636"/>
                  </a:lnTo>
                  <a:lnTo>
                    <a:pt x="1476" y="1574"/>
                  </a:lnTo>
                  <a:lnTo>
                    <a:pt x="1451" y="1390"/>
                  </a:lnTo>
                  <a:lnTo>
                    <a:pt x="1919" y="1258"/>
                  </a:lnTo>
                  <a:lnTo>
                    <a:pt x="2051" y="1156"/>
                  </a:lnTo>
                  <a:lnTo>
                    <a:pt x="1409" y="1329"/>
                  </a:lnTo>
                  <a:lnTo>
                    <a:pt x="2112" y="933"/>
                  </a:lnTo>
                  <a:lnTo>
                    <a:pt x="1350" y="1284"/>
                  </a:lnTo>
                  <a:lnTo>
                    <a:pt x="1441" y="2206"/>
                  </a:lnTo>
                  <a:lnTo>
                    <a:pt x="1105" y="2175"/>
                  </a:lnTo>
                  <a:lnTo>
                    <a:pt x="946" y="2144"/>
                  </a:lnTo>
                  <a:lnTo>
                    <a:pt x="341" y="1905"/>
                  </a:lnTo>
                  <a:lnTo>
                    <a:pt x="897" y="2072"/>
                  </a:lnTo>
                  <a:lnTo>
                    <a:pt x="897" y="1905"/>
                  </a:lnTo>
                  <a:lnTo>
                    <a:pt x="897" y="1736"/>
                  </a:lnTo>
                  <a:lnTo>
                    <a:pt x="657" y="1598"/>
                  </a:lnTo>
                  <a:lnTo>
                    <a:pt x="320" y="1394"/>
                  </a:lnTo>
                  <a:lnTo>
                    <a:pt x="157" y="1221"/>
                  </a:lnTo>
                  <a:lnTo>
                    <a:pt x="0" y="1018"/>
                  </a:lnTo>
                  <a:lnTo>
                    <a:pt x="374" y="1366"/>
                  </a:lnTo>
                  <a:lnTo>
                    <a:pt x="713" y="1563"/>
                  </a:lnTo>
                  <a:lnTo>
                    <a:pt x="870" y="1636"/>
                  </a:lnTo>
                  <a:lnTo>
                    <a:pt x="870" y="1461"/>
                  </a:lnTo>
                  <a:lnTo>
                    <a:pt x="763" y="1394"/>
                  </a:lnTo>
                  <a:lnTo>
                    <a:pt x="793" y="1258"/>
                  </a:lnTo>
                  <a:lnTo>
                    <a:pt x="713" y="1120"/>
                  </a:lnTo>
                  <a:lnTo>
                    <a:pt x="555" y="951"/>
                  </a:lnTo>
                  <a:lnTo>
                    <a:pt x="423" y="813"/>
                  </a:lnTo>
                  <a:lnTo>
                    <a:pt x="396" y="713"/>
                  </a:lnTo>
                  <a:lnTo>
                    <a:pt x="657" y="646"/>
                  </a:lnTo>
                  <a:lnTo>
                    <a:pt x="1029" y="508"/>
                  </a:lnTo>
                  <a:lnTo>
                    <a:pt x="1445" y="305"/>
                  </a:lnTo>
                  <a:lnTo>
                    <a:pt x="1839" y="100"/>
                  </a:lnTo>
                  <a:lnTo>
                    <a:pt x="1968" y="0"/>
                  </a:lnTo>
                  <a:close/>
                </a:path>
              </a:pathLst>
            </a:custGeom>
            <a:solidFill>
              <a:srgbClr val="000000"/>
            </a:solidFill>
            <a:ln w="0">
              <a:solidFill>
                <a:srgbClr val="000000"/>
              </a:solidFill>
              <a:round/>
              <a:headEnd/>
              <a:tailEnd/>
            </a:ln>
          </p:spPr>
          <p:txBody>
            <a:bodyPr/>
            <a:lstStyle/>
            <a:p>
              <a:endParaRPr lang="id-ID"/>
            </a:p>
          </p:txBody>
        </p:sp>
        <p:sp>
          <p:nvSpPr>
            <p:cNvPr id="50241" name="Freeform 65"/>
            <p:cNvSpPr>
              <a:spLocks/>
            </p:cNvSpPr>
            <p:nvPr/>
          </p:nvSpPr>
          <p:spPr bwMode="auto">
            <a:xfrm>
              <a:off x="4760" y="3933"/>
              <a:ext cx="262" cy="190"/>
            </a:xfrm>
            <a:custGeom>
              <a:avLst/>
              <a:gdLst>
                <a:gd name="T0" fmla="*/ 0 w 3146"/>
                <a:gd name="T1" fmla="*/ 0 h 2284"/>
                <a:gd name="T2" fmla="*/ 0 w 3146"/>
                <a:gd name="T3" fmla="*/ 0 h 2284"/>
                <a:gd name="T4" fmla="*/ 0 w 3146"/>
                <a:gd name="T5" fmla="*/ 0 h 2284"/>
                <a:gd name="T6" fmla="*/ 0 w 3146"/>
                <a:gd name="T7" fmla="*/ 0 h 2284"/>
                <a:gd name="T8" fmla="*/ 0 w 3146"/>
                <a:gd name="T9" fmla="*/ 0 h 2284"/>
                <a:gd name="T10" fmla="*/ 0 w 3146"/>
                <a:gd name="T11" fmla="*/ 0 h 2284"/>
                <a:gd name="T12" fmla="*/ 0 w 3146"/>
                <a:gd name="T13" fmla="*/ 0 h 2284"/>
                <a:gd name="T14" fmla="*/ 0 w 3146"/>
                <a:gd name="T15" fmla="*/ 0 h 2284"/>
                <a:gd name="T16" fmla="*/ 0 w 3146"/>
                <a:gd name="T17" fmla="*/ 0 h 2284"/>
                <a:gd name="T18" fmla="*/ 0 w 3146"/>
                <a:gd name="T19" fmla="*/ 0 h 2284"/>
                <a:gd name="T20" fmla="*/ 0 w 3146"/>
                <a:gd name="T21" fmla="*/ 0 h 2284"/>
                <a:gd name="T22" fmla="*/ 0 w 3146"/>
                <a:gd name="T23" fmla="*/ 0 h 2284"/>
                <a:gd name="T24" fmla="*/ 0 w 3146"/>
                <a:gd name="T25" fmla="*/ 0 h 2284"/>
                <a:gd name="T26" fmla="*/ 0 w 3146"/>
                <a:gd name="T27" fmla="*/ 0 h 2284"/>
                <a:gd name="T28" fmla="*/ 0 w 3146"/>
                <a:gd name="T29" fmla="*/ 0 h 2284"/>
                <a:gd name="T30" fmla="*/ 0 w 3146"/>
                <a:gd name="T31" fmla="*/ 0 h 2284"/>
                <a:gd name="T32" fmla="*/ 0 w 3146"/>
                <a:gd name="T33" fmla="*/ 0 h 2284"/>
                <a:gd name="T34" fmla="*/ 0 w 3146"/>
                <a:gd name="T35" fmla="*/ 0 h 2284"/>
                <a:gd name="T36" fmla="*/ 0 w 3146"/>
                <a:gd name="T37" fmla="*/ 0 h 2284"/>
                <a:gd name="T38" fmla="*/ 0 w 3146"/>
                <a:gd name="T39" fmla="*/ 0 h 2284"/>
                <a:gd name="T40" fmla="*/ 0 w 3146"/>
                <a:gd name="T41" fmla="*/ 0 h 2284"/>
                <a:gd name="T42" fmla="*/ 0 w 3146"/>
                <a:gd name="T43" fmla="*/ 0 h 2284"/>
                <a:gd name="T44" fmla="*/ 0 w 3146"/>
                <a:gd name="T45" fmla="*/ 0 h 2284"/>
                <a:gd name="T46" fmla="*/ 0 w 3146"/>
                <a:gd name="T47" fmla="*/ 0 h 2284"/>
                <a:gd name="T48" fmla="*/ 0 w 3146"/>
                <a:gd name="T49" fmla="*/ 0 h 2284"/>
                <a:gd name="T50" fmla="*/ 0 w 3146"/>
                <a:gd name="T51" fmla="*/ 0 h 2284"/>
                <a:gd name="T52" fmla="*/ 0 w 3146"/>
                <a:gd name="T53" fmla="*/ 0 h 2284"/>
                <a:gd name="T54" fmla="*/ 0 w 3146"/>
                <a:gd name="T55" fmla="*/ 0 h 2284"/>
                <a:gd name="T56" fmla="*/ 0 w 3146"/>
                <a:gd name="T57" fmla="*/ 0 h 2284"/>
                <a:gd name="T58" fmla="*/ 0 w 3146"/>
                <a:gd name="T59" fmla="*/ 0 h 2284"/>
                <a:gd name="T60" fmla="*/ 0 w 3146"/>
                <a:gd name="T61" fmla="*/ 0 h 2284"/>
                <a:gd name="T62" fmla="*/ 0 w 3146"/>
                <a:gd name="T63" fmla="*/ 0 h 2284"/>
                <a:gd name="T64" fmla="*/ 0 w 3146"/>
                <a:gd name="T65" fmla="*/ 0 h 2284"/>
                <a:gd name="T66" fmla="*/ 0 w 3146"/>
                <a:gd name="T67" fmla="*/ 0 h 2284"/>
                <a:gd name="T68" fmla="*/ 0 w 3146"/>
                <a:gd name="T69" fmla="*/ 0 h 2284"/>
                <a:gd name="T70" fmla="*/ 0 w 3146"/>
                <a:gd name="T71" fmla="*/ 0 h 2284"/>
                <a:gd name="T72" fmla="*/ 0 w 3146"/>
                <a:gd name="T73" fmla="*/ 0 h 2284"/>
                <a:gd name="T74" fmla="*/ 0 w 3146"/>
                <a:gd name="T75" fmla="*/ 0 h 2284"/>
                <a:gd name="T76" fmla="*/ 0 w 3146"/>
                <a:gd name="T77" fmla="*/ 0 h 2284"/>
                <a:gd name="T78" fmla="*/ 0 w 3146"/>
                <a:gd name="T79" fmla="*/ 0 h 2284"/>
                <a:gd name="T80" fmla="*/ 0 w 3146"/>
                <a:gd name="T81" fmla="*/ 0 h 2284"/>
                <a:gd name="T82" fmla="*/ 0 w 3146"/>
                <a:gd name="T83" fmla="*/ 0 h 2284"/>
                <a:gd name="T84" fmla="*/ 0 w 3146"/>
                <a:gd name="T85" fmla="*/ 0 h 2284"/>
                <a:gd name="T86" fmla="*/ 0 w 3146"/>
                <a:gd name="T87" fmla="*/ 0 h 2284"/>
                <a:gd name="T88" fmla="*/ 0 w 3146"/>
                <a:gd name="T89" fmla="*/ 0 h 2284"/>
                <a:gd name="T90" fmla="*/ 0 w 3146"/>
                <a:gd name="T91" fmla="*/ 0 h 2284"/>
                <a:gd name="T92" fmla="*/ 0 w 3146"/>
                <a:gd name="T93" fmla="*/ 0 h 2284"/>
                <a:gd name="T94" fmla="*/ 0 w 3146"/>
                <a:gd name="T95" fmla="*/ 0 h 2284"/>
                <a:gd name="T96" fmla="*/ 0 w 3146"/>
                <a:gd name="T97" fmla="*/ 0 h 2284"/>
                <a:gd name="T98" fmla="*/ 0 w 3146"/>
                <a:gd name="T99" fmla="*/ 0 h 2284"/>
                <a:gd name="T100" fmla="*/ 0 w 3146"/>
                <a:gd name="T101" fmla="*/ 0 h 2284"/>
                <a:gd name="T102" fmla="*/ 0 w 3146"/>
                <a:gd name="T103" fmla="*/ 0 h 2284"/>
                <a:gd name="T104" fmla="*/ 0 w 3146"/>
                <a:gd name="T105" fmla="*/ 0 h 2284"/>
                <a:gd name="T106" fmla="*/ 0 w 3146"/>
                <a:gd name="T107" fmla="*/ 0 h 2284"/>
                <a:gd name="T108" fmla="*/ 0 w 3146"/>
                <a:gd name="T109" fmla="*/ 0 h 2284"/>
                <a:gd name="T110" fmla="*/ 0 w 3146"/>
                <a:gd name="T111" fmla="*/ 0 h 2284"/>
                <a:gd name="T112" fmla="*/ 0 w 3146"/>
                <a:gd name="T113" fmla="*/ 0 h 2284"/>
                <a:gd name="T114" fmla="*/ 0 w 3146"/>
                <a:gd name="T115" fmla="*/ 0 h 2284"/>
                <a:gd name="T116" fmla="*/ 0 w 3146"/>
                <a:gd name="T117" fmla="*/ 0 h 228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146"/>
                <a:gd name="T178" fmla="*/ 0 h 2284"/>
                <a:gd name="T179" fmla="*/ 3146 w 3146"/>
                <a:gd name="T180" fmla="*/ 2284 h 228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146" h="2284">
                  <a:moveTo>
                    <a:pt x="2386" y="0"/>
                  </a:moveTo>
                  <a:lnTo>
                    <a:pt x="2021" y="168"/>
                  </a:lnTo>
                  <a:lnTo>
                    <a:pt x="1681" y="270"/>
                  </a:lnTo>
                  <a:lnTo>
                    <a:pt x="1396" y="307"/>
                  </a:lnTo>
                  <a:lnTo>
                    <a:pt x="1206" y="307"/>
                  </a:lnTo>
                  <a:lnTo>
                    <a:pt x="1420" y="646"/>
                  </a:lnTo>
                  <a:lnTo>
                    <a:pt x="1599" y="780"/>
                  </a:lnTo>
                  <a:lnTo>
                    <a:pt x="1442" y="923"/>
                  </a:lnTo>
                  <a:lnTo>
                    <a:pt x="1180" y="923"/>
                  </a:lnTo>
                  <a:lnTo>
                    <a:pt x="973" y="887"/>
                  </a:lnTo>
                  <a:lnTo>
                    <a:pt x="1282" y="1330"/>
                  </a:lnTo>
                  <a:lnTo>
                    <a:pt x="1156" y="1366"/>
                  </a:lnTo>
                  <a:lnTo>
                    <a:pt x="897" y="1260"/>
                  </a:lnTo>
                  <a:lnTo>
                    <a:pt x="758" y="1193"/>
                  </a:lnTo>
                  <a:lnTo>
                    <a:pt x="499" y="1534"/>
                  </a:lnTo>
                  <a:lnTo>
                    <a:pt x="159" y="1809"/>
                  </a:lnTo>
                  <a:lnTo>
                    <a:pt x="0" y="1907"/>
                  </a:lnTo>
                  <a:lnTo>
                    <a:pt x="921" y="2078"/>
                  </a:lnTo>
                  <a:lnTo>
                    <a:pt x="132" y="2146"/>
                  </a:lnTo>
                  <a:lnTo>
                    <a:pt x="1049" y="2078"/>
                  </a:lnTo>
                  <a:lnTo>
                    <a:pt x="108" y="2250"/>
                  </a:lnTo>
                  <a:lnTo>
                    <a:pt x="1206" y="2212"/>
                  </a:lnTo>
                  <a:lnTo>
                    <a:pt x="1314" y="2146"/>
                  </a:lnTo>
                  <a:lnTo>
                    <a:pt x="1521" y="2045"/>
                  </a:lnTo>
                  <a:lnTo>
                    <a:pt x="1681" y="1973"/>
                  </a:lnTo>
                  <a:lnTo>
                    <a:pt x="2101" y="1907"/>
                  </a:lnTo>
                  <a:lnTo>
                    <a:pt x="2386" y="1907"/>
                  </a:lnTo>
                  <a:lnTo>
                    <a:pt x="2548" y="1973"/>
                  </a:lnTo>
                  <a:lnTo>
                    <a:pt x="2596" y="2045"/>
                  </a:lnTo>
                  <a:lnTo>
                    <a:pt x="2596" y="2146"/>
                  </a:lnTo>
                  <a:lnTo>
                    <a:pt x="2520" y="2284"/>
                  </a:lnTo>
                  <a:lnTo>
                    <a:pt x="2732" y="2116"/>
                  </a:lnTo>
                  <a:lnTo>
                    <a:pt x="2967" y="1839"/>
                  </a:lnTo>
                  <a:lnTo>
                    <a:pt x="3093" y="1606"/>
                  </a:lnTo>
                  <a:lnTo>
                    <a:pt x="3146" y="1431"/>
                  </a:lnTo>
                  <a:lnTo>
                    <a:pt x="2860" y="1769"/>
                  </a:lnTo>
                  <a:lnTo>
                    <a:pt x="2835" y="1668"/>
                  </a:lnTo>
                  <a:lnTo>
                    <a:pt x="2444" y="1738"/>
                  </a:lnTo>
                  <a:lnTo>
                    <a:pt x="2046" y="1809"/>
                  </a:lnTo>
                  <a:lnTo>
                    <a:pt x="1783" y="1874"/>
                  </a:lnTo>
                  <a:lnTo>
                    <a:pt x="1628" y="1943"/>
                  </a:lnTo>
                  <a:lnTo>
                    <a:pt x="1364" y="1464"/>
                  </a:lnTo>
                  <a:lnTo>
                    <a:pt x="1104" y="1431"/>
                  </a:lnTo>
                  <a:lnTo>
                    <a:pt x="1104" y="1973"/>
                  </a:lnTo>
                  <a:lnTo>
                    <a:pt x="240" y="1907"/>
                  </a:lnTo>
                  <a:lnTo>
                    <a:pt x="816" y="1260"/>
                  </a:lnTo>
                  <a:lnTo>
                    <a:pt x="1364" y="1366"/>
                  </a:lnTo>
                  <a:lnTo>
                    <a:pt x="1080" y="953"/>
                  </a:lnTo>
                  <a:lnTo>
                    <a:pt x="1521" y="1023"/>
                  </a:lnTo>
                  <a:lnTo>
                    <a:pt x="1783" y="988"/>
                  </a:lnTo>
                  <a:lnTo>
                    <a:pt x="2046" y="923"/>
                  </a:lnTo>
                  <a:lnTo>
                    <a:pt x="2362" y="821"/>
                  </a:lnTo>
                  <a:lnTo>
                    <a:pt x="2021" y="887"/>
                  </a:lnTo>
                  <a:lnTo>
                    <a:pt x="1755" y="923"/>
                  </a:lnTo>
                  <a:lnTo>
                    <a:pt x="1442" y="580"/>
                  </a:lnTo>
                  <a:lnTo>
                    <a:pt x="1282" y="376"/>
                  </a:lnTo>
                  <a:lnTo>
                    <a:pt x="1628" y="348"/>
                  </a:lnTo>
                  <a:lnTo>
                    <a:pt x="2077" y="168"/>
                  </a:lnTo>
                  <a:lnTo>
                    <a:pt x="2386" y="0"/>
                  </a:lnTo>
                  <a:close/>
                </a:path>
              </a:pathLst>
            </a:custGeom>
            <a:solidFill>
              <a:srgbClr val="000000"/>
            </a:solidFill>
            <a:ln w="0">
              <a:solidFill>
                <a:srgbClr val="000000"/>
              </a:solidFill>
              <a:round/>
              <a:headEnd/>
              <a:tailEnd/>
            </a:ln>
          </p:spPr>
          <p:txBody>
            <a:bodyPr/>
            <a:lstStyle/>
            <a:p>
              <a:endParaRPr lang="id-ID"/>
            </a:p>
          </p:txBody>
        </p:sp>
        <p:sp>
          <p:nvSpPr>
            <p:cNvPr id="50242" name="Freeform 66"/>
            <p:cNvSpPr>
              <a:spLocks/>
            </p:cNvSpPr>
            <p:nvPr/>
          </p:nvSpPr>
          <p:spPr bwMode="auto">
            <a:xfrm>
              <a:off x="5230" y="3947"/>
              <a:ext cx="79" cy="28"/>
            </a:xfrm>
            <a:custGeom>
              <a:avLst/>
              <a:gdLst>
                <a:gd name="T0" fmla="*/ 0 w 946"/>
                <a:gd name="T1" fmla="*/ 0 h 340"/>
                <a:gd name="T2" fmla="*/ 0 w 946"/>
                <a:gd name="T3" fmla="*/ 0 h 340"/>
                <a:gd name="T4" fmla="*/ 0 w 946"/>
                <a:gd name="T5" fmla="*/ 0 h 340"/>
                <a:gd name="T6" fmla="*/ 0 w 946"/>
                <a:gd name="T7" fmla="*/ 0 h 340"/>
                <a:gd name="T8" fmla="*/ 0 w 946"/>
                <a:gd name="T9" fmla="*/ 0 h 340"/>
                <a:gd name="T10" fmla="*/ 0 w 946"/>
                <a:gd name="T11" fmla="*/ 0 h 340"/>
                <a:gd name="T12" fmla="*/ 0 w 946"/>
                <a:gd name="T13" fmla="*/ 0 h 340"/>
                <a:gd name="T14" fmla="*/ 0 w 946"/>
                <a:gd name="T15" fmla="*/ 0 h 340"/>
                <a:gd name="T16" fmla="*/ 0 60000 65536"/>
                <a:gd name="T17" fmla="*/ 0 60000 65536"/>
                <a:gd name="T18" fmla="*/ 0 60000 65536"/>
                <a:gd name="T19" fmla="*/ 0 60000 65536"/>
                <a:gd name="T20" fmla="*/ 0 60000 65536"/>
                <a:gd name="T21" fmla="*/ 0 60000 65536"/>
                <a:gd name="T22" fmla="*/ 0 60000 65536"/>
                <a:gd name="T23" fmla="*/ 0 60000 65536"/>
                <a:gd name="T24" fmla="*/ 0 w 946"/>
                <a:gd name="T25" fmla="*/ 0 h 340"/>
                <a:gd name="T26" fmla="*/ 946 w 946"/>
                <a:gd name="T27" fmla="*/ 340 h 3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46" h="340">
                  <a:moveTo>
                    <a:pt x="0" y="35"/>
                  </a:moveTo>
                  <a:lnTo>
                    <a:pt x="315" y="208"/>
                  </a:lnTo>
                  <a:lnTo>
                    <a:pt x="707" y="305"/>
                  </a:lnTo>
                  <a:lnTo>
                    <a:pt x="946" y="340"/>
                  </a:lnTo>
                  <a:lnTo>
                    <a:pt x="419" y="208"/>
                  </a:lnTo>
                  <a:lnTo>
                    <a:pt x="214" y="102"/>
                  </a:lnTo>
                  <a:lnTo>
                    <a:pt x="0" y="0"/>
                  </a:lnTo>
                  <a:lnTo>
                    <a:pt x="0" y="35"/>
                  </a:lnTo>
                  <a:close/>
                </a:path>
              </a:pathLst>
            </a:custGeom>
            <a:solidFill>
              <a:srgbClr val="000000"/>
            </a:solidFill>
            <a:ln w="0">
              <a:solidFill>
                <a:srgbClr val="000000"/>
              </a:solidFill>
              <a:round/>
              <a:headEnd/>
              <a:tailEnd/>
            </a:ln>
          </p:spPr>
          <p:txBody>
            <a:bodyPr/>
            <a:lstStyle/>
            <a:p>
              <a:endParaRPr lang="id-ID"/>
            </a:p>
          </p:txBody>
        </p:sp>
      </p:gr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noChangeArrowheads="1"/>
          </p:cNvSpPr>
          <p:nvPr>
            <p:ph type="title"/>
          </p:nvPr>
        </p:nvSpPr>
        <p:spPr>
          <a:xfrm>
            <a:off x="1981200" y="838200"/>
            <a:ext cx="7391400" cy="1143000"/>
          </a:xfrm>
        </p:spPr>
        <p:txBody>
          <a:bodyPr rtlCol="0">
            <a:normAutofit/>
          </a:bodyPr>
          <a:lstStyle/>
          <a:p>
            <a:pPr eaLnBrk="1" fontAlgn="auto" hangingPunct="1">
              <a:spcAft>
                <a:spcPts val="0"/>
              </a:spcAft>
              <a:defRPr/>
            </a:pPr>
            <a:r>
              <a:rPr lang="en-US" b="1" dirty="0">
                <a:solidFill>
                  <a:srgbClr val="CC0000"/>
                </a:solidFill>
                <a:effectLst>
                  <a:outerShdw blurRad="38100" dist="38100" dir="2700000" algn="tl">
                    <a:srgbClr val="C0C0C0"/>
                  </a:outerShdw>
                </a:effectLst>
                <a:latin typeface="Times New Roman" pitchFamily="18" charset="0"/>
              </a:rPr>
              <a:t>KOMPETENSI </a:t>
            </a:r>
            <a:r>
              <a:rPr lang="en-US" b="1" dirty="0" smtClean="0">
                <a:solidFill>
                  <a:srgbClr val="CC0000"/>
                </a:solidFill>
                <a:effectLst>
                  <a:outerShdw blurRad="38100" dist="38100" dir="2700000" algn="tl">
                    <a:srgbClr val="C0C0C0"/>
                  </a:outerShdw>
                </a:effectLst>
                <a:latin typeface="Times New Roman" pitchFamily="18" charset="0"/>
              </a:rPr>
              <a:t>SOSIAL</a:t>
            </a:r>
            <a:br>
              <a:rPr lang="en-US"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 (</a:t>
            </a:r>
            <a:r>
              <a:rPr lang="en-US" sz="2200" b="1" dirty="0" err="1" smtClean="0">
                <a:solidFill>
                  <a:srgbClr val="CC0000"/>
                </a:solidFill>
                <a:effectLst>
                  <a:outerShdw blurRad="38100" dist="38100" dir="2700000" algn="tl">
                    <a:srgbClr val="C0C0C0"/>
                  </a:outerShdw>
                </a:effectLst>
                <a:latin typeface="Times New Roman" pitchFamily="18" charset="0"/>
              </a:rPr>
              <a:t>Pembelajaran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51203" name="Rectangle 2"/>
          <p:cNvSpPr>
            <a:spLocks noGrp="1" noChangeArrowheads="1"/>
          </p:cNvSpPr>
          <p:nvPr>
            <p:ph type="body" sz="half" idx="1"/>
          </p:nvPr>
        </p:nvSpPr>
        <p:spPr>
          <a:xfrm>
            <a:off x="838200" y="2286000"/>
            <a:ext cx="8153400" cy="3276600"/>
          </a:xfrm>
        </p:spPr>
        <p:txBody>
          <a:bodyPr/>
          <a:lstStyle/>
          <a:p>
            <a:pPr marL="609600" indent="-609600" eaLnBrk="1" hangingPunct="1">
              <a:lnSpc>
                <a:spcPct val="115000"/>
              </a:lnSpc>
              <a:spcBef>
                <a:spcPct val="40000"/>
              </a:spcBef>
              <a:buFontTx/>
              <a:buAutoNum type="arabicPeriod" startAt="11"/>
            </a:pPr>
            <a:r>
              <a:rPr lang="en-US" smtClean="0"/>
              <a:t>Bersikap inklusif, bertindak obyektif, serta tidak diskriminatif</a:t>
            </a:r>
          </a:p>
          <a:p>
            <a:pPr marL="609600" indent="-609600" eaLnBrk="1" hangingPunct="1">
              <a:lnSpc>
                <a:spcPct val="115000"/>
              </a:lnSpc>
              <a:spcBef>
                <a:spcPct val="40000"/>
              </a:spcBef>
              <a:buFontTx/>
              <a:buAutoNum type="arabicPeriod" startAt="11"/>
            </a:pPr>
            <a:r>
              <a:rPr lang="en-US" smtClean="0"/>
              <a:t>Komunikasi dengan sesama guru, tenaga pendidikan, orang tua peserta didik, dan masyarakat</a:t>
            </a:r>
          </a:p>
        </p:txBody>
      </p:sp>
      <p:graphicFrame>
        <p:nvGraphicFramePr>
          <p:cNvPr id="51204" name="Object 2"/>
          <p:cNvGraphicFramePr>
            <a:graphicFrameLocks noGrp="1" noChangeAspect="1"/>
          </p:cNvGraphicFramePr>
          <p:nvPr>
            <p:ph type="clipArt" sz="half" idx="2"/>
          </p:nvPr>
        </p:nvGraphicFramePr>
        <p:xfrm>
          <a:off x="5029200" y="4725988"/>
          <a:ext cx="3657600" cy="2436812"/>
        </p:xfrm>
        <a:graphic>
          <a:graphicData uri="http://schemas.openxmlformats.org/presentationml/2006/ole">
            <p:oleObj spid="_x0000_s51206" name="Clip" r:id="rId3" imgW="3657600" imgH="2437790" progId="">
              <p:embed/>
            </p:oleObj>
          </a:graphicData>
        </a:graphic>
      </p:graphicFrame>
      <p:pic>
        <p:nvPicPr>
          <p:cNvPr id="51205" name="Picture 6" descr="bd06627_"/>
          <p:cNvPicPr>
            <a:picLocks noChangeAspect="1" noChangeArrowheads="1"/>
          </p:cNvPicPr>
          <p:nvPr/>
        </p:nvPicPr>
        <p:blipFill>
          <a:blip r:embed="rId4"/>
          <a:srcRect/>
          <a:stretch>
            <a:fillRect/>
          </a:stretch>
        </p:blipFill>
        <p:spPr bwMode="auto">
          <a:xfrm>
            <a:off x="127000" y="588963"/>
            <a:ext cx="1835150" cy="1608137"/>
          </a:xfrm>
          <a:prstGeom prst="rect">
            <a:avLst/>
          </a:prstGeom>
          <a:noFill/>
          <a:ln w="9525">
            <a:noFill/>
            <a:miter lim="800000"/>
            <a:headEnd/>
            <a:tailEnd/>
          </a:ln>
        </p:spPr>
      </p:pic>
    </p:spTree>
  </p:cSld>
  <p:clrMapOvr>
    <a:masterClrMapping/>
  </p:clrMapOvr>
  <p:transition spd="slow">
    <p:cover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title"/>
          </p:nvPr>
        </p:nvSpPr>
        <p:spPr>
          <a:xfrm>
            <a:off x="990600" y="914400"/>
            <a:ext cx="8229600" cy="1143000"/>
          </a:xfrm>
        </p:spPr>
        <p:txBody>
          <a:bodyPr rtlCol="0">
            <a:normAutofit/>
          </a:bodyPr>
          <a:lstStyle/>
          <a:p>
            <a:pPr eaLnBrk="1" fontAlgn="auto" hangingPunct="1">
              <a:spcAft>
                <a:spcPts val="0"/>
              </a:spcAft>
              <a:defRPr/>
            </a:pPr>
            <a:r>
              <a:rPr lang="en-US" sz="4000" b="1" dirty="0">
                <a:solidFill>
                  <a:srgbClr val="CC0000"/>
                </a:solidFill>
                <a:effectLst>
                  <a:outerShdw blurRad="38100" dist="38100" dir="2700000" algn="tl">
                    <a:srgbClr val="C0C0C0"/>
                  </a:outerShdw>
                </a:effectLst>
                <a:latin typeface="Times New Roman" pitchFamily="18" charset="0"/>
              </a:rPr>
              <a:t>KOMPETENSI </a:t>
            </a:r>
            <a:r>
              <a:rPr lang="en-US" sz="4000" b="1" dirty="0" smtClean="0">
                <a:solidFill>
                  <a:srgbClr val="CC0000"/>
                </a:solidFill>
                <a:effectLst>
                  <a:outerShdw blurRad="38100" dist="38100" dir="2700000" algn="tl">
                    <a:srgbClr val="C0C0C0"/>
                  </a:outerShdw>
                </a:effectLst>
                <a:latin typeface="Times New Roman" pitchFamily="18" charset="0"/>
              </a:rPr>
              <a:t>PROFESIONAL</a:t>
            </a:r>
            <a:r>
              <a:rPr lang="en-US" sz="2200" b="1" dirty="0" smtClean="0">
                <a:solidFill>
                  <a:srgbClr val="CC0000"/>
                </a:solidFill>
                <a:effectLst>
                  <a:outerShdw blurRad="38100" dist="38100" dir="2700000" algn="tl">
                    <a:srgbClr val="C0C0C0"/>
                  </a:outerShdw>
                </a:effectLst>
                <a:latin typeface="Times New Roman" pitchFamily="18" charset="0"/>
              </a:rPr>
              <a:t/>
            </a:r>
            <a:br>
              <a:rPr lang="en-US" sz="2200"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 (</a:t>
            </a:r>
            <a:r>
              <a:rPr lang="en-US" sz="2200" b="1" dirty="0" err="1" smtClean="0">
                <a:solidFill>
                  <a:srgbClr val="CC0000"/>
                </a:solidFill>
                <a:effectLst>
                  <a:outerShdw blurRad="38100" dist="38100" dir="2700000" algn="tl">
                    <a:srgbClr val="C0C0C0"/>
                  </a:outerShdw>
                </a:effectLst>
                <a:latin typeface="Times New Roman" pitchFamily="18" charset="0"/>
              </a:rPr>
              <a:t>Pembelajaran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52227" name="Rectangle 2"/>
          <p:cNvSpPr>
            <a:spLocks noGrp="1" noChangeArrowheads="1"/>
          </p:cNvSpPr>
          <p:nvPr>
            <p:ph idx="1"/>
          </p:nvPr>
        </p:nvSpPr>
        <p:spPr>
          <a:xfrm>
            <a:off x="914400" y="2209800"/>
            <a:ext cx="8077200" cy="3352800"/>
          </a:xfrm>
        </p:spPr>
        <p:txBody>
          <a:bodyPr/>
          <a:lstStyle/>
          <a:p>
            <a:pPr marL="609600" indent="-609600" eaLnBrk="1" hangingPunct="1">
              <a:lnSpc>
                <a:spcPct val="110000"/>
              </a:lnSpc>
              <a:spcBef>
                <a:spcPct val="40000"/>
              </a:spcBef>
              <a:buFontTx/>
              <a:buAutoNum type="arabicPeriod" startAt="13"/>
            </a:pPr>
            <a:r>
              <a:rPr lang="en-US" smtClean="0"/>
              <a:t>Penguasaan materi struktur konsep dan pola pikir keilmuan yang mendukung mata pelajaran yang diampu</a:t>
            </a:r>
          </a:p>
          <a:p>
            <a:pPr marL="609600" indent="-609600" eaLnBrk="1" hangingPunct="1">
              <a:lnSpc>
                <a:spcPct val="110000"/>
              </a:lnSpc>
              <a:spcBef>
                <a:spcPct val="40000"/>
              </a:spcBef>
              <a:buFontTx/>
              <a:buAutoNum type="arabicPeriod" startAt="13"/>
            </a:pPr>
            <a:r>
              <a:rPr lang="en-US" smtClean="0"/>
              <a:t>Mengembangkan keprofesian melalui tindakan reflektif</a:t>
            </a:r>
          </a:p>
        </p:txBody>
      </p:sp>
      <p:sp>
        <p:nvSpPr>
          <p:cNvPr id="52228" name="Text Box 355"/>
          <p:cNvSpPr txBox="1">
            <a:spLocks noChangeArrowheads="1"/>
          </p:cNvSpPr>
          <p:nvPr/>
        </p:nvSpPr>
        <p:spPr bwMode="auto">
          <a:xfrm>
            <a:off x="7620000" y="4311650"/>
            <a:ext cx="990600" cy="1098550"/>
          </a:xfrm>
          <a:prstGeom prst="rect">
            <a:avLst/>
          </a:prstGeom>
          <a:noFill/>
          <a:ln w="9525">
            <a:noFill/>
            <a:miter lim="800000"/>
            <a:headEnd/>
            <a:tailEnd/>
          </a:ln>
        </p:spPr>
        <p:txBody>
          <a:bodyPr>
            <a:spAutoFit/>
          </a:bodyPr>
          <a:lstStyle/>
          <a:p>
            <a:pPr eaLnBrk="0" hangingPunct="0"/>
            <a:r>
              <a:rPr lang="en-US" sz="6600" b="1">
                <a:solidFill>
                  <a:srgbClr val="FF0000"/>
                </a:solidFill>
                <a:latin typeface="Times New Roman" pitchFamily="18" charset="0"/>
                <a:sym typeface="Monotype Sorts"/>
              </a:rPr>
              <a:t></a:t>
            </a:r>
          </a:p>
        </p:txBody>
      </p:sp>
      <p:grpSp>
        <p:nvGrpSpPr>
          <p:cNvPr id="52229" name="Group 357"/>
          <p:cNvGrpSpPr>
            <a:grpSpLocks/>
          </p:cNvGrpSpPr>
          <p:nvPr/>
        </p:nvGrpSpPr>
        <p:grpSpPr bwMode="auto">
          <a:xfrm>
            <a:off x="6261100" y="4914900"/>
            <a:ext cx="2209800" cy="1828800"/>
            <a:chOff x="3314" y="1345"/>
            <a:chExt cx="2323" cy="2242"/>
          </a:xfrm>
        </p:grpSpPr>
        <p:sp>
          <p:nvSpPr>
            <p:cNvPr id="52230" name="Freeform 358"/>
            <p:cNvSpPr>
              <a:spLocks/>
            </p:cNvSpPr>
            <p:nvPr/>
          </p:nvSpPr>
          <p:spPr bwMode="auto">
            <a:xfrm>
              <a:off x="3314" y="1345"/>
              <a:ext cx="2323" cy="2242"/>
            </a:xfrm>
            <a:custGeom>
              <a:avLst/>
              <a:gdLst>
                <a:gd name="T0" fmla="*/ 383 w 2323"/>
                <a:gd name="T1" fmla="*/ 909 h 2242"/>
                <a:gd name="T2" fmla="*/ 349 w 2323"/>
                <a:gd name="T3" fmla="*/ 502 h 2242"/>
                <a:gd name="T4" fmla="*/ 482 w 2323"/>
                <a:gd name="T5" fmla="*/ 300 h 2242"/>
                <a:gd name="T6" fmla="*/ 425 w 2323"/>
                <a:gd name="T7" fmla="*/ 89 h 2242"/>
                <a:gd name="T8" fmla="*/ 514 w 2323"/>
                <a:gd name="T9" fmla="*/ 8 h 2242"/>
                <a:gd name="T10" fmla="*/ 625 w 2323"/>
                <a:gd name="T11" fmla="*/ 13 h 2242"/>
                <a:gd name="T12" fmla="*/ 683 w 2323"/>
                <a:gd name="T13" fmla="*/ 110 h 2242"/>
                <a:gd name="T14" fmla="*/ 667 w 2323"/>
                <a:gd name="T15" fmla="*/ 291 h 2242"/>
                <a:gd name="T16" fmla="*/ 848 w 2323"/>
                <a:gd name="T17" fmla="*/ 314 h 2242"/>
                <a:gd name="T18" fmla="*/ 1098 w 2323"/>
                <a:gd name="T19" fmla="*/ 300 h 2242"/>
                <a:gd name="T20" fmla="*/ 1203 w 2323"/>
                <a:gd name="T21" fmla="*/ 346 h 2242"/>
                <a:gd name="T22" fmla="*/ 1155 w 2323"/>
                <a:gd name="T23" fmla="*/ 434 h 2242"/>
                <a:gd name="T24" fmla="*/ 1056 w 2323"/>
                <a:gd name="T25" fmla="*/ 447 h 2242"/>
                <a:gd name="T26" fmla="*/ 881 w 2323"/>
                <a:gd name="T27" fmla="*/ 486 h 2242"/>
                <a:gd name="T28" fmla="*/ 747 w 2323"/>
                <a:gd name="T29" fmla="*/ 847 h 2242"/>
                <a:gd name="T30" fmla="*/ 772 w 2323"/>
                <a:gd name="T31" fmla="*/ 1034 h 2242"/>
                <a:gd name="T32" fmla="*/ 722 w 2323"/>
                <a:gd name="T33" fmla="*/ 1321 h 2242"/>
                <a:gd name="T34" fmla="*/ 772 w 2323"/>
                <a:gd name="T35" fmla="*/ 1278 h 2242"/>
                <a:gd name="T36" fmla="*/ 909 w 2323"/>
                <a:gd name="T37" fmla="*/ 1006 h 2242"/>
                <a:gd name="T38" fmla="*/ 1005 w 2323"/>
                <a:gd name="T39" fmla="*/ 662 h 2242"/>
                <a:gd name="T40" fmla="*/ 1185 w 2323"/>
                <a:gd name="T41" fmla="*/ 636 h 2242"/>
                <a:gd name="T42" fmla="*/ 1186 w 2323"/>
                <a:gd name="T43" fmla="*/ 847 h 2242"/>
                <a:gd name="T44" fmla="*/ 1164 w 2323"/>
                <a:gd name="T45" fmla="*/ 1002 h 2242"/>
                <a:gd name="T46" fmla="*/ 1524 w 2323"/>
                <a:gd name="T47" fmla="*/ 1009 h 2242"/>
                <a:gd name="T48" fmla="*/ 1352 w 2323"/>
                <a:gd name="T49" fmla="*/ 831 h 2242"/>
                <a:gd name="T50" fmla="*/ 1370 w 2323"/>
                <a:gd name="T51" fmla="*/ 52 h 2242"/>
                <a:gd name="T52" fmla="*/ 2321 w 2323"/>
                <a:gd name="T53" fmla="*/ 52 h 2242"/>
                <a:gd name="T54" fmla="*/ 2213 w 2323"/>
                <a:gd name="T55" fmla="*/ 982 h 2242"/>
                <a:gd name="T56" fmla="*/ 1741 w 2323"/>
                <a:gd name="T57" fmla="*/ 1177 h 2242"/>
                <a:gd name="T58" fmla="*/ 1786 w 2323"/>
                <a:gd name="T59" fmla="*/ 1129 h 2242"/>
                <a:gd name="T60" fmla="*/ 2116 w 2323"/>
                <a:gd name="T61" fmla="*/ 1313 h 2242"/>
                <a:gd name="T62" fmla="*/ 2318 w 2323"/>
                <a:gd name="T63" fmla="*/ 1529 h 2242"/>
                <a:gd name="T64" fmla="*/ 1997 w 2323"/>
                <a:gd name="T65" fmla="*/ 2009 h 2242"/>
                <a:gd name="T66" fmla="*/ 2027 w 2323"/>
                <a:gd name="T67" fmla="*/ 1820 h 2242"/>
                <a:gd name="T68" fmla="*/ 1896 w 2323"/>
                <a:gd name="T69" fmla="*/ 1774 h 2242"/>
                <a:gd name="T70" fmla="*/ 1738 w 2323"/>
                <a:gd name="T71" fmla="*/ 1813 h 2242"/>
                <a:gd name="T72" fmla="*/ 1648 w 2323"/>
                <a:gd name="T73" fmla="*/ 1787 h 2242"/>
                <a:gd name="T74" fmla="*/ 1508 w 2323"/>
                <a:gd name="T75" fmla="*/ 1845 h 2242"/>
                <a:gd name="T76" fmla="*/ 1685 w 2323"/>
                <a:gd name="T77" fmla="*/ 1972 h 2242"/>
                <a:gd name="T78" fmla="*/ 1879 w 2323"/>
                <a:gd name="T79" fmla="*/ 1947 h 2242"/>
                <a:gd name="T80" fmla="*/ 1879 w 2323"/>
                <a:gd name="T81" fmla="*/ 1982 h 2242"/>
                <a:gd name="T82" fmla="*/ 1739 w 2323"/>
                <a:gd name="T83" fmla="*/ 2044 h 2242"/>
                <a:gd name="T84" fmla="*/ 1552 w 2323"/>
                <a:gd name="T85" fmla="*/ 2040 h 2242"/>
                <a:gd name="T86" fmla="*/ 1437 w 2323"/>
                <a:gd name="T87" fmla="*/ 2004 h 2242"/>
                <a:gd name="T88" fmla="*/ 1376 w 2323"/>
                <a:gd name="T89" fmla="*/ 1881 h 2242"/>
                <a:gd name="T90" fmla="*/ 1312 w 2323"/>
                <a:gd name="T91" fmla="*/ 1613 h 2242"/>
                <a:gd name="T92" fmla="*/ 1130 w 2323"/>
                <a:gd name="T93" fmla="*/ 1586 h 2242"/>
                <a:gd name="T94" fmla="*/ 971 w 2323"/>
                <a:gd name="T95" fmla="*/ 1635 h 2242"/>
                <a:gd name="T96" fmla="*/ 1027 w 2323"/>
                <a:gd name="T97" fmla="*/ 1703 h 2242"/>
                <a:gd name="T98" fmla="*/ 1266 w 2323"/>
                <a:gd name="T99" fmla="*/ 1664 h 2242"/>
                <a:gd name="T100" fmla="*/ 1231 w 2323"/>
                <a:gd name="T101" fmla="*/ 1700 h 2242"/>
                <a:gd name="T102" fmla="*/ 1218 w 2323"/>
                <a:gd name="T103" fmla="*/ 1931 h 2242"/>
                <a:gd name="T104" fmla="*/ 1137 w 2323"/>
                <a:gd name="T105" fmla="*/ 1784 h 2242"/>
                <a:gd name="T106" fmla="*/ 1137 w 2323"/>
                <a:gd name="T107" fmla="*/ 1972 h 2242"/>
                <a:gd name="T108" fmla="*/ 811 w 2323"/>
                <a:gd name="T109" fmla="*/ 2235 h 2242"/>
                <a:gd name="T110" fmla="*/ 582 w 2323"/>
                <a:gd name="T111" fmla="*/ 2093 h 2242"/>
                <a:gd name="T112" fmla="*/ 157 w 2323"/>
                <a:gd name="T113" fmla="*/ 1813 h 2242"/>
                <a:gd name="T114" fmla="*/ 0 w 2323"/>
                <a:gd name="T115" fmla="*/ 1671 h 2242"/>
                <a:gd name="T116" fmla="*/ 239 w 2323"/>
                <a:gd name="T117" fmla="*/ 1570 h 2242"/>
                <a:gd name="T118" fmla="*/ 355 w 2323"/>
                <a:gd name="T119" fmla="*/ 1264 h 224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323"/>
                <a:gd name="T181" fmla="*/ 0 h 2242"/>
                <a:gd name="T182" fmla="*/ 2323 w 2323"/>
                <a:gd name="T183" fmla="*/ 2242 h 224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323" h="2242">
                  <a:moveTo>
                    <a:pt x="444" y="1243"/>
                  </a:moveTo>
                  <a:lnTo>
                    <a:pt x="442" y="1201"/>
                  </a:lnTo>
                  <a:lnTo>
                    <a:pt x="439" y="1160"/>
                  </a:lnTo>
                  <a:lnTo>
                    <a:pt x="436" y="1118"/>
                  </a:lnTo>
                  <a:lnTo>
                    <a:pt x="433" y="1074"/>
                  </a:lnTo>
                  <a:lnTo>
                    <a:pt x="412" y="1060"/>
                  </a:lnTo>
                  <a:lnTo>
                    <a:pt x="398" y="1041"/>
                  </a:lnTo>
                  <a:lnTo>
                    <a:pt x="389" y="1019"/>
                  </a:lnTo>
                  <a:lnTo>
                    <a:pt x="386" y="993"/>
                  </a:lnTo>
                  <a:lnTo>
                    <a:pt x="384" y="966"/>
                  </a:lnTo>
                  <a:lnTo>
                    <a:pt x="384" y="937"/>
                  </a:lnTo>
                  <a:lnTo>
                    <a:pt x="383" y="909"/>
                  </a:lnTo>
                  <a:lnTo>
                    <a:pt x="381" y="883"/>
                  </a:lnTo>
                  <a:lnTo>
                    <a:pt x="375" y="782"/>
                  </a:lnTo>
                  <a:lnTo>
                    <a:pt x="368" y="777"/>
                  </a:lnTo>
                  <a:lnTo>
                    <a:pt x="359" y="771"/>
                  </a:lnTo>
                  <a:lnTo>
                    <a:pt x="351" y="768"/>
                  </a:lnTo>
                  <a:lnTo>
                    <a:pt x="342" y="764"/>
                  </a:lnTo>
                  <a:lnTo>
                    <a:pt x="333" y="759"/>
                  </a:lnTo>
                  <a:lnTo>
                    <a:pt x="327" y="753"/>
                  </a:lnTo>
                  <a:lnTo>
                    <a:pt x="321" y="746"/>
                  </a:lnTo>
                  <a:lnTo>
                    <a:pt x="318" y="735"/>
                  </a:lnTo>
                  <a:lnTo>
                    <a:pt x="319" y="665"/>
                  </a:lnTo>
                  <a:lnTo>
                    <a:pt x="349" y="502"/>
                  </a:lnTo>
                  <a:lnTo>
                    <a:pt x="354" y="480"/>
                  </a:lnTo>
                  <a:lnTo>
                    <a:pt x="362" y="460"/>
                  </a:lnTo>
                  <a:lnTo>
                    <a:pt x="374" y="443"/>
                  </a:lnTo>
                  <a:lnTo>
                    <a:pt x="388" y="428"/>
                  </a:lnTo>
                  <a:lnTo>
                    <a:pt x="403" y="414"/>
                  </a:lnTo>
                  <a:lnTo>
                    <a:pt x="419" y="399"/>
                  </a:lnTo>
                  <a:lnTo>
                    <a:pt x="433" y="386"/>
                  </a:lnTo>
                  <a:lnTo>
                    <a:pt x="447" y="372"/>
                  </a:lnTo>
                  <a:lnTo>
                    <a:pt x="495" y="329"/>
                  </a:lnTo>
                  <a:lnTo>
                    <a:pt x="494" y="317"/>
                  </a:lnTo>
                  <a:lnTo>
                    <a:pt x="489" y="308"/>
                  </a:lnTo>
                  <a:lnTo>
                    <a:pt x="482" y="300"/>
                  </a:lnTo>
                  <a:lnTo>
                    <a:pt x="474" y="291"/>
                  </a:lnTo>
                  <a:lnTo>
                    <a:pt x="464" y="284"/>
                  </a:lnTo>
                  <a:lnTo>
                    <a:pt x="455" y="275"/>
                  </a:lnTo>
                  <a:lnTo>
                    <a:pt x="445" y="265"/>
                  </a:lnTo>
                  <a:lnTo>
                    <a:pt x="438" y="255"/>
                  </a:lnTo>
                  <a:lnTo>
                    <a:pt x="425" y="232"/>
                  </a:lnTo>
                  <a:lnTo>
                    <a:pt x="419" y="204"/>
                  </a:lnTo>
                  <a:lnTo>
                    <a:pt x="418" y="177"/>
                  </a:lnTo>
                  <a:lnTo>
                    <a:pt x="424" y="149"/>
                  </a:lnTo>
                  <a:lnTo>
                    <a:pt x="418" y="129"/>
                  </a:lnTo>
                  <a:lnTo>
                    <a:pt x="419" y="109"/>
                  </a:lnTo>
                  <a:lnTo>
                    <a:pt x="425" y="89"/>
                  </a:lnTo>
                  <a:lnTo>
                    <a:pt x="433" y="70"/>
                  </a:lnTo>
                  <a:lnTo>
                    <a:pt x="440" y="63"/>
                  </a:lnTo>
                  <a:lnTo>
                    <a:pt x="447" y="58"/>
                  </a:lnTo>
                  <a:lnTo>
                    <a:pt x="455" y="54"/>
                  </a:lnTo>
                  <a:lnTo>
                    <a:pt x="463" y="51"/>
                  </a:lnTo>
                  <a:lnTo>
                    <a:pt x="471" y="47"/>
                  </a:lnTo>
                  <a:lnTo>
                    <a:pt x="478" y="42"/>
                  </a:lnTo>
                  <a:lnTo>
                    <a:pt x="484" y="35"/>
                  </a:lnTo>
                  <a:lnTo>
                    <a:pt x="490" y="25"/>
                  </a:lnTo>
                  <a:lnTo>
                    <a:pt x="499" y="18"/>
                  </a:lnTo>
                  <a:lnTo>
                    <a:pt x="506" y="12"/>
                  </a:lnTo>
                  <a:lnTo>
                    <a:pt x="514" y="8"/>
                  </a:lnTo>
                  <a:lnTo>
                    <a:pt x="521" y="5"/>
                  </a:lnTo>
                  <a:lnTo>
                    <a:pt x="528" y="2"/>
                  </a:lnTo>
                  <a:lnTo>
                    <a:pt x="535" y="0"/>
                  </a:lnTo>
                  <a:lnTo>
                    <a:pt x="543" y="0"/>
                  </a:lnTo>
                  <a:lnTo>
                    <a:pt x="550" y="0"/>
                  </a:lnTo>
                  <a:lnTo>
                    <a:pt x="560" y="2"/>
                  </a:lnTo>
                  <a:lnTo>
                    <a:pt x="571" y="3"/>
                  </a:lnTo>
                  <a:lnTo>
                    <a:pt x="582" y="6"/>
                  </a:lnTo>
                  <a:lnTo>
                    <a:pt x="593" y="9"/>
                  </a:lnTo>
                  <a:lnTo>
                    <a:pt x="603" y="11"/>
                  </a:lnTo>
                  <a:lnTo>
                    <a:pt x="614" y="13"/>
                  </a:lnTo>
                  <a:lnTo>
                    <a:pt x="625" y="13"/>
                  </a:lnTo>
                  <a:lnTo>
                    <a:pt x="635" y="13"/>
                  </a:lnTo>
                  <a:lnTo>
                    <a:pt x="645" y="16"/>
                  </a:lnTo>
                  <a:lnTo>
                    <a:pt x="653" y="22"/>
                  </a:lnTo>
                  <a:lnTo>
                    <a:pt x="660" y="31"/>
                  </a:lnTo>
                  <a:lnTo>
                    <a:pt x="667" y="39"/>
                  </a:lnTo>
                  <a:lnTo>
                    <a:pt x="673" y="50"/>
                  </a:lnTo>
                  <a:lnTo>
                    <a:pt x="678" y="60"/>
                  </a:lnTo>
                  <a:lnTo>
                    <a:pt x="683" y="71"/>
                  </a:lnTo>
                  <a:lnTo>
                    <a:pt x="686" y="81"/>
                  </a:lnTo>
                  <a:lnTo>
                    <a:pt x="684" y="90"/>
                  </a:lnTo>
                  <a:lnTo>
                    <a:pt x="683" y="100"/>
                  </a:lnTo>
                  <a:lnTo>
                    <a:pt x="683" y="110"/>
                  </a:lnTo>
                  <a:lnTo>
                    <a:pt x="682" y="120"/>
                  </a:lnTo>
                  <a:lnTo>
                    <a:pt x="679" y="131"/>
                  </a:lnTo>
                  <a:lnTo>
                    <a:pt x="675" y="139"/>
                  </a:lnTo>
                  <a:lnTo>
                    <a:pt x="666" y="146"/>
                  </a:lnTo>
                  <a:lnTo>
                    <a:pt x="653" y="152"/>
                  </a:lnTo>
                  <a:lnTo>
                    <a:pt x="663" y="181"/>
                  </a:lnTo>
                  <a:lnTo>
                    <a:pt x="664" y="216"/>
                  </a:lnTo>
                  <a:lnTo>
                    <a:pt x="659" y="250"/>
                  </a:lnTo>
                  <a:lnTo>
                    <a:pt x="652" y="284"/>
                  </a:lnTo>
                  <a:lnTo>
                    <a:pt x="657" y="285"/>
                  </a:lnTo>
                  <a:lnTo>
                    <a:pt x="663" y="288"/>
                  </a:lnTo>
                  <a:lnTo>
                    <a:pt x="667" y="291"/>
                  </a:lnTo>
                  <a:lnTo>
                    <a:pt x="673" y="292"/>
                  </a:lnTo>
                  <a:lnTo>
                    <a:pt x="678" y="297"/>
                  </a:lnTo>
                  <a:lnTo>
                    <a:pt x="683" y="300"/>
                  </a:lnTo>
                  <a:lnTo>
                    <a:pt x="688" y="302"/>
                  </a:lnTo>
                  <a:lnTo>
                    <a:pt x="692" y="307"/>
                  </a:lnTo>
                  <a:lnTo>
                    <a:pt x="816" y="327"/>
                  </a:lnTo>
                  <a:lnTo>
                    <a:pt x="822" y="326"/>
                  </a:lnTo>
                  <a:lnTo>
                    <a:pt x="827" y="324"/>
                  </a:lnTo>
                  <a:lnTo>
                    <a:pt x="833" y="321"/>
                  </a:lnTo>
                  <a:lnTo>
                    <a:pt x="837" y="318"/>
                  </a:lnTo>
                  <a:lnTo>
                    <a:pt x="843" y="317"/>
                  </a:lnTo>
                  <a:lnTo>
                    <a:pt x="848" y="314"/>
                  </a:lnTo>
                  <a:lnTo>
                    <a:pt x="854" y="313"/>
                  </a:lnTo>
                  <a:lnTo>
                    <a:pt x="859" y="311"/>
                  </a:lnTo>
                  <a:lnTo>
                    <a:pt x="981" y="318"/>
                  </a:lnTo>
                  <a:lnTo>
                    <a:pt x="994" y="320"/>
                  </a:lnTo>
                  <a:lnTo>
                    <a:pt x="1008" y="321"/>
                  </a:lnTo>
                  <a:lnTo>
                    <a:pt x="1021" y="321"/>
                  </a:lnTo>
                  <a:lnTo>
                    <a:pt x="1035" y="321"/>
                  </a:lnTo>
                  <a:lnTo>
                    <a:pt x="1048" y="320"/>
                  </a:lnTo>
                  <a:lnTo>
                    <a:pt x="1061" y="317"/>
                  </a:lnTo>
                  <a:lnTo>
                    <a:pt x="1072" y="310"/>
                  </a:lnTo>
                  <a:lnTo>
                    <a:pt x="1082" y="300"/>
                  </a:lnTo>
                  <a:lnTo>
                    <a:pt x="1098" y="300"/>
                  </a:lnTo>
                  <a:lnTo>
                    <a:pt x="1113" y="302"/>
                  </a:lnTo>
                  <a:lnTo>
                    <a:pt x="1129" y="305"/>
                  </a:lnTo>
                  <a:lnTo>
                    <a:pt x="1144" y="308"/>
                  </a:lnTo>
                  <a:lnTo>
                    <a:pt x="1160" y="313"/>
                  </a:lnTo>
                  <a:lnTo>
                    <a:pt x="1175" y="314"/>
                  </a:lnTo>
                  <a:lnTo>
                    <a:pt x="1192" y="316"/>
                  </a:lnTo>
                  <a:lnTo>
                    <a:pt x="1208" y="316"/>
                  </a:lnTo>
                  <a:lnTo>
                    <a:pt x="1210" y="321"/>
                  </a:lnTo>
                  <a:lnTo>
                    <a:pt x="1211" y="327"/>
                  </a:lnTo>
                  <a:lnTo>
                    <a:pt x="1210" y="333"/>
                  </a:lnTo>
                  <a:lnTo>
                    <a:pt x="1208" y="339"/>
                  </a:lnTo>
                  <a:lnTo>
                    <a:pt x="1203" y="346"/>
                  </a:lnTo>
                  <a:lnTo>
                    <a:pt x="1195" y="350"/>
                  </a:lnTo>
                  <a:lnTo>
                    <a:pt x="1188" y="356"/>
                  </a:lnTo>
                  <a:lnTo>
                    <a:pt x="1181" y="359"/>
                  </a:lnTo>
                  <a:lnTo>
                    <a:pt x="1186" y="369"/>
                  </a:lnTo>
                  <a:lnTo>
                    <a:pt x="1188" y="379"/>
                  </a:lnTo>
                  <a:lnTo>
                    <a:pt x="1187" y="391"/>
                  </a:lnTo>
                  <a:lnTo>
                    <a:pt x="1185" y="401"/>
                  </a:lnTo>
                  <a:lnTo>
                    <a:pt x="1181" y="411"/>
                  </a:lnTo>
                  <a:lnTo>
                    <a:pt x="1175" y="420"/>
                  </a:lnTo>
                  <a:lnTo>
                    <a:pt x="1168" y="427"/>
                  </a:lnTo>
                  <a:lnTo>
                    <a:pt x="1161" y="433"/>
                  </a:lnTo>
                  <a:lnTo>
                    <a:pt x="1155" y="434"/>
                  </a:lnTo>
                  <a:lnTo>
                    <a:pt x="1148" y="435"/>
                  </a:lnTo>
                  <a:lnTo>
                    <a:pt x="1141" y="437"/>
                  </a:lnTo>
                  <a:lnTo>
                    <a:pt x="1134" y="437"/>
                  </a:lnTo>
                  <a:lnTo>
                    <a:pt x="1126" y="437"/>
                  </a:lnTo>
                  <a:lnTo>
                    <a:pt x="1119" y="437"/>
                  </a:lnTo>
                  <a:lnTo>
                    <a:pt x="1112" y="434"/>
                  </a:lnTo>
                  <a:lnTo>
                    <a:pt x="1106" y="431"/>
                  </a:lnTo>
                  <a:lnTo>
                    <a:pt x="1097" y="434"/>
                  </a:lnTo>
                  <a:lnTo>
                    <a:pt x="1086" y="437"/>
                  </a:lnTo>
                  <a:lnTo>
                    <a:pt x="1076" y="441"/>
                  </a:lnTo>
                  <a:lnTo>
                    <a:pt x="1066" y="444"/>
                  </a:lnTo>
                  <a:lnTo>
                    <a:pt x="1056" y="447"/>
                  </a:lnTo>
                  <a:lnTo>
                    <a:pt x="1046" y="448"/>
                  </a:lnTo>
                  <a:lnTo>
                    <a:pt x="1036" y="447"/>
                  </a:lnTo>
                  <a:lnTo>
                    <a:pt x="1025" y="446"/>
                  </a:lnTo>
                  <a:lnTo>
                    <a:pt x="1023" y="446"/>
                  </a:lnTo>
                  <a:lnTo>
                    <a:pt x="1016" y="448"/>
                  </a:lnTo>
                  <a:lnTo>
                    <a:pt x="1004" y="450"/>
                  </a:lnTo>
                  <a:lnTo>
                    <a:pt x="988" y="454"/>
                  </a:lnTo>
                  <a:lnTo>
                    <a:pt x="971" y="459"/>
                  </a:lnTo>
                  <a:lnTo>
                    <a:pt x="949" y="464"/>
                  </a:lnTo>
                  <a:lnTo>
                    <a:pt x="928" y="470"/>
                  </a:lnTo>
                  <a:lnTo>
                    <a:pt x="904" y="477"/>
                  </a:lnTo>
                  <a:lnTo>
                    <a:pt x="881" y="486"/>
                  </a:lnTo>
                  <a:lnTo>
                    <a:pt x="858" y="493"/>
                  </a:lnTo>
                  <a:lnTo>
                    <a:pt x="835" y="502"/>
                  </a:lnTo>
                  <a:lnTo>
                    <a:pt x="814" y="512"/>
                  </a:lnTo>
                  <a:lnTo>
                    <a:pt x="796" y="521"/>
                  </a:lnTo>
                  <a:lnTo>
                    <a:pt x="779" y="531"/>
                  </a:lnTo>
                  <a:lnTo>
                    <a:pt x="766" y="541"/>
                  </a:lnTo>
                  <a:lnTo>
                    <a:pt x="758" y="551"/>
                  </a:lnTo>
                  <a:lnTo>
                    <a:pt x="755" y="579"/>
                  </a:lnTo>
                  <a:lnTo>
                    <a:pt x="753" y="607"/>
                  </a:lnTo>
                  <a:lnTo>
                    <a:pt x="751" y="635"/>
                  </a:lnTo>
                  <a:lnTo>
                    <a:pt x="746" y="661"/>
                  </a:lnTo>
                  <a:lnTo>
                    <a:pt x="747" y="847"/>
                  </a:lnTo>
                  <a:lnTo>
                    <a:pt x="749" y="869"/>
                  </a:lnTo>
                  <a:lnTo>
                    <a:pt x="753" y="889"/>
                  </a:lnTo>
                  <a:lnTo>
                    <a:pt x="758" y="911"/>
                  </a:lnTo>
                  <a:lnTo>
                    <a:pt x="763" y="930"/>
                  </a:lnTo>
                  <a:lnTo>
                    <a:pt x="767" y="950"/>
                  </a:lnTo>
                  <a:lnTo>
                    <a:pt x="773" y="970"/>
                  </a:lnTo>
                  <a:lnTo>
                    <a:pt x="778" y="989"/>
                  </a:lnTo>
                  <a:lnTo>
                    <a:pt x="784" y="1009"/>
                  </a:lnTo>
                  <a:lnTo>
                    <a:pt x="784" y="1018"/>
                  </a:lnTo>
                  <a:lnTo>
                    <a:pt x="782" y="1025"/>
                  </a:lnTo>
                  <a:lnTo>
                    <a:pt x="777" y="1029"/>
                  </a:lnTo>
                  <a:lnTo>
                    <a:pt x="772" y="1034"/>
                  </a:lnTo>
                  <a:lnTo>
                    <a:pt x="766" y="1037"/>
                  </a:lnTo>
                  <a:lnTo>
                    <a:pt x="760" y="1040"/>
                  </a:lnTo>
                  <a:lnTo>
                    <a:pt x="755" y="1044"/>
                  </a:lnTo>
                  <a:lnTo>
                    <a:pt x="751" y="1050"/>
                  </a:lnTo>
                  <a:lnTo>
                    <a:pt x="747" y="1103"/>
                  </a:lnTo>
                  <a:lnTo>
                    <a:pt x="730" y="1252"/>
                  </a:lnTo>
                  <a:lnTo>
                    <a:pt x="727" y="1268"/>
                  </a:lnTo>
                  <a:lnTo>
                    <a:pt x="722" y="1284"/>
                  </a:lnTo>
                  <a:lnTo>
                    <a:pt x="717" y="1300"/>
                  </a:lnTo>
                  <a:lnTo>
                    <a:pt x="711" y="1314"/>
                  </a:lnTo>
                  <a:lnTo>
                    <a:pt x="716" y="1317"/>
                  </a:lnTo>
                  <a:lnTo>
                    <a:pt x="722" y="1321"/>
                  </a:lnTo>
                  <a:lnTo>
                    <a:pt x="728" y="1323"/>
                  </a:lnTo>
                  <a:lnTo>
                    <a:pt x="734" y="1326"/>
                  </a:lnTo>
                  <a:lnTo>
                    <a:pt x="740" y="1329"/>
                  </a:lnTo>
                  <a:lnTo>
                    <a:pt x="746" y="1330"/>
                  </a:lnTo>
                  <a:lnTo>
                    <a:pt x="752" y="1333"/>
                  </a:lnTo>
                  <a:lnTo>
                    <a:pt x="758" y="1334"/>
                  </a:lnTo>
                  <a:lnTo>
                    <a:pt x="761" y="1327"/>
                  </a:lnTo>
                  <a:lnTo>
                    <a:pt x="761" y="1318"/>
                  </a:lnTo>
                  <a:lnTo>
                    <a:pt x="761" y="1310"/>
                  </a:lnTo>
                  <a:lnTo>
                    <a:pt x="764" y="1301"/>
                  </a:lnTo>
                  <a:lnTo>
                    <a:pt x="767" y="1290"/>
                  </a:lnTo>
                  <a:lnTo>
                    <a:pt x="772" y="1278"/>
                  </a:lnTo>
                  <a:lnTo>
                    <a:pt x="777" y="1266"/>
                  </a:lnTo>
                  <a:lnTo>
                    <a:pt x="784" y="1255"/>
                  </a:lnTo>
                  <a:lnTo>
                    <a:pt x="791" y="1245"/>
                  </a:lnTo>
                  <a:lnTo>
                    <a:pt x="799" y="1236"/>
                  </a:lnTo>
                  <a:lnTo>
                    <a:pt x="808" y="1229"/>
                  </a:lnTo>
                  <a:lnTo>
                    <a:pt x="818" y="1225"/>
                  </a:lnTo>
                  <a:lnTo>
                    <a:pt x="823" y="1184"/>
                  </a:lnTo>
                  <a:lnTo>
                    <a:pt x="833" y="1144"/>
                  </a:lnTo>
                  <a:lnTo>
                    <a:pt x="846" y="1106"/>
                  </a:lnTo>
                  <a:lnTo>
                    <a:pt x="864" y="1070"/>
                  </a:lnTo>
                  <a:lnTo>
                    <a:pt x="884" y="1037"/>
                  </a:lnTo>
                  <a:lnTo>
                    <a:pt x="909" y="1006"/>
                  </a:lnTo>
                  <a:lnTo>
                    <a:pt x="936" y="980"/>
                  </a:lnTo>
                  <a:lnTo>
                    <a:pt x="966" y="959"/>
                  </a:lnTo>
                  <a:lnTo>
                    <a:pt x="983" y="927"/>
                  </a:lnTo>
                  <a:lnTo>
                    <a:pt x="986" y="894"/>
                  </a:lnTo>
                  <a:lnTo>
                    <a:pt x="981" y="862"/>
                  </a:lnTo>
                  <a:lnTo>
                    <a:pt x="971" y="830"/>
                  </a:lnTo>
                  <a:lnTo>
                    <a:pt x="960" y="797"/>
                  </a:lnTo>
                  <a:lnTo>
                    <a:pt x="953" y="764"/>
                  </a:lnTo>
                  <a:lnTo>
                    <a:pt x="955" y="730"/>
                  </a:lnTo>
                  <a:lnTo>
                    <a:pt x="971" y="697"/>
                  </a:lnTo>
                  <a:lnTo>
                    <a:pt x="986" y="675"/>
                  </a:lnTo>
                  <a:lnTo>
                    <a:pt x="1005" y="662"/>
                  </a:lnTo>
                  <a:lnTo>
                    <a:pt x="1025" y="654"/>
                  </a:lnTo>
                  <a:lnTo>
                    <a:pt x="1047" y="649"/>
                  </a:lnTo>
                  <a:lnTo>
                    <a:pt x="1068" y="645"/>
                  </a:lnTo>
                  <a:lnTo>
                    <a:pt x="1090" y="639"/>
                  </a:lnTo>
                  <a:lnTo>
                    <a:pt x="1110" y="631"/>
                  </a:lnTo>
                  <a:lnTo>
                    <a:pt x="1129" y="616"/>
                  </a:lnTo>
                  <a:lnTo>
                    <a:pt x="1140" y="615"/>
                  </a:lnTo>
                  <a:lnTo>
                    <a:pt x="1150" y="615"/>
                  </a:lnTo>
                  <a:lnTo>
                    <a:pt x="1160" y="618"/>
                  </a:lnTo>
                  <a:lnTo>
                    <a:pt x="1169" y="622"/>
                  </a:lnTo>
                  <a:lnTo>
                    <a:pt x="1178" y="629"/>
                  </a:lnTo>
                  <a:lnTo>
                    <a:pt x="1185" y="636"/>
                  </a:lnTo>
                  <a:lnTo>
                    <a:pt x="1192" y="645"/>
                  </a:lnTo>
                  <a:lnTo>
                    <a:pt x="1198" y="655"/>
                  </a:lnTo>
                  <a:lnTo>
                    <a:pt x="1199" y="675"/>
                  </a:lnTo>
                  <a:lnTo>
                    <a:pt x="1194" y="693"/>
                  </a:lnTo>
                  <a:lnTo>
                    <a:pt x="1187" y="709"/>
                  </a:lnTo>
                  <a:lnTo>
                    <a:pt x="1179" y="725"/>
                  </a:lnTo>
                  <a:lnTo>
                    <a:pt x="1179" y="746"/>
                  </a:lnTo>
                  <a:lnTo>
                    <a:pt x="1179" y="766"/>
                  </a:lnTo>
                  <a:lnTo>
                    <a:pt x="1181" y="787"/>
                  </a:lnTo>
                  <a:lnTo>
                    <a:pt x="1188" y="805"/>
                  </a:lnTo>
                  <a:lnTo>
                    <a:pt x="1188" y="826"/>
                  </a:lnTo>
                  <a:lnTo>
                    <a:pt x="1186" y="847"/>
                  </a:lnTo>
                  <a:lnTo>
                    <a:pt x="1181" y="866"/>
                  </a:lnTo>
                  <a:lnTo>
                    <a:pt x="1175" y="885"/>
                  </a:lnTo>
                  <a:lnTo>
                    <a:pt x="1167" y="902"/>
                  </a:lnTo>
                  <a:lnTo>
                    <a:pt x="1157" y="918"/>
                  </a:lnTo>
                  <a:lnTo>
                    <a:pt x="1144" y="931"/>
                  </a:lnTo>
                  <a:lnTo>
                    <a:pt x="1130" y="943"/>
                  </a:lnTo>
                  <a:lnTo>
                    <a:pt x="1130" y="950"/>
                  </a:lnTo>
                  <a:lnTo>
                    <a:pt x="1130" y="956"/>
                  </a:lnTo>
                  <a:lnTo>
                    <a:pt x="1129" y="963"/>
                  </a:lnTo>
                  <a:lnTo>
                    <a:pt x="1129" y="970"/>
                  </a:lnTo>
                  <a:lnTo>
                    <a:pt x="1147" y="985"/>
                  </a:lnTo>
                  <a:lnTo>
                    <a:pt x="1164" y="1002"/>
                  </a:lnTo>
                  <a:lnTo>
                    <a:pt x="1181" y="1021"/>
                  </a:lnTo>
                  <a:lnTo>
                    <a:pt x="1195" y="1042"/>
                  </a:lnTo>
                  <a:lnTo>
                    <a:pt x="1208" y="1064"/>
                  </a:lnTo>
                  <a:lnTo>
                    <a:pt x="1219" y="1089"/>
                  </a:lnTo>
                  <a:lnTo>
                    <a:pt x="1229" y="1113"/>
                  </a:lnTo>
                  <a:lnTo>
                    <a:pt x="1235" y="1138"/>
                  </a:lnTo>
                  <a:lnTo>
                    <a:pt x="1291" y="970"/>
                  </a:lnTo>
                  <a:lnTo>
                    <a:pt x="1513" y="1051"/>
                  </a:lnTo>
                  <a:lnTo>
                    <a:pt x="1518" y="1041"/>
                  </a:lnTo>
                  <a:lnTo>
                    <a:pt x="1520" y="1031"/>
                  </a:lnTo>
                  <a:lnTo>
                    <a:pt x="1521" y="1021"/>
                  </a:lnTo>
                  <a:lnTo>
                    <a:pt x="1524" y="1009"/>
                  </a:lnTo>
                  <a:lnTo>
                    <a:pt x="1513" y="1003"/>
                  </a:lnTo>
                  <a:lnTo>
                    <a:pt x="1491" y="995"/>
                  </a:lnTo>
                  <a:lnTo>
                    <a:pt x="1463" y="982"/>
                  </a:lnTo>
                  <a:lnTo>
                    <a:pt x="1430" y="969"/>
                  </a:lnTo>
                  <a:lnTo>
                    <a:pt x="1398" y="954"/>
                  </a:lnTo>
                  <a:lnTo>
                    <a:pt x="1370" y="944"/>
                  </a:lnTo>
                  <a:lnTo>
                    <a:pt x="1350" y="936"/>
                  </a:lnTo>
                  <a:lnTo>
                    <a:pt x="1343" y="933"/>
                  </a:lnTo>
                  <a:lnTo>
                    <a:pt x="1344" y="921"/>
                  </a:lnTo>
                  <a:lnTo>
                    <a:pt x="1346" y="895"/>
                  </a:lnTo>
                  <a:lnTo>
                    <a:pt x="1349" y="862"/>
                  </a:lnTo>
                  <a:lnTo>
                    <a:pt x="1352" y="831"/>
                  </a:lnTo>
                  <a:lnTo>
                    <a:pt x="1387" y="534"/>
                  </a:lnTo>
                  <a:lnTo>
                    <a:pt x="1399" y="252"/>
                  </a:lnTo>
                  <a:lnTo>
                    <a:pt x="1399" y="222"/>
                  </a:lnTo>
                  <a:lnTo>
                    <a:pt x="1400" y="194"/>
                  </a:lnTo>
                  <a:lnTo>
                    <a:pt x="1401" y="171"/>
                  </a:lnTo>
                  <a:lnTo>
                    <a:pt x="1401" y="149"/>
                  </a:lnTo>
                  <a:lnTo>
                    <a:pt x="1399" y="131"/>
                  </a:lnTo>
                  <a:lnTo>
                    <a:pt x="1394" y="112"/>
                  </a:lnTo>
                  <a:lnTo>
                    <a:pt x="1386" y="94"/>
                  </a:lnTo>
                  <a:lnTo>
                    <a:pt x="1374" y="77"/>
                  </a:lnTo>
                  <a:lnTo>
                    <a:pt x="1371" y="67"/>
                  </a:lnTo>
                  <a:lnTo>
                    <a:pt x="1370" y="52"/>
                  </a:lnTo>
                  <a:lnTo>
                    <a:pt x="1373" y="39"/>
                  </a:lnTo>
                  <a:lnTo>
                    <a:pt x="1381" y="29"/>
                  </a:lnTo>
                  <a:lnTo>
                    <a:pt x="1440" y="31"/>
                  </a:lnTo>
                  <a:lnTo>
                    <a:pt x="1723" y="51"/>
                  </a:lnTo>
                  <a:lnTo>
                    <a:pt x="2034" y="50"/>
                  </a:lnTo>
                  <a:lnTo>
                    <a:pt x="2206" y="34"/>
                  </a:lnTo>
                  <a:lnTo>
                    <a:pt x="2299" y="16"/>
                  </a:lnTo>
                  <a:lnTo>
                    <a:pt x="2307" y="19"/>
                  </a:lnTo>
                  <a:lnTo>
                    <a:pt x="2313" y="25"/>
                  </a:lnTo>
                  <a:lnTo>
                    <a:pt x="2319" y="32"/>
                  </a:lnTo>
                  <a:lnTo>
                    <a:pt x="2323" y="41"/>
                  </a:lnTo>
                  <a:lnTo>
                    <a:pt x="2321" y="52"/>
                  </a:lnTo>
                  <a:lnTo>
                    <a:pt x="2318" y="61"/>
                  </a:lnTo>
                  <a:lnTo>
                    <a:pt x="2311" y="70"/>
                  </a:lnTo>
                  <a:lnTo>
                    <a:pt x="2304" y="77"/>
                  </a:lnTo>
                  <a:lnTo>
                    <a:pt x="2298" y="78"/>
                  </a:lnTo>
                  <a:lnTo>
                    <a:pt x="2292" y="80"/>
                  </a:lnTo>
                  <a:lnTo>
                    <a:pt x="2286" y="83"/>
                  </a:lnTo>
                  <a:lnTo>
                    <a:pt x="2283" y="91"/>
                  </a:lnTo>
                  <a:lnTo>
                    <a:pt x="2257" y="252"/>
                  </a:lnTo>
                  <a:lnTo>
                    <a:pt x="2230" y="495"/>
                  </a:lnTo>
                  <a:lnTo>
                    <a:pt x="2213" y="804"/>
                  </a:lnTo>
                  <a:lnTo>
                    <a:pt x="2213" y="859"/>
                  </a:lnTo>
                  <a:lnTo>
                    <a:pt x="2213" y="982"/>
                  </a:lnTo>
                  <a:lnTo>
                    <a:pt x="2213" y="1105"/>
                  </a:lnTo>
                  <a:lnTo>
                    <a:pt x="2210" y="1162"/>
                  </a:lnTo>
                  <a:lnTo>
                    <a:pt x="1759" y="1081"/>
                  </a:lnTo>
                  <a:lnTo>
                    <a:pt x="1748" y="1089"/>
                  </a:lnTo>
                  <a:lnTo>
                    <a:pt x="1742" y="1096"/>
                  </a:lnTo>
                  <a:lnTo>
                    <a:pt x="1741" y="1106"/>
                  </a:lnTo>
                  <a:lnTo>
                    <a:pt x="1741" y="1116"/>
                  </a:lnTo>
                  <a:lnTo>
                    <a:pt x="1742" y="1128"/>
                  </a:lnTo>
                  <a:lnTo>
                    <a:pt x="1745" y="1139"/>
                  </a:lnTo>
                  <a:lnTo>
                    <a:pt x="1745" y="1149"/>
                  </a:lnTo>
                  <a:lnTo>
                    <a:pt x="1744" y="1161"/>
                  </a:lnTo>
                  <a:lnTo>
                    <a:pt x="1741" y="1177"/>
                  </a:lnTo>
                  <a:lnTo>
                    <a:pt x="1738" y="1193"/>
                  </a:lnTo>
                  <a:lnTo>
                    <a:pt x="1733" y="1207"/>
                  </a:lnTo>
                  <a:lnTo>
                    <a:pt x="1727" y="1222"/>
                  </a:lnTo>
                  <a:lnTo>
                    <a:pt x="1720" y="1235"/>
                  </a:lnTo>
                  <a:lnTo>
                    <a:pt x="1711" y="1246"/>
                  </a:lnTo>
                  <a:lnTo>
                    <a:pt x="1701" y="1256"/>
                  </a:lnTo>
                  <a:lnTo>
                    <a:pt x="1689" y="1264"/>
                  </a:lnTo>
                  <a:lnTo>
                    <a:pt x="1695" y="1274"/>
                  </a:lnTo>
                  <a:lnTo>
                    <a:pt x="1703" y="1282"/>
                  </a:lnTo>
                  <a:lnTo>
                    <a:pt x="1713" y="1291"/>
                  </a:lnTo>
                  <a:lnTo>
                    <a:pt x="1721" y="1300"/>
                  </a:lnTo>
                  <a:lnTo>
                    <a:pt x="1786" y="1129"/>
                  </a:lnTo>
                  <a:lnTo>
                    <a:pt x="2047" y="1233"/>
                  </a:lnTo>
                  <a:lnTo>
                    <a:pt x="2055" y="1239"/>
                  </a:lnTo>
                  <a:lnTo>
                    <a:pt x="2062" y="1245"/>
                  </a:lnTo>
                  <a:lnTo>
                    <a:pt x="2071" y="1251"/>
                  </a:lnTo>
                  <a:lnTo>
                    <a:pt x="2080" y="1256"/>
                  </a:lnTo>
                  <a:lnTo>
                    <a:pt x="2088" y="1262"/>
                  </a:lnTo>
                  <a:lnTo>
                    <a:pt x="2097" y="1268"/>
                  </a:lnTo>
                  <a:lnTo>
                    <a:pt x="2105" y="1275"/>
                  </a:lnTo>
                  <a:lnTo>
                    <a:pt x="2113" y="1281"/>
                  </a:lnTo>
                  <a:lnTo>
                    <a:pt x="2117" y="1291"/>
                  </a:lnTo>
                  <a:lnTo>
                    <a:pt x="2116" y="1303"/>
                  </a:lnTo>
                  <a:lnTo>
                    <a:pt x="2116" y="1313"/>
                  </a:lnTo>
                  <a:lnTo>
                    <a:pt x="2124" y="1320"/>
                  </a:lnTo>
                  <a:lnTo>
                    <a:pt x="2132" y="1323"/>
                  </a:lnTo>
                  <a:lnTo>
                    <a:pt x="2142" y="1327"/>
                  </a:lnTo>
                  <a:lnTo>
                    <a:pt x="2150" y="1333"/>
                  </a:lnTo>
                  <a:lnTo>
                    <a:pt x="2156" y="1343"/>
                  </a:lnTo>
                  <a:lnTo>
                    <a:pt x="2154" y="1363"/>
                  </a:lnTo>
                  <a:lnTo>
                    <a:pt x="2150" y="1381"/>
                  </a:lnTo>
                  <a:lnTo>
                    <a:pt x="2144" y="1399"/>
                  </a:lnTo>
                  <a:lnTo>
                    <a:pt x="2137" y="1415"/>
                  </a:lnTo>
                  <a:lnTo>
                    <a:pt x="2312" y="1493"/>
                  </a:lnTo>
                  <a:lnTo>
                    <a:pt x="2317" y="1512"/>
                  </a:lnTo>
                  <a:lnTo>
                    <a:pt x="2318" y="1529"/>
                  </a:lnTo>
                  <a:lnTo>
                    <a:pt x="2317" y="1543"/>
                  </a:lnTo>
                  <a:lnTo>
                    <a:pt x="2312" y="1551"/>
                  </a:lnTo>
                  <a:lnTo>
                    <a:pt x="2052" y="1791"/>
                  </a:lnTo>
                  <a:lnTo>
                    <a:pt x="2056" y="1820"/>
                  </a:lnTo>
                  <a:lnTo>
                    <a:pt x="2057" y="1847"/>
                  </a:lnTo>
                  <a:lnTo>
                    <a:pt x="2054" y="1875"/>
                  </a:lnTo>
                  <a:lnTo>
                    <a:pt x="2049" y="1902"/>
                  </a:lnTo>
                  <a:lnTo>
                    <a:pt x="2041" y="1928"/>
                  </a:lnTo>
                  <a:lnTo>
                    <a:pt x="2030" y="1953"/>
                  </a:lnTo>
                  <a:lnTo>
                    <a:pt x="2018" y="1979"/>
                  </a:lnTo>
                  <a:lnTo>
                    <a:pt x="2006" y="2002"/>
                  </a:lnTo>
                  <a:lnTo>
                    <a:pt x="1997" y="2009"/>
                  </a:lnTo>
                  <a:lnTo>
                    <a:pt x="1985" y="2015"/>
                  </a:lnTo>
                  <a:lnTo>
                    <a:pt x="1975" y="2018"/>
                  </a:lnTo>
                  <a:lnTo>
                    <a:pt x="1972" y="2019"/>
                  </a:lnTo>
                  <a:lnTo>
                    <a:pt x="1986" y="1996"/>
                  </a:lnTo>
                  <a:lnTo>
                    <a:pt x="1999" y="1972"/>
                  </a:lnTo>
                  <a:lnTo>
                    <a:pt x="2011" y="1947"/>
                  </a:lnTo>
                  <a:lnTo>
                    <a:pt x="2021" y="1921"/>
                  </a:lnTo>
                  <a:lnTo>
                    <a:pt x="2028" y="1895"/>
                  </a:lnTo>
                  <a:lnTo>
                    <a:pt x="2032" y="1868"/>
                  </a:lnTo>
                  <a:lnTo>
                    <a:pt x="2035" y="1839"/>
                  </a:lnTo>
                  <a:lnTo>
                    <a:pt x="2034" y="1810"/>
                  </a:lnTo>
                  <a:lnTo>
                    <a:pt x="2027" y="1820"/>
                  </a:lnTo>
                  <a:lnTo>
                    <a:pt x="2018" y="1826"/>
                  </a:lnTo>
                  <a:lnTo>
                    <a:pt x="2011" y="1827"/>
                  </a:lnTo>
                  <a:lnTo>
                    <a:pt x="2003" y="1826"/>
                  </a:lnTo>
                  <a:lnTo>
                    <a:pt x="1993" y="1821"/>
                  </a:lnTo>
                  <a:lnTo>
                    <a:pt x="1984" y="1817"/>
                  </a:lnTo>
                  <a:lnTo>
                    <a:pt x="1974" y="1811"/>
                  </a:lnTo>
                  <a:lnTo>
                    <a:pt x="1964" y="1807"/>
                  </a:lnTo>
                  <a:lnTo>
                    <a:pt x="1950" y="1800"/>
                  </a:lnTo>
                  <a:lnTo>
                    <a:pt x="1936" y="1793"/>
                  </a:lnTo>
                  <a:lnTo>
                    <a:pt x="1923" y="1787"/>
                  </a:lnTo>
                  <a:lnTo>
                    <a:pt x="1909" y="1780"/>
                  </a:lnTo>
                  <a:lnTo>
                    <a:pt x="1896" y="1774"/>
                  </a:lnTo>
                  <a:lnTo>
                    <a:pt x="1881" y="1768"/>
                  </a:lnTo>
                  <a:lnTo>
                    <a:pt x="1868" y="1761"/>
                  </a:lnTo>
                  <a:lnTo>
                    <a:pt x="1854" y="1755"/>
                  </a:lnTo>
                  <a:lnTo>
                    <a:pt x="1845" y="1769"/>
                  </a:lnTo>
                  <a:lnTo>
                    <a:pt x="1833" y="1782"/>
                  </a:lnTo>
                  <a:lnTo>
                    <a:pt x="1821" y="1794"/>
                  </a:lnTo>
                  <a:lnTo>
                    <a:pt x="1809" y="1803"/>
                  </a:lnTo>
                  <a:lnTo>
                    <a:pt x="1795" y="1810"/>
                  </a:lnTo>
                  <a:lnTo>
                    <a:pt x="1780" y="1814"/>
                  </a:lnTo>
                  <a:lnTo>
                    <a:pt x="1766" y="1819"/>
                  </a:lnTo>
                  <a:lnTo>
                    <a:pt x="1751" y="1820"/>
                  </a:lnTo>
                  <a:lnTo>
                    <a:pt x="1738" y="1813"/>
                  </a:lnTo>
                  <a:lnTo>
                    <a:pt x="1727" y="1803"/>
                  </a:lnTo>
                  <a:lnTo>
                    <a:pt x="1715" y="1793"/>
                  </a:lnTo>
                  <a:lnTo>
                    <a:pt x="1704" y="1781"/>
                  </a:lnTo>
                  <a:lnTo>
                    <a:pt x="1695" y="1768"/>
                  </a:lnTo>
                  <a:lnTo>
                    <a:pt x="1685" y="1754"/>
                  </a:lnTo>
                  <a:lnTo>
                    <a:pt x="1677" y="1740"/>
                  </a:lnTo>
                  <a:lnTo>
                    <a:pt x="1669" y="1726"/>
                  </a:lnTo>
                  <a:lnTo>
                    <a:pt x="1665" y="1739"/>
                  </a:lnTo>
                  <a:lnTo>
                    <a:pt x="1662" y="1751"/>
                  </a:lnTo>
                  <a:lnTo>
                    <a:pt x="1658" y="1764"/>
                  </a:lnTo>
                  <a:lnTo>
                    <a:pt x="1654" y="1777"/>
                  </a:lnTo>
                  <a:lnTo>
                    <a:pt x="1648" y="1787"/>
                  </a:lnTo>
                  <a:lnTo>
                    <a:pt x="1641" y="1797"/>
                  </a:lnTo>
                  <a:lnTo>
                    <a:pt x="1633" y="1804"/>
                  </a:lnTo>
                  <a:lnTo>
                    <a:pt x="1622" y="1810"/>
                  </a:lnTo>
                  <a:lnTo>
                    <a:pt x="1608" y="1813"/>
                  </a:lnTo>
                  <a:lnTo>
                    <a:pt x="1595" y="1816"/>
                  </a:lnTo>
                  <a:lnTo>
                    <a:pt x="1581" y="1819"/>
                  </a:lnTo>
                  <a:lnTo>
                    <a:pt x="1566" y="1820"/>
                  </a:lnTo>
                  <a:lnTo>
                    <a:pt x="1552" y="1820"/>
                  </a:lnTo>
                  <a:lnTo>
                    <a:pt x="1538" y="1819"/>
                  </a:lnTo>
                  <a:lnTo>
                    <a:pt x="1524" y="1817"/>
                  </a:lnTo>
                  <a:lnTo>
                    <a:pt x="1509" y="1814"/>
                  </a:lnTo>
                  <a:lnTo>
                    <a:pt x="1508" y="1845"/>
                  </a:lnTo>
                  <a:lnTo>
                    <a:pt x="1510" y="1875"/>
                  </a:lnTo>
                  <a:lnTo>
                    <a:pt x="1513" y="1905"/>
                  </a:lnTo>
                  <a:lnTo>
                    <a:pt x="1515" y="1937"/>
                  </a:lnTo>
                  <a:lnTo>
                    <a:pt x="1533" y="1946"/>
                  </a:lnTo>
                  <a:lnTo>
                    <a:pt x="1551" y="1953"/>
                  </a:lnTo>
                  <a:lnTo>
                    <a:pt x="1569" y="1959"/>
                  </a:lnTo>
                  <a:lnTo>
                    <a:pt x="1588" y="1963"/>
                  </a:lnTo>
                  <a:lnTo>
                    <a:pt x="1607" y="1967"/>
                  </a:lnTo>
                  <a:lnTo>
                    <a:pt x="1627" y="1970"/>
                  </a:lnTo>
                  <a:lnTo>
                    <a:pt x="1646" y="1972"/>
                  </a:lnTo>
                  <a:lnTo>
                    <a:pt x="1666" y="1972"/>
                  </a:lnTo>
                  <a:lnTo>
                    <a:pt x="1685" y="1972"/>
                  </a:lnTo>
                  <a:lnTo>
                    <a:pt x="1705" y="1970"/>
                  </a:lnTo>
                  <a:lnTo>
                    <a:pt x="1726" y="1967"/>
                  </a:lnTo>
                  <a:lnTo>
                    <a:pt x="1745" y="1965"/>
                  </a:lnTo>
                  <a:lnTo>
                    <a:pt x="1764" y="1960"/>
                  </a:lnTo>
                  <a:lnTo>
                    <a:pt x="1783" y="1954"/>
                  </a:lnTo>
                  <a:lnTo>
                    <a:pt x="1801" y="1949"/>
                  </a:lnTo>
                  <a:lnTo>
                    <a:pt x="1818" y="1943"/>
                  </a:lnTo>
                  <a:lnTo>
                    <a:pt x="1830" y="1941"/>
                  </a:lnTo>
                  <a:lnTo>
                    <a:pt x="1843" y="1940"/>
                  </a:lnTo>
                  <a:lnTo>
                    <a:pt x="1855" y="1941"/>
                  </a:lnTo>
                  <a:lnTo>
                    <a:pt x="1868" y="1943"/>
                  </a:lnTo>
                  <a:lnTo>
                    <a:pt x="1879" y="1947"/>
                  </a:lnTo>
                  <a:lnTo>
                    <a:pt x="1890" y="1954"/>
                  </a:lnTo>
                  <a:lnTo>
                    <a:pt x="1899" y="1963"/>
                  </a:lnTo>
                  <a:lnTo>
                    <a:pt x="1906" y="1975"/>
                  </a:lnTo>
                  <a:lnTo>
                    <a:pt x="1923" y="2017"/>
                  </a:lnTo>
                  <a:lnTo>
                    <a:pt x="1914" y="2019"/>
                  </a:lnTo>
                  <a:lnTo>
                    <a:pt x="1909" y="2017"/>
                  </a:lnTo>
                  <a:lnTo>
                    <a:pt x="1905" y="2012"/>
                  </a:lnTo>
                  <a:lnTo>
                    <a:pt x="1901" y="2006"/>
                  </a:lnTo>
                  <a:lnTo>
                    <a:pt x="1896" y="1999"/>
                  </a:lnTo>
                  <a:lnTo>
                    <a:pt x="1890" y="1992"/>
                  </a:lnTo>
                  <a:lnTo>
                    <a:pt x="1885" y="1986"/>
                  </a:lnTo>
                  <a:lnTo>
                    <a:pt x="1879" y="1982"/>
                  </a:lnTo>
                  <a:lnTo>
                    <a:pt x="1874" y="1980"/>
                  </a:lnTo>
                  <a:lnTo>
                    <a:pt x="1862" y="1980"/>
                  </a:lnTo>
                  <a:lnTo>
                    <a:pt x="1849" y="1979"/>
                  </a:lnTo>
                  <a:lnTo>
                    <a:pt x="1836" y="1978"/>
                  </a:lnTo>
                  <a:lnTo>
                    <a:pt x="1823" y="1979"/>
                  </a:lnTo>
                  <a:lnTo>
                    <a:pt x="1810" y="1980"/>
                  </a:lnTo>
                  <a:lnTo>
                    <a:pt x="1799" y="1986"/>
                  </a:lnTo>
                  <a:lnTo>
                    <a:pt x="1790" y="1996"/>
                  </a:lnTo>
                  <a:lnTo>
                    <a:pt x="1783" y="2012"/>
                  </a:lnTo>
                  <a:lnTo>
                    <a:pt x="1770" y="2025"/>
                  </a:lnTo>
                  <a:lnTo>
                    <a:pt x="1754" y="2035"/>
                  </a:lnTo>
                  <a:lnTo>
                    <a:pt x="1739" y="2044"/>
                  </a:lnTo>
                  <a:lnTo>
                    <a:pt x="1723" y="2048"/>
                  </a:lnTo>
                  <a:lnTo>
                    <a:pt x="1707" y="2053"/>
                  </a:lnTo>
                  <a:lnTo>
                    <a:pt x="1689" y="2056"/>
                  </a:lnTo>
                  <a:lnTo>
                    <a:pt x="1672" y="2056"/>
                  </a:lnTo>
                  <a:lnTo>
                    <a:pt x="1654" y="2056"/>
                  </a:lnTo>
                  <a:lnTo>
                    <a:pt x="1639" y="2056"/>
                  </a:lnTo>
                  <a:lnTo>
                    <a:pt x="1625" y="2054"/>
                  </a:lnTo>
                  <a:lnTo>
                    <a:pt x="1609" y="2051"/>
                  </a:lnTo>
                  <a:lnTo>
                    <a:pt x="1595" y="2047"/>
                  </a:lnTo>
                  <a:lnTo>
                    <a:pt x="1581" y="2044"/>
                  </a:lnTo>
                  <a:lnTo>
                    <a:pt x="1566" y="2041"/>
                  </a:lnTo>
                  <a:lnTo>
                    <a:pt x="1552" y="2040"/>
                  </a:lnTo>
                  <a:lnTo>
                    <a:pt x="1537" y="2040"/>
                  </a:lnTo>
                  <a:lnTo>
                    <a:pt x="1527" y="2045"/>
                  </a:lnTo>
                  <a:lnTo>
                    <a:pt x="1516" y="2048"/>
                  </a:lnTo>
                  <a:lnTo>
                    <a:pt x="1507" y="2050"/>
                  </a:lnTo>
                  <a:lnTo>
                    <a:pt x="1496" y="2048"/>
                  </a:lnTo>
                  <a:lnTo>
                    <a:pt x="1487" y="2047"/>
                  </a:lnTo>
                  <a:lnTo>
                    <a:pt x="1476" y="2043"/>
                  </a:lnTo>
                  <a:lnTo>
                    <a:pt x="1466" y="2037"/>
                  </a:lnTo>
                  <a:lnTo>
                    <a:pt x="1456" y="2031"/>
                  </a:lnTo>
                  <a:lnTo>
                    <a:pt x="1447" y="2024"/>
                  </a:lnTo>
                  <a:lnTo>
                    <a:pt x="1442" y="2014"/>
                  </a:lnTo>
                  <a:lnTo>
                    <a:pt x="1437" y="2004"/>
                  </a:lnTo>
                  <a:lnTo>
                    <a:pt x="1433" y="1993"/>
                  </a:lnTo>
                  <a:lnTo>
                    <a:pt x="1424" y="1988"/>
                  </a:lnTo>
                  <a:lnTo>
                    <a:pt x="1413" y="1980"/>
                  </a:lnTo>
                  <a:lnTo>
                    <a:pt x="1403" y="1973"/>
                  </a:lnTo>
                  <a:lnTo>
                    <a:pt x="1394" y="1963"/>
                  </a:lnTo>
                  <a:lnTo>
                    <a:pt x="1386" y="1953"/>
                  </a:lnTo>
                  <a:lnTo>
                    <a:pt x="1380" y="1941"/>
                  </a:lnTo>
                  <a:lnTo>
                    <a:pt x="1376" y="1930"/>
                  </a:lnTo>
                  <a:lnTo>
                    <a:pt x="1374" y="1915"/>
                  </a:lnTo>
                  <a:lnTo>
                    <a:pt x="1374" y="1902"/>
                  </a:lnTo>
                  <a:lnTo>
                    <a:pt x="1374" y="1892"/>
                  </a:lnTo>
                  <a:lnTo>
                    <a:pt x="1376" y="1881"/>
                  </a:lnTo>
                  <a:lnTo>
                    <a:pt x="1379" y="1869"/>
                  </a:lnTo>
                  <a:lnTo>
                    <a:pt x="1370" y="1836"/>
                  </a:lnTo>
                  <a:lnTo>
                    <a:pt x="1365" y="1801"/>
                  </a:lnTo>
                  <a:lnTo>
                    <a:pt x="1363" y="1767"/>
                  </a:lnTo>
                  <a:lnTo>
                    <a:pt x="1363" y="1730"/>
                  </a:lnTo>
                  <a:lnTo>
                    <a:pt x="1349" y="1717"/>
                  </a:lnTo>
                  <a:lnTo>
                    <a:pt x="1337" y="1704"/>
                  </a:lnTo>
                  <a:lnTo>
                    <a:pt x="1327" y="1688"/>
                  </a:lnTo>
                  <a:lnTo>
                    <a:pt x="1321" y="1671"/>
                  </a:lnTo>
                  <a:lnTo>
                    <a:pt x="1315" y="1652"/>
                  </a:lnTo>
                  <a:lnTo>
                    <a:pt x="1313" y="1634"/>
                  </a:lnTo>
                  <a:lnTo>
                    <a:pt x="1312" y="1613"/>
                  </a:lnTo>
                  <a:lnTo>
                    <a:pt x="1312" y="1593"/>
                  </a:lnTo>
                  <a:lnTo>
                    <a:pt x="1315" y="1574"/>
                  </a:lnTo>
                  <a:lnTo>
                    <a:pt x="1319" y="1557"/>
                  </a:lnTo>
                  <a:lnTo>
                    <a:pt x="1324" y="1538"/>
                  </a:lnTo>
                  <a:lnTo>
                    <a:pt x="1327" y="1519"/>
                  </a:lnTo>
                  <a:lnTo>
                    <a:pt x="1166" y="1450"/>
                  </a:lnTo>
                  <a:lnTo>
                    <a:pt x="1164" y="1450"/>
                  </a:lnTo>
                  <a:lnTo>
                    <a:pt x="1166" y="1482"/>
                  </a:lnTo>
                  <a:lnTo>
                    <a:pt x="1164" y="1516"/>
                  </a:lnTo>
                  <a:lnTo>
                    <a:pt x="1157" y="1548"/>
                  </a:lnTo>
                  <a:lnTo>
                    <a:pt x="1141" y="1576"/>
                  </a:lnTo>
                  <a:lnTo>
                    <a:pt x="1130" y="1586"/>
                  </a:lnTo>
                  <a:lnTo>
                    <a:pt x="1118" y="1596"/>
                  </a:lnTo>
                  <a:lnTo>
                    <a:pt x="1106" y="1605"/>
                  </a:lnTo>
                  <a:lnTo>
                    <a:pt x="1094" y="1613"/>
                  </a:lnTo>
                  <a:lnTo>
                    <a:pt x="1081" y="1619"/>
                  </a:lnTo>
                  <a:lnTo>
                    <a:pt x="1068" y="1625"/>
                  </a:lnTo>
                  <a:lnTo>
                    <a:pt x="1054" y="1631"/>
                  </a:lnTo>
                  <a:lnTo>
                    <a:pt x="1041" y="1634"/>
                  </a:lnTo>
                  <a:lnTo>
                    <a:pt x="1027" y="1636"/>
                  </a:lnTo>
                  <a:lnTo>
                    <a:pt x="1012" y="1638"/>
                  </a:lnTo>
                  <a:lnTo>
                    <a:pt x="998" y="1638"/>
                  </a:lnTo>
                  <a:lnTo>
                    <a:pt x="985" y="1638"/>
                  </a:lnTo>
                  <a:lnTo>
                    <a:pt x="971" y="1635"/>
                  </a:lnTo>
                  <a:lnTo>
                    <a:pt x="956" y="1632"/>
                  </a:lnTo>
                  <a:lnTo>
                    <a:pt x="943" y="1628"/>
                  </a:lnTo>
                  <a:lnTo>
                    <a:pt x="930" y="1622"/>
                  </a:lnTo>
                  <a:lnTo>
                    <a:pt x="927" y="1631"/>
                  </a:lnTo>
                  <a:lnTo>
                    <a:pt x="925" y="1639"/>
                  </a:lnTo>
                  <a:lnTo>
                    <a:pt x="927" y="1647"/>
                  </a:lnTo>
                  <a:lnTo>
                    <a:pt x="933" y="1654"/>
                  </a:lnTo>
                  <a:lnTo>
                    <a:pt x="950" y="1670"/>
                  </a:lnTo>
                  <a:lnTo>
                    <a:pt x="968" y="1681"/>
                  </a:lnTo>
                  <a:lnTo>
                    <a:pt x="987" y="1691"/>
                  </a:lnTo>
                  <a:lnTo>
                    <a:pt x="1006" y="1697"/>
                  </a:lnTo>
                  <a:lnTo>
                    <a:pt x="1027" y="1703"/>
                  </a:lnTo>
                  <a:lnTo>
                    <a:pt x="1047" y="1706"/>
                  </a:lnTo>
                  <a:lnTo>
                    <a:pt x="1068" y="1706"/>
                  </a:lnTo>
                  <a:lnTo>
                    <a:pt x="1090" y="1704"/>
                  </a:lnTo>
                  <a:lnTo>
                    <a:pt x="1111" y="1703"/>
                  </a:lnTo>
                  <a:lnTo>
                    <a:pt x="1132" y="1699"/>
                  </a:lnTo>
                  <a:lnTo>
                    <a:pt x="1154" y="1694"/>
                  </a:lnTo>
                  <a:lnTo>
                    <a:pt x="1175" y="1688"/>
                  </a:lnTo>
                  <a:lnTo>
                    <a:pt x="1197" y="1683"/>
                  </a:lnTo>
                  <a:lnTo>
                    <a:pt x="1218" y="1677"/>
                  </a:lnTo>
                  <a:lnTo>
                    <a:pt x="1239" y="1670"/>
                  </a:lnTo>
                  <a:lnTo>
                    <a:pt x="1261" y="1664"/>
                  </a:lnTo>
                  <a:lnTo>
                    <a:pt x="1266" y="1664"/>
                  </a:lnTo>
                  <a:lnTo>
                    <a:pt x="1269" y="1665"/>
                  </a:lnTo>
                  <a:lnTo>
                    <a:pt x="1274" y="1670"/>
                  </a:lnTo>
                  <a:lnTo>
                    <a:pt x="1277" y="1673"/>
                  </a:lnTo>
                  <a:lnTo>
                    <a:pt x="1277" y="1683"/>
                  </a:lnTo>
                  <a:lnTo>
                    <a:pt x="1270" y="1681"/>
                  </a:lnTo>
                  <a:lnTo>
                    <a:pt x="1264" y="1681"/>
                  </a:lnTo>
                  <a:lnTo>
                    <a:pt x="1258" y="1683"/>
                  </a:lnTo>
                  <a:lnTo>
                    <a:pt x="1252" y="1684"/>
                  </a:lnTo>
                  <a:lnTo>
                    <a:pt x="1247" y="1687"/>
                  </a:lnTo>
                  <a:lnTo>
                    <a:pt x="1241" y="1691"/>
                  </a:lnTo>
                  <a:lnTo>
                    <a:pt x="1236" y="1696"/>
                  </a:lnTo>
                  <a:lnTo>
                    <a:pt x="1231" y="1700"/>
                  </a:lnTo>
                  <a:lnTo>
                    <a:pt x="1225" y="1743"/>
                  </a:lnTo>
                  <a:lnTo>
                    <a:pt x="1223" y="1788"/>
                  </a:lnTo>
                  <a:lnTo>
                    <a:pt x="1224" y="1833"/>
                  </a:lnTo>
                  <a:lnTo>
                    <a:pt x="1226" y="1878"/>
                  </a:lnTo>
                  <a:lnTo>
                    <a:pt x="1231" y="1895"/>
                  </a:lnTo>
                  <a:lnTo>
                    <a:pt x="1236" y="1908"/>
                  </a:lnTo>
                  <a:lnTo>
                    <a:pt x="1238" y="1920"/>
                  </a:lnTo>
                  <a:lnTo>
                    <a:pt x="1239" y="1931"/>
                  </a:lnTo>
                  <a:lnTo>
                    <a:pt x="1235" y="1934"/>
                  </a:lnTo>
                  <a:lnTo>
                    <a:pt x="1230" y="1936"/>
                  </a:lnTo>
                  <a:lnTo>
                    <a:pt x="1224" y="1936"/>
                  </a:lnTo>
                  <a:lnTo>
                    <a:pt x="1218" y="1931"/>
                  </a:lnTo>
                  <a:lnTo>
                    <a:pt x="1210" y="1911"/>
                  </a:lnTo>
                  <a:lnTo>
                    <a:pt x="1205" y="1891"/>
                  </a:lnTo>
                  <a:lnTo>
                    <a:pt x="1203" y="1869"/>
                  </a:lnTo>
                  <a:lnTo>
                    <a:pt x="1200" y="1846"/>
                  </a:lnTo>
                  <a:lnTo>
                    <a:pt x="1200" y="1821"/>
                  </a:lnTo>
                  <a:lnTo>
                    <a:pt x="1201" y="1798"/>
                  </a:lnTo>
                  <a:lnTo>
                    <a:pt x="1204" y="1777"/>
                  </a:lnTo>
                  <a:lnTo>
                    <a:pt x="1205" y="1755"/>
                  </a:lnTo>
                  <a:lnTo>
                    <a:pt x="1189" y="1765"/>
                  </a:lnTo>
                  <a:lnTo>
                    <a:pt x="1173" y="1774"/>
                  </a:lnTo>
                  <a:lnTo>
                    <a:pt x="1155" y="1780"/>
                  </a:lnTo>
                  <a:lnTo>
                    <a:pt x="1137" y="1784"/>
                  </a:lnTo>
                  <a:lnTo>
                    <a:pt x="1119" y="1788"/>
                  </a:lnTo>
                  <a:lnTo>
                    <a:pt x="1100" y="1791"/>
                  </a:lnTo>
                  <a:lnTo>
                    <a:pt x="1081" y="1794"/>
                  </a:lnTo>
                  <a:lnTo>
                    <a:pt x="1063" y="1797"/>
                  </a:lnTo>
                  <a:lnTo>
                    <a:pt x="1173" y="1866"/>
                  </a:lnTo>
                  <a:lnTo>
                    <a:pt x="1169" y="1881"/>
                  </a:lnTo>
                  <a:lnTo>
                    <a:pt x="1168" y="1908"/>
                  </a:lnTo>
                  <a:lnTo>
                    <a:pt x="1168" y="1936"/>
                  </a:lnTo>
                  <a:lnTo>
                    <a:pt x="1168" y="1947"/>
                  </a:lnTo>
                  <a:lnTo>
                    <a:pt x="1164" y="1950"/>
                  </a:lnTo>
                  <a:lnTo>
                    <a:pt x="1154" y="1959"/>
                  </a:lnTo>
                  <a:lnTo>
                    <a:pt x="1137" y="1972"/>
                  </a:lnTo>
                  <a:lnTo>
                    <a:pt x="1115" y="1991"/>
                  </a:lnTo>
                  <a:lnTo>
                    <a:pt x="1088" y="2011"/>
                  </a:lnTo>
                  <a:lnTo>
                    <a:pt x="1060" y="2034"/>
                  </a:lnTo>
                  <a:lnTo>
                    <a:pt x="1029" y="2060"/>
                  </a:lnTo>
                  <a:lnTo>
                    <a:pt x="996" y="2086"/>
                  </a:lnTo>
                  <a:lnTo>
                    <a:pt x="962" y="2112"/>
                  </a:lnTo>
                  <a:lnTo>
                    <a:pt x="930" y="2138"/>
                  </a:lnTo>
                  <a:lnTo>
                    <a:pt x="899" y="2164"/>
                  </a:lnTo>
                  <a:lnTo>
                    <a:pt x="872" y="2186"/>
                  </a:lnTo>
                  <a:lnTo>
                    <a:pt x="847" y="2206"/>
                  </a:lnTo>
                  <a:lnTo>
                    <a:pt x="827" y="2223"/>
                  </a:lnTo>
                  <a:lnTo>
                    <a:pt x="811" y="2235"/>
                  </a:lnTo>
                  <a:lnTo>
                    <a:pt x="803" y="2242"/>
                  </a:lnTo>
                  <a:lnTo>
                    <a:pt x="801" y="2239"/>
                  </a:lnTo>
                  <a:lnTo>
                    <a:pt x="792" y="2235"/>
                  </a:lnTo>
                  <a:lnTo>
                    <a:pt x="782" y="2226"/>
                  </a:lnTo>
                  <a:lnTo>
                    <a:pt x="766" y="2216"/>
                  </a:lnTo>
                  <a:lnTo>
                    <a:pt x="748" y="2204"/>
                  </a:lnTo>
                  <a:lnTo>
                    <a:pt x="727" y="2190"/>
                  </a:lnTo>
                  <a:lnTo>
                    <a:pt x="702" y="2173"/>
                  </a:lnTo>
                  <a:lnTo>
                    <a:pt x="675" y="2155"/>
                  </a:lnTo>
                  <a:lnTo>
                    <a:pt x="646" y="2135"/>
                  </a:lnTo>
                  <a:lnTo>
                    <a:pt x="614" y="2115"/>
                  </a:lnTo>
                  <a:lnTo>
                    <a:pt x="582" y="2093"/>
                  </a:lnTo>
                  <a:lnTo>
                    <a:pt x="547" y="2070"/>
                  </a:lnTo>
                  <a:lnTo>
                    <a:pt x="512" y="2047"/>
                  </a:lnTo>
                  <a:lnTo>
                    <a:pt x="475" y="2022"/>
                  </a:lnTo>
                  <a:lnTo>
                    <a:pt x="438" y="1998"/>
                  </a:lnTo>
                  <a:lnTo>
                    <a:pt x="401" y="1973"/>
                  </a:lnTo>
                  <a:lnTo>
                    <a:pt x="363" y="1949"/>
                  </a:lnTo>
                  <a:lnTo>
                    <a:pt x="326" y="1925"/>
                  </a:lnTo>
                  <a:lnTo>
                    <a:pt x="291" y="1901"/>
                  </a:lnTo>
                  <a:lnTo>
                    <a:pt x="255" y="1878"/>
                  </a:lnTo>
                  <a:lnTo>
                    <a:pt x="220" y="1855"/>
                  </a:lnTo>
                  <a:lnTo>
                    <a:pt x="188" y="1833"/>
                  </a:lnTo>
                  <a:lnTo>
                    <a:pt x="157" y="1813"/>
                  </a:lnTo>
                  <a:lnTo>
                    <a:pt x="128" y="1794"/>
                  </a:lnTo>
                  <a:lnTo>
                    <a:pt x="101" y="1777"/>
                  </a:lnTo>
                  <a:lnTo>
                    <a:pt x="78" y="1761"/>
                  </a:lnTo>
                  <a:lnTo>
                    <a:pt x="56" y="1748"/>
                  </a:lnTo>
                  <a:lnTo>
                    <a:pt x="38" y="1735"/>
                  </a:lnTo>
                  <a:lnTo>
                    <a:pt x="23" y="1726"/>
                  </a:lnTo>
                  <a:lnTo>
                    <a:pt x="12" y="1719"/>
                  </a:lnTo>
                  <a:lnTo>
                    <a:pt x="6" y="1714"/>
                  </a:lnTo>
                  <a:lnTo>
                    <a:pt x="4" y="1713"/>
                  </a:lnTo>
                  <a:lnTo>
                    <a:pt x="2" y="1700"/>
                  </a:lnTo>
                  <a:lnTo>
                    <a:pt x="0" y="1686"/>
                  </a:lnTo>
                  <a:lnTo>
                    <a:pt x="0" y="1671"/>
                  </a:lnTo>
                  <a:lnTo>
                    <a:pt x="0" y="1655"/>
                  </a:lnTo>
                  <a:lnTo>
                    <a:pt x="5" y="1654"/>
                  </a:lnTo>
                  <a:lnTo>
                    <a:pt x="16" y="1649"/>
                  </a:lnTo>
                  <a:lnTo>
                    <a:pt x="31" y="1644"/>
                  </a:lnTo>
                  <a:lnTo>
                    <a:pt x="52" y="1636"/>
                  </a:lnTo>
                  <a:lnTo>
                    <a:pt x="75" y="1628"/>
                  </a:lnTo>
                  <a:lnTo>
                    <a:pt x="101" y="1619"/>
                  </a:lnTo>
                  <a:lnTo>
                    <a:pt x="129" y="1609"/>
                  </a:lnTo>
                  <a:lnTo>
                    <a:pt x="157" y="1599"/>
                  </a:lnTo>
                  <a:lnTo>
                    <a:pt x="186" y="1589"/>
                  </a:lnTo>
                  <a:lnTo>
                    <a:pt x="213" y="1580"/>
                  </a:lnTo>
                  <a:lnTo>
                    <a:pt x="239" y="1570"/>
                  </a:lnTo>
                  <a:lnTo>
                    <a:pt x="262" y="1563"/>
                  </a:lnTo>
                  <a:lnTo>
                    <a:pt x="282" y="1556"/>
                  </a:lnTo>
                  <a:lnTo>
                    <a:pt x="296" y="1550"/>
                  </a:lnTo>
                  <a:lnTo>
                    <a:pt x="306" y="1547"/>
                  </a:lnTo>
                  <a:lnTo>
                    <a:pt x="310" y="1545"/>
                  </a:lnTo>
                  <a:lnTo>
                    <a:pt x="311" y="1534"/>
                  </a:lnTo>
                  <a:lnTo>
                    <a:pt x="314" y="1502"/>
                  </a:lnTo>
                  <a:lnTo>
                    <a:pt x="319" y="1457"/>
                  </a:lnTo>
                  <a:lnTo>
                    <a:pt x="326" y="1405"/>
                  </a:lnTo>
                  <a:lnTo>
                    <a:pt x="335" y="1352"/>
                  </a:lnTo>
                  <a:lnTo>
                    <a:pt x="345" y="1303"/>
                  </a:lnTo>
                  <a:lnTo>
                    <a:pt x="355" y="1264"/>
                  </a:lnTo>
                  <a:lnTo>
                    <a:pt x="367" y="1242"/>
                  </a:lnTo>
                  <a:lnTo>
                    <a:pt x="444" y="1243"/>
                  </a:lnTo>
                  <a:close/>
                </a:path>
              </a:pathLst>
            </a:custGeom>
            <a:solidFill>
              <a:srgbClr val="000000"/>
            </a:solidFill>
            <a:ln w="9525">
              <a:noFill/>
              <a:round/>
              <a:headEnd/>
              <a:tailEnd/>
            </a:ln>
          </p:spPr>
          <p:txBody>
            <a:bodyPr/>
            <a:lstStyle/>
            <a:p>
              <a:endParaRPr lang="id-ID"/>
            </a:p>
          </p:txBody>
        </p:sp>
        <p:sp>
          <p:nvSpPr>
            <p:cNvPr id="52231" name="Freeform 359"/>
            <p:cNvSpPr>
              <a:spLocks/>
            </p:cNvSpPr>
            <p:nvPr/>
          </p:nvSpPr>
          <p:spPr bwMode="auto">
            <a:xfrm>
              <a:off x="3750" y="1370"/>
              <a:ext cx="233" cy="250"/>
            </a:xfrm>
            <a:custGeom>
              <a:avLst/>
              <a:gdLst>
                <a:gd name="T0" fmla="*/ 233 w 233"/>
                <a:gd name="T1" fmla="*/ 53 h 250"/>
                <a:gd name="T2" fmla="*/ 228 w 233"/>
                <a:gd name="T3" fmla="*/ 72 h 250"/>
                <a:gd name="T4" fmla="*/ 220 w 233"/>
                <a:gd name="T5" fmla="*/ 84 h 250"/>
                <a:gd name="T6" fmla="*/ 210 w 233"/>
                <a:gd name="T7" fmla="*/ 84 h 250"/>
                <a:gd name="T8" fmla="*/ 199 w 233"/>
                <a:gd name="T9" fmla="*/ 80 h 250"/>
                <a:gd name="T10" fmla="*/ 190 w 233"/>
                <a:gd name="T11" fmla="*/ 74 h 250"/>
                <a:gd name="T12" fmla="*/ 179 w 233"/>
                <a:gd name="T13" fmla="*/ 72 h 250"/>
                <a:gd name="T14" fmla="*/ 166 w 233"/>
                <a:gd name="T15" fmla="*/ 75 h 250"/>
                <a:gd name="T16" fmla="*/ 154 w 233"/>
                <a:gd name="T17" fmla="*/ 82 h 250"/>
                <a:gd name="T18" fmla="*/ 141 w 233"/>
                <a:gd name="T19" fmla="*/ 87 h 250"/>
                <a:gd name="T20" fmla="*/ 128 w 233"/>
                <a:gd name="T21" fmla="*/ 88 h 250"/>
                <a:gd name="T22" fmla="*/ 116 w 233"/>
                <a:gd name="T23" fmla="*/ 87 h 250"/>
                <a:gd name="T24" fmla="*/ 107 w 233"/>
                <a:gd name="T25" fmla="*/ 81 h 250"/>
                <a:gd name="T26" fmla="*/ 97 w 233"/>
                <a:gd name="T27" fmla="*/ 75 h 250"/>
                <a:gd name="T28" fmla="*/ 91 w 233"/>
                <a:gd name="T29" fmla="*/ 94 h 250"/>
                <a:gd name="T30" fmla="*/ 77 w 233"/>
                <a:gd name="T31" fmla="*/ 137 h 250"/>
                <a:gd name="T32" fmla="*/ 55 w 233"/>
                <a:gd name="T33" fmla="*/ 159 h 250"/>
                <a:gd name="T34" fmla="*/ 47 w 233"/>
                <a:gd name="T35" fmla="*/ 172 h 250"/>
                <a:gd name="T36" fmla="*/ 41 w 233"/>
                <a:gd name="T37" fmla="*/ 175 h 250"/>
                <a:gd name="T38" fmla="*/ 42 w 233"/>
                <a:gd name="T39" fmla="*/ 160 h 250"/>
                <a:gd name="T40" fmla="*/ 57 w 233"/>
                <a:gd name="T41" fmla="*/ 139 h 250"/>
                <a:gd name="T42" fmla="*/ 74 w 233"/>
                <a:gd name="T43" fmla="*/ 107 h 250"/>
                <a:gd name="T44" fmla="*/ 79 w 233"/>
                <a:gd name="T45" fmla="*/ 80 h 250"/>
                <a:gd name="T46" fmla="*/ 76 w 233"/>
                <a:gd name="T47" fmla="*/ 65 h 250"/>
                <a:gd name="T48" fmla="*/ 65 w 233"/>
                <a:gd name="T49" fmla="*/ 65 h 250"/>
                <a:gd name="T50" fmla="*/ 67 w 233"/>
                <a:gd name="T51" fmla="*/ 84 h 250"/>
                <a:gd name="T52" fmla="*/ 61 w 233"/>
                <a:gd name="T53" fmla="*/ 107 h 250"/>
                <a:gd name="T54" fmla="*/ 45 w 233"/>
                <a:gd name="T55" fmla="*/ 132 h 250"/>
                <a:gd name="T56" fmla="*/ 29 w 233"/>
                <a:gd name="T57" fmla="*/ 156 h 250"/>
                <a:gd name="T58" fmla="*/ 26 w 233"/>
                <a:gd name="T59" fmla="*/ 179 h 250"/>
                <a:gd name="T60" fmla="*/ 45 w 233"/>
                <a:gd name="T61" fmla="*/ 188 h 250"/>
                <a:gd name="T62" fmla="*/ 45 w 233"/>
                <a:gd name="T63" fmla="*/ 202 h 250"/>
                <a:gd name="T64" fmla="*/ 53 w 233"/>
                <a:gd name="T65" fmla="*/ 214 h 250"/>
                <a:gd name="T66" fmla="*/ 59 w 233"/>
                <a:gd name="T67" fmla="*/ 224 h 250"/>
                <a:gd name="T68" fmla="*/ 54 w 233"/>
                <a:gd name="T69" fmla="*/ 238 h 250"/>
                <a:gd name="T70" fmla="*/ 45 w 233"/>
                <a:gd name="T71" fmla="*/ 243 h 250"/>
                <a:gd name="T72" fmla="*/ 28 w 233"/>
                <a:gd name="T73" fmla="*/ 225 h 250"/>
                <a:gd name="T74" fmla="*/ 14 w 233"/>
                <a:gd name="T75" fmla="*/ 204 h 250"/>
                <a:gd name="T76" fmla="*/ 7 w 233"/>
                <a:gd name="T77" fmla="*/ 179 h 250"/>
                <a:gd name="T78" fmla="*/ 6 w 233"/>
                <a:gd name="T79" fmla="*/ 147 h 250"/>
                <a:gd name="T80" fmla="*/ 9 w 233"/>
                <a:gd name="T81" fmla="*/ 117 h 250"/>
                <a:gd name="T82" fmla="*/ 0 w 233"/>
                <a:gd name="T83" fmla="*/ 88 h 250"/>
                <a:gd name="T84" fmla="*/ 13 w 233"/>
                <a:gd name="T85" fmla="*/ 59 h 250"/>
                <a:gd name="T86" fmla="*/ 27 w 233"/>
                <a:gd name="T87" fmla="*/ 51 h 250"/>
                <a:gd name="T88" fmla="*/ 36 w 233"/>
                <a:gd name="T89" fmla="*/ 53 h 250"/>
                <a:gd name="T90" fmla="*/ 47 w 233"/>
                <a:gd name="T91" fmla="*/ 40 h 250"/>
                <a:gd name="T92" fmla="*/ 61 w 233"/>
                <a:gd name="T93" fmla="*/ 20 h 250"/>
                <a:gd name="T94" fmla="*/ 80 w 233"/>
                <a:gd name="T95" fmla="*/ 7 h 250"/>
                <a:gd name="T96" fmla="*/ 101 w 233"/>
                <a:gd name="T97" fmla="*/ 1 h 250"/>
                <a:gd name="T98" fmla="*/ 127 w 233"/>
                <a:gd name="T99" fmla="*/ 3 h 250"/>
                <a:gd name="T100" fmla="*/ 160 w 233"/>
                <a:gd name="T101" fmla="*/ 4 h 250"/>
                <a:gd name="T102" fmla="*/ 193 w 233"/>
                <a:gd name="T103" fmla="*/ 7 h 250"/>
                <a:gd name="T104" fmla="*/ 221 w 233"/>
                <a:gd name="T105" fmla="*/ 25 h 2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33"/>
                <a:gd name="T160" fmla="*/ 0 h 250"/>
                <a:gd name="T161" fmla="*/ 233 w 233"/>
                <a:gd name="T162" fmla="*/ 250 h 2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33" h="250">
                  <a:moveTo>
                    <a:pt x="231" y="43"/>
                  </a:moveTo>
                  <a:lnTo>
                    <a:pt x="233" y="53"/>
                  </a:lnTo>
                  <a:lnTo>
                    <a:pt x="231" y="62"/>
                  </a:lnTo>
                  <a:lnTo>
                    <a:pt x="228" y="72"/>
                  </a:lnTo>
                  <a:lnTo>
                    <a:pt x="224" y="81"/>
                  </a:lnTo>
                  <a:lnTo>
                    <a:pt x="220" y="84"/>
                  </a:lnTo>
                  <a:lnTo>
                    <a:pt x="215" y="84"/>
                  </a:lnTo>
                  <a:lnTo>
                    <a:pt x="210" y="84"/>
                  </a:lnTo>
                  <a:lnTo>
                    <a:pt x="205" y="81"/>
                  </a:lnTo>
                  <a:lnTo>
                    <a:pt x="199" y="80"/>
                  </a:lnTo>
                  <a:lnTo>
                    <a:pt x="195" y="77"/>
                  </a:lnTo>
                  <a:lnTo>
                    <a:pt x="190" y="74"/>
                  </a:lnTo>
                  <a:lnTo>
                    <a:pt x="185" y="72"/>
                  </a:lnTo>
                  <a:lnTo>
                    <a:pt x="179" y="72"/>
                  </a:lnTo>
                  <a:lnTo>
                    <a:pt x="172" y="74"/>
                  </a:lnTo>
                  <a:lnTo>
                    <a:pt x="166" y="75"/>
                  </a:lnTo>
                  <a:lnTo>
                    <a:pt x="160" y="78"/>
                  </a:lnTo>
                  <a:lnTo>
                    <a:pt x="154" y="82"/>
                  </a:lnTo>
                  <a:lnTo>
                    <a:pt x="148" y="85"/>
                  </a:lnTo>
                  <a:lnTo>
                    <a:pt x="141" y="87"/>
                  </a:lnTo>
                  <a:lnTo>
                    <a:pt x="134" y="88"/>
                  </a:lnTo>
                  <a:lnTo>
                    <a:pt x="128" y="88"/>
                  </a:lnTo>
                  <a:lnTo>
                    <a:pt x="122" y="88"/>
                  </a:lnTo>
                  <a:lnTo>
                    <a:pt x="116" y="87"/>
                  </a:lnTo>
                  <a:lnTo>
                    <a:pt x="111" y="84"/>
                  </a:lnTo>
                  <a:lnTo>
                    <a:pt x="107" y="81"/>
                  </a:lnTo>
                  <a:lnTo>
                    <a:pt x="102" y="78"/>
                  </a:lnTo>
                  <a:lnTo>
                    <a:pt x="97" y="75"/>
                  </a:lnTo>
                  <a:lnTo>
                    <a:pt x="92" y="71"/>
                  </a:lnTo>
                  <a:lnTo>
                    <a:pt x="91" y="94"/>
                  </a:lnTo>
                  <a:lnTo>
                    <a:pt x="88" y="117"/>
                  </a:lnTo>
                  <a:lnTo>
                    <a:pt x="77" y="137"/>
                  </a:lnTo>
                  <a:lnTo>
                    <a:pt x="61" y="153"/>
                  </a:lnTo>
                  <a:lnTo>
                    <a:pt x="55" y="159"/>
                  </a:lnTo>
                  <a:lnTo>
                    <a:pt x="51" y="165"/>
                  </a:lnTo>
                  <a:lnTo>
                    <a:pt x="47" y="172"/>
                  </a:lnTo>
                  <a:lnTo>
                    <a:pt x="45" y="181"/>
                  </a:lnTo>
                  <a:lnTo>
                    <a:pt x="41" y="175"/>
                  </a:lnTo>
                  <a:lnTo>
                    <a:pt x="41" y="168"/>
                  </a:lnTo>
                  <a:lnTo>
                    <a:pt x="42" y="160"/>
                  </a:lnTo>
                  <a:lnTo>
                    <a:pt x="45" y="153"/>
                  </a:lnTo>
                  <a:lnTo>
                    <a:pt x="57" y="139"/>
                  </a:lnTo>
                  <a:lnTo>
                    <a:pt x="67" y="123"/>
                  </a:lnTo>
                  <a:lnTo>
                    <a:pt x="74" y="107"/>
                  </a:lnTo>
                  <a:lnTo>
                    <a:pt x="79" y="88"/>
                  </a:lnTo>
                  <a:lnTo>
                    <a:pt x="79" y="80"/>
                  </a:lnTo>
                  <a:lnTo>
                    <a:pt x="78" y="71"/>
                  </a:lnTo>
                  <a:lnTo>
                    <a:pt x="76" y="65"/>
                  </a:lnTo>
                  <a:lnTo>
                    <a:pt x="70" y="58"/>
                  </a:lnTo>
                  <a:lnTo>
                    <a:pt x="65" y="65"/>
                  </a:lnTo>
                  <a:lnTo>
                    <a:pt x="66" y="74"/>
                  </a:lnTo>
                  <a:lnTo>
                    <a:pt x="67" y="84"/>
                  </a:lnTo>
                  <a:lnTo>
                    <a:pt x="65" y="93"/>
                  </a:lnTo>
                  <a:lnTo>
                    <a:pt x="61" y="107"/>
                  </a:lnTo>
                  <a:lnTo>
                    <a:pt x="54" y="120"/>
                  </a:lnTo>
                  <a:lnTo>
                    <a:pt x="45" y="132"/>
                  </a:lnTo>
                  <a:lnTo>
                    <a:pt x="36" y="145"/>
                  </a:lnTo>
                  <a:lnTo>
                    <a:pt x="29" y="156"/>
                  </a:lnTo>
                  <a:lnTo>
                    <a:pt x="25" y="168"/>
                  </a:lnTo>
                  <a:lnTo>
                    <a:pt x="26" y="179"/>
                  </a:lnTo>
                  <a:lnTo>
                    <a:pt x="34" y="192"/>
                  </a:lnTo>
                  <a:lnTo>
                    <a:pt x="45" y="188"/>
                  </a:lnTo>
                  <a:lnTo>
                    <a:pt x="44" y="197"/>
                  </a:lnTo>
                  <a:lnTo>
                    <a:pt x="45" y="202"/>
                  </a:lnTo>
                  <a:lnTo>
                    <a:pt x="48" y="208"/>
                  </a:lnTo>
                  <a:lnTo>
                    <a:pt x="53" y="214"/>
                  </a:lnTo>
                  <a:lnTo>
                    <a:pt x="57" y="218"/>
                  </a:lnTo>
                  <a:lnTo>
                    <a:pt x="59" y="224"/>
                  </a:lnTo>
                  <a:lnTo>
                    <a:pt x="59" y="231"/>
                  </a:lnTo>
                  <a:lnTo>
                    <a:pt x="54" y="238"/>
                  </a:lnTo>
                  <a:lnTo>
                    <a:pt x="54" y="250"/>
                  </a:lnTo>
                  <a:lnTo>
                    <a:pt x="45" y="243"/>
                  </a:lnTo>
                  <a:lnTo>
                    <a:pt x="36" y="234"/>
                  </a:lnTo>
                  <a:lnTo>
                    <a:pt x="28" y="225"/>
                  </a:lnTo>
                  <a:lnTo>
                    <a:pt x="20" y="215"/>
                  </a:lnTo>
                  <a:lnTo>
                    <a:pt x="14" y="204"/>
                  </a:lnTo>
                  <a:lnTo>
                    <a:pt x="9" y="192"/>
                  </a:lnTo>
                  <a:lnTo>
                    <a:pt x="7" y="179"/>
                  </a:lnTo>
                  <a:lnTo>
                    <a:pt x="6" y="166"/>
                  </a:lnTo>
                  <a:lnTo>
                    <a:pt x="6" y="147"/>
                  </a:lnTo>
                  <a:lnTo>
                    <a:pt x="9" y="132"/>
                  </a:lnTo>
                  <a:lnTo>
                    <a:pt x="9" y="117"/>
                  </a:lnTo>
                  <a:lnTo>
                    <a:pt x="0" y="101"/>
                  </a:lnTo>
                  <a:lnTo>
                    <a:pt x="0" y="88"/>
                  </a:lnTo>
                  <a:lnTo>
                    <a:pt x="4" y="72"/>
                  </a:lnTo>
                  <a:lnTo>
                    <a:pt x="13" y="59"/>
                  </a:lnTo>
                  <a:lnTo>
                    <a:pt x="22" y="49"/>
                  </a:lnTo>
                  <a:lnTo>
                    <a:pt x="27" y="51"/>
                  </a:lnTo>
                  <a:lnTo>
                    <a:pt x="32" y="52"/>
                  </a:lnTo>
                  <a:lnTo>
                    <a:pt x="36" y="53"/>
                  </a:lnTo>
                  <a:lnTo>
                    <a:pt x="42" y="53"/>
                  </a:lnTo>
                  <a:lnTo>
                    <a:pt x="47" y="40"/>
                  </a:lnTo>
                  <a:lnTo>
                    <a:pt x="53" y="29"/>
                  </a:lnTo>
                  <a:lnTo>
                    <a:pt x="61" y="20"/>
                  </a:lnTo>
                  <a:lnTo>
                    <a:pt x="70" y="13"/>
                  </a:lnTo>
                  <a:lnTo>
                    <a:pt x="80" y="7"/>
                  </a:lnTo>
                  <a:lnTo>
                    <a:pt x="91" y="4"/>
                  </a:lnTo>
                  <a:lnTo>
                    <a:pt x="101" y="1"/>
                  </a:lnTo>
                  <a:lnTo>
                    <a:pt x="111" y="0"/>
                  </a:lnTo>
                  <a:lnTo>
                    <a:pt x="127" y="3"/>
                  </a:lnTo>
                  <a:lnTo>
                    <a:pt x="143" y="4"/>
                  </a:lnTo>
                  <a:lnTo>
                    <a:pt x="160" y="4"/>
                  </a:lnTo>
                  <a:lnTo>
                    <a:pt x="177" y="4"/>
                  </a:lnTo>
                  <a:lnTo>
                    <a:pt x="193" y="7"/>
                  </a:lnTo>
                  <a:lnTo>
                    <a:pt x="208" y="13"/>
                  </a:lnTo>
                  <a:lnTo>
                    <a:pt x="221" y="25"/>
                  </a:lnTo>
                  <a:lnTo>
                    <a:pt x="231" y="43"/>
                  </a:lnTo>
                  <a:close/>
                </a:path>
              </a:pathLst>
            </a:custGeom>
            <a:solidFill>
              <a:srgbClr val="BFBFBF"/>
            </a:solidFill>
            <a:ln w="9525">
              <a:noFill/>
              <a:round/>
              <a:headEnd/>
              <a:tailEnd/>
            </a:ln>
          </p:spPr>
          <p:txBody>
            <a:bodyPr/>
            <a:lstStyle/>
            <a:p>
              <a:endParaRPr lang="id-ID"/>
            </a:p>
          </p:txBody>
        </p:sp>
        <p:sp>
          <p:nvSpPr>
            <p:cNvPr id="52232" name="Freeform 360"/>
            <p:cNvSpPr>
              <a:spLocks/>
            </p:cNvSpPr>
            <p:nvPr/>
          </p:nvSpPr>
          <p:spPr bwMode="auto">
            <a:xfrm>
              <a:off x="4709" y="1380"/>
              <a:ext cx="876" cy="67"/>
            </a:xfrm>
            <a:custGeom>
              <a:avLst/>
              <a:gdLst>
                <a:gd name="T0" fmla="*/ 565 w 876"/>
                <a:gd name="T1" fmla="*/ 67 h 67"/>
                <a:gd name="T2" fmla="*/ 544 w 876"/>
                <a:gd name="T3" fmla="*/ 67 h 67"/>
                <a:gd name="T4" fmla="*/ 513 w 876"/>
                <a:gd name="T5" fmla="*/ 67 h 67"/>
                <a:gd name="T6" fmla="*/ 476 w 876"/>
                <a:gd name="T7" fmla="*/ 67 h 67"/>
                <a:gd name="T8" fmla="*/ 439 w 876"/>
                <a:gd name="T9" fmla="*/ 67 h 67"/>
                <a:gd name="T10" fmla="*/ 404 w 876"/>
                <a:gd name="T11" fmla="*/ 67 h 67"/>
                <a:gd name="T12" fmla="*/ 378 w 876"/>
                <a:gd name="T13" fmla="*/ 67 h 67"/>
                <a:gd name="T14" fmla="*/ 363 w 876"/>
                <a:gd name="T15" fmla="*/ 67 h 67"/>
                <a:gd name="T16" fmla="*/ 188 w 876"/>
                <a:gd name="T17" fmla="*/ 52 h 67"/>
                <a:gd name="T18" fmla="*/ 10 w 876"/>
                <a:gd name="T19" fmla="*/ 36 h 67"/>
                <a:gd name="T20" fmla="*/ 3 w 876"/>
                <a:gd name="T21" fmla="*/ 26 h 67"/>
                <a:gd name="T22" fmla="*/ 0 w 876"/>
                <a:gd name="T23" fmla="*/ 16 h 67"/>
                <a:gd name="T24" fmla="*/ 4 w 876"/>
                <a:gd name="T25" fmla="*/ 12 h 67"/>
                <a:gd name="T26" fmla="*/ 321 w 876"/>
                <a:gd name="T27" fmla="*/ 29 h 67"/>
                <a:gd name="T28" fmla="*/ 341 w 876"/>
                <a:gd name="T29" fmla="*/ 29 h 67"/>
                <a:gd name="T30" fmla="*/ 390 w 876"/>
                <a:gd name="T31" fmla="*/ 29 h 67"/>
                <a:gd name="T32" fmla="*/ 452 w 876"/>
                <a:gd name="T33" fmla="*/ 30 h 67"/>
                <a:gd name="T34" fmla="*/ 509 w 876"/>
                <a:gd name="T35" fmla="*/ 33 h 67"/>
                <a:gd name="T36" fmla="*/ 570 w 876"/>
                <a:gd name="T37" fmla="*/ 35 h 67"/>
                <a:gd name="T38" fmla="*/ 632 w 876"/>
                <a:gd name="T39" fmla="*/ 33 h 67"/>
                <a:gd name="T40" fmla="*/ 693 w 876"/>
                <a:gd name="T41" fmla="*/ 28 h 67"/>
                <a:gd name="T42" fmla="*/ 750 w 876"/>
                <a:gd name="T43" fmla="*/ 20 h 67"/>
                <a:gd name="T44" fmla="*/ 802 w 876"/>
                <a:gd name="T45" fmla="*/ 13 h 67"/>
                <a:gd name="T46" fmla="*/ 841 w 876"/>
                <a:gd name="T47" fmla="*/ 7 h 67"/>
                <a:gd name="T48" fmla="*/ 867 w 876"/>
                <a:gd name="T49" fmla="*/ 2 h 67"/>
                <a:gd name="T50" fmla="*/ 876 w 876"/>
                <a:gd name="T51" fmla="*/ 0 h 67"/>
                <a:gd name="T52" fmla="*/ 869 w 876"/>
                <a:gd name="T53" fmla="*/ 23 h 67"/>
                <a:gd name="T54" fmla="*/ 860 w 876"/>
                <a:gd name="T55" fmla="*/ 26 h 67"/>
                <a:gd name="T56" fmla="*/ 841 w 876"/>
                <a:gd name="T57" fmla="*/ 32 h 67"/>
                <a:gd name="T58" fmla="*/ 812 w 876"/>
                <a:gd name="T59" fmla="*/ 38 h 67"/>
                <a:gd name="T60" fmla="*/ 775 w 876"/>
                <a:gd name="T61" fmla="*/ 45 h 67"/>
                <a:gd name="T62" fmla="*/ 728 w 876"/>
                <a:gd name="T63" fmla="*/ 52 h 67"/>
                <a:gd name="T64" fmla="*/ 672 w 876"/>
                <a:gd name="T65" fmla="*/ 59 h 67"/>
                <a:gd name="T66" fmla="*/ 607 w 876"/>
                <a:gd name="T67" fmla="*/ 65 h 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76"/>
                <a:gd name="T103" fmla="*/ 0 h 67"/>
                <a:gd name="T104" fmla="*/ 876 w 876"/>
                <a:gd name="T105" fmla="*/ 67 h 6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76" h="67">
                  <a:moveTo>
                    <a:pt x="571" y="67"/>
                  </a:moveTo>
                  <a:lnTo>
                    <a:pt x="565" y="67"/>
                  </a:lnTo>
                  <a:lnTo>
                    <a:pt x="555" y="67"/>
                  </a:lnTo>
                  <a:lnTo>
                    <a:pt x="544" y="67"/>
                  </a:lnTo>
                  <a:lnTo>
                    <a:pt x="528" y="67"/>
                  </a:lnTo>
                  <a:lnTo>
                    <a:pt x="513" y="67"/>
                  </a:lnTo>
                  <a:lnTo>
                    <a:pt x="495" y="67"/>
                  </a:lnTo>
                  <a:lnTo>
                    <a:pt x="476" y="67"/>
                  </a:lnTo>
                  <a:lnTo>
                    <a:pt x="457" y="67"/>
                  </a:lnTo>
                  <a:lnTo>
                    <a:pt x="439" y="67"/>
                  </a:lnTo>
                  <a:lnTo>
                    <a:pt x="421" y="67"/>
                  </a:lnTo>
                  <a:lnTo>
                    <a:pt x="404" y="67"/>
                  </a:lnTo>
                  <a:lnTo>
                    <a:pt x="390" y="67"/>
                  </a:lnTo>
                  <a:lnTo>
                    <a:pt x="378" y="67"/>
                  </a:lnTo>
                  <a:lnTo>
                    <a:pt x="369" y="67"/>
                  </a:lnTo>
                  <a:lnTo>
                    <a:pt x="363" y="67"/>
                  </a:lnTo>
                  <a:lnTo>
                    <a:pt x="360" y="67"/>
                  </a:lnTo>
                  <a:lnTo>
                    <a:pt x="188" y="52"/>
                  </a:lnTo>
                  <a:lnTo>
                    <a:pt x="14" y="36"/>
                  </a:lnTo>
                  <a:lnTo>
                    <a:pt x="10" y="36"/>
                  </a:lnTo>
                  <a:lnTo>
                    <a:pt x="6" y="32"/>
                  </a:lnTo>
                  <a:lnTo>
                    <a:pt x="3" y="26"/>
                  </a:lnTo>
                  <a:lnTo>
                    <a:pt x="0" y="20"/>
                  </a:lnTo>
                  <a:lnTo>
                    <a:pt x="0" y="16"/>
                  </a:lnTo>
                  <a:lnTo>
                    <a:pt x="1" y="13"/>
                  </a:lnTo>
                  <a:lnTo>
                    <a:pt x="4" y="12"/>
                  </a:lnTo>
                  <a:lnTo>
                    <a:pt x="6" y="9"/>
                  </a:lnTo>
                  <a:lnTo>
                    <a:pt x="321" y="29"/>
                  </a:lnTo>
                  <a:lnTo>
                    <a:pt x="327" y="29"/>
                  </a:lnTo>
                  <a:lnTo>
                    <a:pt x="341" y="29"/>
                  </a:lnTo>
                  <a:lnTo>
                    <a:pt x="363" y="29"/>
                  </a:lnTo>
                  <a:lnTo>
                    <a:pt x="390" y="29"/>
                  </a:lnTo>
                  <a:lnTo>
                    <a:pt x="421" y="30"/>
                  </a:lnTo>
                  <a:lnTo>
                    <a:pt x="452" y="30"/>
                  </a:lnTo>
                  <a:lnTo>
                    <a:pt x="482" y="32"/>
                  </a:lnTo>
                  <a:lnTo>
                    <a:pt x="509" y="33"/>
                  </a:lnTo>
                  <a:lnTo>
                    <a:pt x="539" y="35"/>
                  </a:lnTo>
                  <a:lnTo>
                    <a:pt x="570" y="35"/>
                  </a:lnTo>
                  <a:lnTo>
                    <a:pt x="601" y="35"/>
                  </a:lnTo>
                  <a:lnTo>
                    <a:pt x="632" y="33"/>
                  </a:lnTo>
                  <a:lnTo>
                    <a:pt x="662" y="30"/>
                  </a:lnTo>
                  <a:lnTo>
                    <a:pt x="693" y="28"/>
                  </a:lnTo>
                  <a:lnTo>
                    <a:pt x="723" y="25"/>
                  </a:lnTo>
                  <a:lnTo>
                    <a:pt x="750" y="20"/>
                  </a:lnTo>
                  <a:lnTo>
                    <a:pt x="777" y="17"/>
                  </a:lnTo>
                  <a:lnTo>
                    <a:pt x="802" y="13"/>
                  </a:lnTo>
                  <a:lnTo>
                    <a:pt x="823" y="10"/>
                  </a:lnTo>
                  <a:lnTo>
                    <a:pt x="841" y="7"/>
                  </a:lnTo>
                  <a:lnTo>
                    <a:pt x="856" y="4"/>
                  </a:lnTo>
                  <a:lnTo>
                    <a:pt x="867" y="2"/>
                  </a:lnTo>
                  <a:lnTo>
                    <a:pt x="874" y="0"/>
                  </a:lnTo>
                  <a:lnTo>
                    <a:pt x="876" y="0"/>
                  </a:lnTo>
                  <a:lnTo>
                    <a:pt x="871" y="23"/>
                  </a:lnTo>
                  <a:lnTo>
                    <a:pt x="869" y="23"/>
                  </a:lnTo>
                  <a:lnTo>
                    <a:pt x="866" y="25"/>
                  </a:lnTo>
                  <a:lnTo>
                    <a:pt x="860" y="26"/>
                  </a:lnTo>
                  <a:lnTo>
                    <a:pt x="852" y="29"/>
                  </a:lnTo>
                  <a:lnTo>
                    <a:pt x="841" y="32"/>
                  </a:lnTo>
                  <a:lnTo>
                    <a:pt x="828" y="35"/>
                  </a:lnTo>
                  <a:lnTo>
                    <a:pt x="812" y="38"/>
                  </a:lnTo>
                  <a:lnTo>
                    <a:pt x="796" y="41"/>
                  </a:lnTo>
                  <a:lnTo>
                    <a:pt x="775" y="45"/>
                  </a:lnTo>
                  <a:lnTo>
                    <a:pt x="753" y="48"/>
                  </a:lnTo>
                  <a:lnTo>
                    <a:pt x="728" y="52"/>
                  </a:lnTo>
                  <a:lnTo>
                    <a:pt x="702" y="55"/>
                  </a:lnTo>
                  <a:lnTo>
                    <a:pt x="672" y="59"/>
                  </a:lnTo>
                  <a:lnTo>
                    <a:pt x="641" y="62"/>
                  </a:lnTo>
                  <a:lnTo>
                    <a:pt x="607" y="65"/>
                  </a:lnTo>
                  <a:lnTo>
                    <a:pt x="571" y="67"/>
                  </a:lnTo>
                  <a:close/>
                </a:path>
              </a:pathLst>
            </a:custGeom>
            <a:solidFill>
              <a:srgbClr val="A81900"/>
            </a:solidFill>
            <a:ln w="9525">
              <a:noFill/>
              <a:round/>
              <a:headEnd/>
              <a:tailEnd/>
            </a:ln>
          </p:spPr>
          <p:txBody>
            <a:bodyPr/>
            <a:lstStyle/>
            <a:p>
              <a:endParaRPr lang="id-ID"/>
            </a:p>
          </p:txBody>
        </p:sp>
        <p:sp>
          <p:nvSpPr>
            <p:cNvPr id="52233" name="Freeform 361"/>
            <p:cNvSpPr>
              <a:spLocks/>
            </p:cNvSpPr>
            <p:nvPr/>
          </p:nvSpPr>
          <p:spPr bwMode="auto">
            <a:xfrm>
              <a:off x="3835" y="1389"/>
              <a:ext cx="120" cy="49"/>
            </a:xfrm>
            <a:custGeom>
              <a:avLst/>
              <a:gdLst>
                <a:gd name="T0" fmla="*/ 49 w 120"/>
                <a:gd name="T1" fmla="*/ 1 h 49"/>
                <a:gd name="T2" fmla="*/ 43 w 120"/>
                <a:gd name="T3" fmla="*/ 10 h 49"/>
                <a:gd name="T4" fmla="*/ 31 w 120"/>
                <a:gd name="T5" fmla="*/ 17 h 49"/>
                <a:gd name="T6" fmla="*/ 22 w 120"/>
                <a:gd name="T7" fmla="*/ 23 h 49"/>
                <a:gd name="T8" fmla="*/ 17 w 120"/>
                <a:gd name="T9" fmla="*/ 24 h 49"/>
                <a:gd name="T10" fmla="*/ 23 w 120"/>
                <a:gd name="T11" fmla="*/ 32 h 49"/>
                <a:gd name="T12" fmla="*/ 31 w 120"/>
                <a:gd name="T13" fmla="*/ 37 h 49"/>
                <a:gd name="T14" fmla="*/ 39 w 120"/>
                <a:gd name="T15" fmla="*/ 39 h 49"/>
                <a:gd name="T16" fmla="*/ 49 w 120"/>
                <a:gd name="T17" fmla="*/ 37 h 49"/>
                <a:gd name="T18" fmla="*/ 57 w 120"/>
                <a:gd name="T19" fmla="*/ 32 h 49"/>
                <a:gd name="T20" fmla="*/ 66 w 120"/>
                <a:gd name="T21" fmla="*/ 26 h 49"/>
                <a:gd name="T22" fmla="*/ 75 w 120"/>
                <a:gd name="T23" fmla="*/ 20 h 49"/>
                <a:gd name="T24" fmla="*/ 85 w 120"/>
                <a:gd name="T25" fmla="*/ 16 h 49"/>
                <a:gd name="T26" fmla="*/ 94 w 120"/>
                <a:gd name="T27" fmla="*/ 14 h 49"/>
                <a:gd name="T28" fmla="*/ 102 w 120"/>
                <a:gd name="T29" fmla="*/ 14 h 49"/>
                <a:gd name="T30" fmla="*/ 112 w 120"/>
                <a:gd name="T31" fmla="*/ 17 h 49"/>
                <a:gd name="T32" fmla="*/ 120 w 120"/>
                <a:gd name="T33" fmla="*/ 24 h 49"/>
                <a:gd name="T34" fmla="*/ 117 w 120"/>
                <a:gd name="T35" fmla="*/ 30 h 49"/>
                <a:gd name="T36" fmla="*/ 111 w 120"/>
                <a:gd name="T37" fmla="*/ 30 h 49"/>
                <a:gd name="T38" fmla="*/ 106 w 120"/>
                <a:gd name="T39" fmla="*/ 27 h 49"/>
                <a:gd name="T40" fmla="*/ 100 w 120"/>
                <a:gd name="T41" fmla="*/ 26 h 49"/>
                <a:gd name="T42" fmla="*/ 87 w 120"/>
                <a:gd name="T43" fmla="*/ 29 h 49"/>
                <a:gd name="T44" fmla="*/ 75 w 120"/>
                <a:gd name="T45" fmla="*/ 34 h 49"/>
                <a:gd name="T46" fmla="*/ 62 w 120"/>
                <a:gd name="T47" fmla="*/ 40 h 49"/>
                <a:gd name="T48" fmla="*/ 49 w 120"/>
                <a:gd name="T49" fmla="*/ 46 h 49"/>
                <a:gd name="T50" fmla="*/ 37 w 120"/>
                <a:gd name="T51" fmla="*/ 49 h 49"/>
                <a:gd name="T52" fmla="*/ 25 w 120"/>
                <a:gd name="T53" fmla="*/ 47 h 49"/>
                <a:gd name="T54" fmla="*/ 16 w 120"/>
                <a:gd name="T55" fmla="*/ 40 h 49"/>
                <a:gd name="T56" fmla="*/ 6 w 120"/>
                <a:gd name="T57" fmla="*/ 24 h 49"/>
                <a:gd name="T58" fmla="*/ 5 w 120"/>
                <a:gd name="T59" fmla="*/ 24 h 49"/>
                <a:gd name="T60" fmla="*/ 3 w 120"/>
                <a:gd name="T61" fmla="*/ 24 h 49"/>
                <a:gd name="T62" fmla="*/ 1 w 120"/>
                <a:gd name="T63" fmla="*/ 23 h 49"/>
                <a:gd name="T64" fmla="*/ 0 w 120"/>
                <a:gd name="T65" fmla="*/ 21 h 49"/>
                <a:gd name="T66" fmla="*/ 1 w 120"/>
                <a:gd name="T67" fmla="*/ 17 h 49"/>
                <a:gd name="T68" fmla="*/ 6 w 120"/>
                <a:gd name="T69" fmla="*/ 11 h 49"/>
                <a:gd name="T70" fmla="*/ 13 w 120"/>
                <a:gd name="T71" fmla="*/ 8 h 49"/>
                <a:gd name="T72" fmla="*/ 22 w 120"/>
                <a:gd name="T73" fmla="*/ 4 h 49"/>
                <a:gd name="T74" fmla="*/ 30 w 120"/>
                <a:gd name="T75" fmla="*/ 1 h 49"/>
                <a:gd name="T76" fmla="*/ 37 w 120"/>
                <a:gd name="T77" fmla="*/ 0 h 49"/>
                <a:gd name="T78" fmla="*/ 44 w 120"/>
                <a:gd name="T79" fmla="*/ 0 h 49"/>
                <a:gd name="T80" fmla="*/ 49 w 120"/>
                <a:gd name="T81" fmla="*/ 1 h 4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0"/>
                <a:gd name="T124" fmla="*/ 0 h 49"/>
                <a:gd name="T125" fmla="*/ 120 w 120"/>
                <a:gd name="T126" fmla="*/ 49 h 4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0" h="49">
                  <a:moveTo>
                    <a:pt x="49" y="1"/>
                  </a:moveTo>
                  <a:lnTo>
                    <a:pt x="43" y="10"/>
                  </a:lnTo>
                  <a:lnTo>
                    <a:pt x="31" y="17"/>
                  </a:lnTo>
                  <a:lnTo>
                    <a:pt x="22" y="23"/>
                  </a:lnTo>
                  <a:lnTo>
                    <a:pt x="17" y="24"/>
                  </a:lnTo>
                  <a:lnTo>
                    <a:pt x="23" y="32"/>
                  </a:lnTo>
                  <a:lnTo>
                    <a:pt x="31" y="37"/>
                  </a:lnTo>
                  <a:lnTo>
                    <a:pt x="39" y="39"/>
                  </a:lnTo>
                  <a:lnTo>
                    <a:pt x="49" y="37"/>
                  </a:lnTo>
                  <a:lnTo>
                    <a:pt x="57" y="32"/>
                  </a:lnTo>
                  <a:lnTo>
                    <a:pt x="66" y="26"/>
                  </a:lnTo>
                  <a:lnTo>
                    <a:pt x="75" y="20"/>
                  </a:lnTo>
                  <a:lnTo>
                    <a:pt x="85" y="16"/>
                  </a:lnTo>
                  <a:lnTo>
                    <a:pt x="94" y="14"/>
                  </a:lnTo>
                  <a:lnTo>
                    <a:pt x="102" y="14"/>
                  </a:lnTo>
                  <a:lnTo>
                    <a:pt x="112" y="17"/>
                  </a:lnTo>
                  <a:lnTo>
                    <a:pt x="120" y="24"/>
                  </a:lnTo>
                  <a:lnTo>
                    <a:pt x="117" y="30"/>
                  </a:lnTo>
                  <a:lnTo>
                    <a:pt x="111" y="30"/>
                  </a:lnTo>
                  <a:lnTo>
                    <a:pt x="106" y="27"/>
                  </a:lnTo>
                  <a:lnTo>
                    <a:pt x="100" y="26"/>
                  </a:lnTo>
                  <a:lnTo>
                    <a:pt x="87" y="29"/>
                  </a:lnTo>
                  <a:lnTo>
                    <a:pt x="75" y="34"/>
                  </a:lnTo>
                  <a:lnTo>
                    <a:pt x="62" y="40"/>
                  </a:lnTo>
                  <a:lnTo>
                    <a:pt x="49" y="46"/>
                  </a:lnTo>
                  <a:lnTo>
                    <a:pt x="37" y="49"/>
                  </a:lnTo>
                  <a:lnTo>
                    <a:pt x="25" y="47"/>
                  </a:lnTo>
                  <a:lnTo>
                    <a:pt x="16" y="40"/>
                  </a:lnTo>
                  <a:lnTo>
                    <a:pt x="6" y="24"/>
                  </a:lnTo>
                  <a:lnTo>
                    <a:pt x="5" y="24"/>
                  </a:lnTo>
                  <a:lnTo>
                    <a:pt x="3" y="24"/>
                  </a:lnTo>
                  <a:lnTo>
                    <a:pt x="1" y="23"/>
                  </a:lnTo>
                  <a:lnTo>
                    <a:pt x="0" y="21"/>
                  </a:lnTo>
                  <a:lnTo>
                    <a:pt x="1" y="17"/>
                  </a:lnTo>
                  <a:lnTo>
                    <a:pt x="6" y="11"/>
                  </a:lnTo>
                  <a:lnTo>
                    <a:pt x="13" y="8"/>
                  </a:lnTo>
                  <a:lnTo>
                    <a:pt x="22" y="4"/>
                  </a:lnTo>
                  <a:lnTo>
                    <a:pt x="30" y="1"/>
                  </a:lnTo>
                  <a:lnTo>
                    <a:pt x="37" y="0"/>
                  </a:lnTo>
                  <a:lnTo>
                    <a:pt x="44" y="0"/>
                  </a:lnTo>
                  <a:lnTo>
                    <a:pt x="49" y="1"/>
                  </a:lnTo>
                  <a:close/>
                </a:path>
              </a:pathLst>
            </a:custGeom>
            <a:solidFill>
              <a:srgbClr val="000000"/>
            </a:solidFill>
            <a:ln w="9525">
              <a:noFill/>
              <a:round/>
              <a:headEnd/>
              <a:tailEnd/>
            </a:ln>
          </p:spPr>
          <p:txBody>
            <a:bodyPr/>
            <a:lstStyle/>
            <a:p>
              <a:endParaRPr lang="id-ID"/>
            </a:p>
          </p:txBody>
        </p:sp>
        <p:sp>
          <p:nvSpPr>
            <p:cNvPr id="52234" name="Freeform 362"/>
            <p:cNvSpPr>
              <a:spLocks/>
            </p:cNvSpPr>
            <p:nvPr/>
          </p:nvSpPr>
          <p:spPr bwMode="auto">
            <a:xfrm>
              <a:off x="3764" y="1431"/>
              <a:ext cx="31" cy="56"/>
            </a:xfrm>
            <a:custGeom>
              <a:avLst/>
              <a:gdLst>
                <a:gd name="T0" fmla="*/ 16 w 31"/>
                <a:gd name="T1" fmla="*/ 7 h 56"/>
                <a:gd name="T2" fmla="*/ 12 w 31"/>
                <a:gd name="T3" fmla="*/ 14 h 56"/>
                <a:gd name="T4" fmla="*/ 12 w 31"/>
                <a:gd name="T5" fmla="*/ 26 h 56"/>
                <a:gd name="T6" fmla="*/ 13 w 31"/>
                <a:gd name="T7" fmla="*/ 36 h 56"/>
                <a:gd name="T8" fmla="*/ 15 w 31"/>
                <a:gd name="T9" fmla="*/ 40 h 56"/>
                <a:gd name="T10" fmla="*/ 20 w 31"/>
                <a:gd name="T11" fmla="*/ 32 h 56"/>
                <a:gd name="T12" fmla="*/ 20 w 31"/>
                <a:gd name="T13" fmla="*/ 21 h 56"/>
                <a:gd name="T14" fmla="*/ 22 w 31"/>
                <a:gd name="T15" fmla="*/ 17 h 56"/>
                <a:gd name="T16" fmla="*/ 31 w 31"/>
                <a:gd name="T17" fmla="*/ 24 h 56"/>
                <a:gd name="T18" fmla="*/ 30 w 31"/>
                <a:gd name="T19" fmla="*/ 34 h 56"/>
                <a:gd name="T20" fmla="*/ 25 w 31"/>
                <a:gd name="T21" fmla="*/ 45 h 56"/>
                <a:gd name="T22" fmla="*/ 16 w 31"/>
                <a:gd name="T23" fmla="*/ 53 h 56"/>
                <a:gd name="T24" fmla="*/ 8 w 31"/>
                <a:gd name="T25" fmla="*/ 56 h 56"/>
                <a:gd name="T26" fmla="*/ 2 w 31"/>
                <a:gd name="T27" fmla="*/ 46 h 56"/>
                <a:gd name="T28" fmla="*/ 0 w 31"/>
                <a:gd name="T29" fmla="*/ 34 h 56"/>
                <a:gd name="T30" fmla="*/ 0 w 31"/>
                <a:gd name="T31" fmla="*/ 23 h 56"/>
                <a:gd name="T32" fmla="*/ 1 w 31"/>
                <a:gd name="T33" fmla="*/ 11 h 56"/>
                <a:gd name="T34" fmla="*/ 5 w 31"/>
                <a:gd name="T35" fmla="*/ 5 h 56"/>
                <a:gd name="T36" fmla="*/ 11 w 31"/>
                <a:gd name="T37" fmla="*/ 0 h 56"/>
                <a:gd name="T38" fmla="*/ 15 w 31"/>
                <a:gd name="T39" fmla="*/ 0 h 56"/>
                <a:gd name="T40" fmla="*/ 16 w 31"/>
                <a:gd name="T41" fmla="*/ 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1"/>
                <a:gd name="T64" fmla="*/ 0 h 56"/>
                <a:gd name="T65" fmla="*/ 31 w 31"/>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1" h="56">
                  <a:moveTo>
                    <a:pt x="16" y="7"/>
                  </a:moveTo>
                  <a:lnTo>
                    <a:pt x="12" y="14"/>
                  </a:lnTo>
                  <a:lnTo>
                    <a:pt x="12" y="26"/>
                  </a:lnTo>
                  <a:lnTo>
                    <a:pt x="13" y="36"/>
                  </a:lnTo>
                  <a:lnTo>
                    <a:pt x="15" y="40"/>
                  </a:lnTo>
                  <a:lnTo>
                    <a:pt x="20" y="32"/>
                  </a:lnTo>
                  <a:lnTo>
                    <a:pt x="20" y="21"/>
                  </a:lnTo>
                  <a:lnTo>
                    <a:pt x="22" y="17"/>
                  </a:lnTo>
                  <a:lnTo>
                    <a:pt x="31" y="24"/>
                  </a:lnTo>
                  <a:lnTo>
                    <a:pt x="30" y="34"/>
                  </a:lnTo>
                  <a:lnTo>
                    <a:pt x="25" y="45"/>
                  </a:lnTo>
                  <a:lnTo>
                    <a:pt x="16" y="53"/>
                  </a:lnTo>
                  <a:lnTo>
                    <a:pt x="8" y="56"/>
                  </a:lnTo>
                  <a:lnTo>
                    <a:pt x="2" y="46"/>
                  </a:lnTo>
                  <a:lnTo>
                    <a:pt x="0" y="34"/>
                  </a:lnTo>
                  <a:lnTo>
                    <a:pt x="0" y="23"/>
                  </a:lnTo>
                  <a:lnTo>
                    <a:pt x="1" y="11"/>
                  </a:lnTo>
                  <a:lnTo>
                    <a:pt x="5" y="5"/>
                  </a:lnTo>
                  <a:lnTo>
                    <a:pt x="11" y="0"/>
                  </a:lnTo>
                  <a:lnTo>
                    <a:pt x="15" y="0"/>
                  </a:lnTo>
                  <a:lnTo>
                    <a:pt x="16" y="7"/>
                  </a:lnTo>
                  <a:close/>
                </a:path>
              </a:pathLst>
            </a:custGeom>
            <a:solidFill>
              <a:srgbClr val="000000"/>
            </a:solidFill>
            <a:ln w="9525">
              <a:noFill/>
              <a:round/>
              <a:headEnd/>
              <a:tailEnd/>
            </a:ln>
          </p:spPr>
          <p:txBody>
            <a:bodyPr/>
            <a:lstStyle/>
            <a:p>
              <a:endParaRPr lang="id-ID"/>
            </a:p>
          </p:txBody>
        </p:sp>
        <p:sp>
          <p:nvSpPr>
            <p:cNvPr id="52235" name="Freeform 363"/>
            <p:cNvSpPr>
              <a:spLocks/>
            </p:cNvSpPr>
            <p:nvPr/>
          </p:nvSpPr>
          <p:spPr bwMode="auto">
            <a:xfrm>
              <a:off x="4694" y="1435"/>
              <a:ext cx="876" cy="1039"/>
            </a:xfrm>
            <a:custGeom>
              <a:avLst/>
              <a:gdLst>
                <a:gd name="T0" fmla="*/ 812 w 876"/>
                <a:gd name="T1" fmla="*/ 543 h 1039"/>
                <a:gd name="T2" fmla="*/ 411 w 876"/>
                <a:gd name="T3" fmla="*/ 915 h 1039"/>
                <a:gd name="T4" fmla="*/ 465 w 876"/>
                <a:gd name="T5" fmla="*/ 909 h 1039"/>
                <a:gd name="T6" fmla="*/ 612 w 876"/>
                <a:gd name="T7" fmla="*/ 937 h 1039"/>
                <a:gd name="T8" fmla="*/ 736 w 876"/>
                <a:gd name="T9" fmla="*/ 958 h 1039"/>
                <a:gd name="T10" fmla="*/ 769 w 876"/>
                <a:gd name="T11" fmla="*/ 330 h 1039"/>
                <a:gd name="T12" fmla="*/ 687 w 876"/>
                <a:gd name="T13" fmla="*/ 934 h 1039"/>
                <a:gd name="T14" fmla="*/ 567 w 876"/>
                <a:gd name="T15" fmla="*/ 913 h 1039"/>
                <a:gd name="T16" fmla="*/ 471 w 876"/>
                <a:gd name="T17" fmla="*/ 896 h 1039"/>
                <a:gd name="T18" fmla="*/ 430 w 876"/>
                <a:gd name="T19" fmla="*/ 887 h 1039"/>
                <a:gd name="T20" fmla="*/ 392 w 876"/>
                <a:gd name="T21" fmla="*/ 853 h 1039"/>
                <a:gd name="T22" fmla="*/ 364 w 876"/>
                <a:gd name="T23" fmla="*/ 809 h 1039"/>
                <a:gd name="T24" fmla="*/ 317 w 876"/>
                <a:gd name="T25" fmla="*/ 793 h 1039"/>
                <a:gd name="T26" fmla="*/ 265 w 876"/>
                <a:gd name="T27" fmla="*/ 785 h 1039"/>
                <a:gd name="T28" fmla="*/ 229 w 876"/>
                <a:gd name="T29" fmla="*/ 792 h 1039"/>
                <a:gd name="T30" fmla="*/ 77 w 876"/>
                <a:gd name="T31" fmla="*/ 773 h 1039"/>
                <a:gd name="T32" fmla="*/ 109 w 876"/>
                <a:gd name="T33" fmla="*/ 499 h 1039"/>
                <a:gd name="T34" fmla="*/ 140 w 876"/>
                <a:gd name="T35" fmla="*/ 179 h 1039"/>
                <a:gd name="T36" fmla="*/ 214 w 876"/>
                <a:gd name="T37" fmla="*/ 182 h 1039"/>
                <a:gd name="T38" fmla="*/ 289 w 876"/>
                <a:gd name="T39" fmla="*/ 182 h 1039"/>
                <a:gd name="T40" fmla="*/ 364 w 876"/>
                <a:gd name="T41" fmla="*/ 185 h 1039"/>
                <a:gd name="T42" fmla="*/ 364 w 876"/>
                <a:gd name="T43" fmla="*/ 600 h 1039"/>
                <a:gd name="T44" fmla="*/ 466 w 876"/>
                <a:gd name="T45" fmla="*/ 626 h 1039"/>
                <a:gd name="T46" fmla="*/ 537 w 876"/>
                <a:gd name="T47" fmla="*/ 727 h 1039"/>
                <a:gd name="T48" fmla="*/ 616 w 876"/>
                <a:gd name="T49" fmla="*/ 830 h 1039"/>
                <a:gd name="T50" fmla="*/ 705 w 876"/>
                <a:gd name="T51" fmla="*/ 848 h 1039"/>
                <a:gd name="T52" fmla="*/ 660 w 876"/>
                <a:gd name="T53" fmla="*/ 478 h 1039"/>
                <a:gd name="T54" fmla="*/ 566 w 876"/>
                <a:gd name="T55" fmla="*/ 195 h 1039"/>
                <a:gd name="T56" fmla="*/ 635 w 876"/>
                <a:gd name="T57" fmla="*/ 191 h 1039"/>
                <a:gd name="T58" fmla="*/ 702 w 876"/>
                <a:gd name="T59" fmla="*/ 189 h 1039"/>
                <a:gd name="T60" fmla="*/ 769 w 876"/>
                <a:gd name="T61" fmla="*/ 178 h 1039"/>
                <a:gd name="T62" fmla="*/ 744 w 876"/>
                <a:gd name="T63" fmla="*/ 171 h 1039"/>
                <a:gd name="T64" fmla="*/ 676 w 876"/>
                <a:gd name="T65" fmla="*/ 173 h 1039"/>
                <a:gd name="T66" fmla="*/ 606 w 876"/>
                <a:gd name="T67" fmla="*/ 175 h 1039"/>
                <a:gd name="T68" fmla="*/ 567 w 876"/>
                <a:gd name="T69" fmla="*/ 149 h 1039"/>
                <a:gd name="T70" fmla="*/ 554 w 876"/>
                <a:gd name="T71" fmla="*/ 162 h 1039"/>
                <a:gd name="T72" fmla="*/ 466 w 876"/>
                <a:gd name="T73" fmla="*/ 173 h 1039"/>
                <a:gd name="T74" fmla="*/ 378 w 876"/>
                <a:gd name="T75" fmla="*/ 153 h 1039"/>
                <a:gd name="T76" fmla="*/ 364 w 876"/>
                <a:gd name="T77" fmla="*/ 133 h 1039"/>
                <a:gd name="T78" fmla="*/ 316 w 876"/>
                <a:gd name="T79" fmla="*/ 168 h 1039"/>
                <a:gd name="T80" fmla="*/ 235 w 876"/>
                <a:gd name="T81" fmla="*/ 163 h 1039"/>
                <a:gd name="T82" fmla="*/ 224 w 876"/>
                <a:gd name="T83" fmla="*/ 103 h 1039"/>
                <a:gd name="T84" fmla="*/ 213 w 876"/>
                <a:gd name="T85" fmla="*/ 163 h 1039"/>
                <a:gd name="T86" fmla="*/ 151 w 876"/>
                <a:gd name="T87" fmla="*/ 163 h 1039"/>
                <a:gd name="T88" fmla="*/ 122 w 876"/>
                <a:gd name="T89" fmla="*/ 91 h 1039"/>
                <a:gd name="T90" fmla="*/ 799 w 876"/>
                <a:gd name="T91" fmla="*/ 72 h 1039"/>
                <a:gd name="T92" fmla="*/ 575 w 876"/>
                <a:gd name="T93" fmla="*/ 81 h 1039"/>
                <a:gd name="T94" fmla="*/ 298 w 876"/>
                <a:gd name="T95" fmla="*/ 75 h 1039"/>
                <a:gd name="T96" fmla="*/ 198 w 876"/>
                <a:gd name="T97" fmla="*/ 67 h 1039"/>
                <a:gd name="T98" fmla="*/ 119 w 876"/>
                <a:gd name="T99" fmla="*/ 62 h 1039"/>
                <a:gd name="T100" fmla="*/ 107 w 876"/>
                <a:gd name="T101" fmla="*/ 100 h 1039"/>
                <a:gd name="T102" fmla="*/ 92 w 876"/>
                <a:gd name="T103" fmla="*/ 526 h 1039"/>
                <a:gd name="T104" fmla="*/ 59 w 876"/>
                <a:gd name="T105" fmla="*/ 785 h 1039"/>
                <a:gd name="T106" fmla="*/ 123 w 876"/>
                <a:gd name="T107" fmla="*/ 808 h 1039"/>
                <a:gd name="T108" fmla="*/ 161 w 876"/>
                <a:gd name="T109" fmla="*/ 853 h 1039"/>
                <a:gd name="T110" fmla="*/ 37 w 876"/>
                <a:gd name="T111" fmla="*/ 87 h 1039"/>
                <a:gd name="T112" fmla="*/ 738 w 876"/>
                <a:gd name="T113" fmla="*/ 20 h 1039"/>
                <a:gd name="T114" fmla="*/ 852 w 876"/>
                <a:gd name="T115" fmla="*/ 3 h 10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76"/>
                <a:gd name="T175" fmla="*/ 0 h 1039"/>
                <a:gd name="T176" fmla="*/ 876 w 876"/>
                <a:gd name="T177" fmla="*/ 1039 h 103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76" h="1039">
                  <a:moveTo>
                    <a:pt x="842" y="230"/>
                  </a:moveTo>
                  <a:lnTo>
                    <a:pt x="836" y="291"/>
                  </a:lnTo>
                  <a:lnTo>
                    <a:pt x="826" y="382"/>
                  </a:lnTo>
                  <a:lnTo>
                    <a:pt x="818" y="476"/>
                  </a:lnTo>
                  <a:lnTo>
                    <a:pt x="812" y="543"/>
                  </a:lnTo>
                  <a:lnTo>
                    <a:pt x="807" y="1039"/>
                  </a:lnTo>
                  <a:lnTo>
                    <a:pt x="399" y="961"/>
                  </a:lnTo>
                  <a:lnTo>
                    <a:pt x="405" y="947"/>
                  </a:lnTo>
                  <a:lnTo>
                    <a:pt x="409" y="931"/>
                  </a:lnTo>
                  <a:lnTo>
                    <a:pt x="411" y="915"/>
                  </a:lnTo>
                  <a:lnTo>
                    <a:pt x="412" y="899"/>
                  </a:lnTo>
                  <a:lnTo>
                    <a:pt x="416" y="900"/>
                  </a:lnTo>
                  <a:lnTo>
                    <a:pt x="427" y="902"/>
                  </a:lnTo>
                  <a:lnTo>
                    <a:pt x="443" y="905"/>
                  </a:lnTo>
                  <a:lnTo>
                    <a:pt x="465" y="909"/>
                  </a:lnTo>
                  <a:lnTo>
                    <a:pt x="490" y="913"/>
                  </a:lnTo>
                  <a:lnTo>
                    <a:pt x="518" y="919"/>
                  </a:lnTo>
                  <a:lnTo>
                    <a:pt x="549" y="925"/>
                  </a:lnTo>
                  <a:lnTo>
                    <a:pt x="580" y="931"/>
                  </a:lnTo>
                  <a:lnTo>
                    <a:pt x="612" y="937"/>
                  </a:lnTo>
                  <a:lnTo>
                    <a:pt x="643" y="942"/>
                  </a:lnTo>
                  <a:lnTo>
                    <a:pt x="672" y="948"/>
                  </a:lnTo>
                  <a:lnTo>
                    <a:pt x="696" y="952"/>
                  </a:lnTo>
                  <a:lnTo>
                    <a:pt x="719" y="955"/>
                  </a:lnTo>
                  <a:lnTo>
                    <a:pt x="736" y="958"/>
                  </a:lnTo>
                  <a:lnTo>
                    <a:pt x="746" y="960"/>
                  </a:lnTo>
                  <a:lnTo>
                    <a:pt x="751" y="960"/>
                  </a:lnTo>
                  <a:lnTo>
                    <a:pt x="814" y="84"/>
                  </a:lnTo>
                  <a:lnTo>
                    <a:pt x="802" y="82"/>
                  </a:lnTo>
                  <a:lnTo>
                    <a:pt x="769" y="330"/>
                  </a:lnTo>
                  <a:lnTo>
                    <a:pt x="736" y="942"/>
                  </a:lnTo>
                  <a:lnTo>
                    <a:pt x="730" y="941"/>
                  </a:lnTo>
                  <a:lnTo>
                    <a:pt x="720" y="939"/>
                  </a:lnTo>
                  <a:lnTo>
                    <a:pt x="705" y="938"/>
                  </a:lnTo>
                  <a:lnTo>
                    <a:pt x="687" y="934"/>
                  </a:lnTo>
                  <a:lnTo>
                    <a:pt x="666" y="931"/>
                  </a:lnTo>
                  <a:lnTo>
                    <a:pt x="642" y="926"/>
                  </a:lnTo>
                  <a:lnTo>
                    <a:pt x="618" y="922"/>
                  </a:lnTo>
                  <a:lnTo>
                    <a:pt x="593" y="918"/>
                  </a:lnTo>
                  <a:lnTo>
                    <a:pt x="567" y="913"/>
                  </a:lnTo>
                  <a:lnTo>
                    <a:pt x="543" y="909"/>
                  </a:lnTo>
                  <a:lnTo>
                    <a:pt x="521" y="905"/>
                  </a:lnTo>
                  <a:lnTo>
                    <a:pt x="501" y="902"/>
                  </a:lnTo>
                  <a:lnTo>
                    <a:pt x="484" y="899"/>
                  </a:lnTo>
                  <a:lnTo>
                    <a:pt x="471" y="896"/>
                  </a:lnTo>
                  <a:lnTo>
                    <a:pt x="462" y="895"/>
                  </a:lnTo>
                  <a:lnTo>
                    <a:pt x="460" y="895"/>
                  </a:lnTo>
                  <a:lnTo>
                    <a:pt x="450" y="892"/>
                  </a:lnTo>
                  <a:lnTo>
                    <a:pt x="441" y="890"/>
                  </a:lnTo>
                  <a:lnTo>
                    <a:pt x="430" y="887"/>
                  </a:lnTo>
                  <a:lnTo>
                    <a:pt x="419" y="886"/>
                  </a:lnTo>
                  <a:lnTo>
                    <a:pt x="410" y="882"/>
                  </a:lnTo>
                  <a:lnTo>
                    <a:pt x="403" y="876"/>
                  </a:lnTo>
                  <a:lnTo>
                    <a:pt x="396" y="866"/>
                  </a:lnTo>
                  <a:lnTo>
                    <a:pt x="392" y="853"/>
                  </a:lnTo>
                  <a:lnTo>
                    <a:pt x="390" y="841"/>
                  </a:lnTo>
                  <a:lnTo>
                    <a:pt x="386" y="831"/>
                  </a:lnTo>
                  <a:lnTo>
                    <a:pt x="379" y="822"/>
                  </a:lnTo>
                  <a:lnTo>
                    <a:pt x="372" y="815"/>
                  </a:lnTo>
                  <a:lnTo>
                    <a:pt x="364" y="809"/>
                  </a:lnTo>
                  <a:lnTo>
                    <a:pt x="355" y="804"/>
                  </a:lnTo>
                  <a:lnTo>
                    <a:pt x="346" y="799"/>
                  </a:lnTo>
                  <a:lnTo>
                    <a:pt x="337" y="795"/>
                  </a:lnTo>
                  <a:lnTo>
                    <a:pt x="327" y="795"/>
                  </a:lnTo>
                  <a:lnTo>
                    <a:pt x="317" y="793"/>
                  </a:lnTo>
                  <a:lnTo>
                    <a:pt x="306" y="792"/>
                  </a:lnTo>
                  <a:lnTo>
                    <a:pt x="297" y="789"/>
                  </a:lnTo>
                  <a:lnTo>
                    <a:pt x="286" y="788"/>
                  </a:lnTo>
                  <a:lnTo>
                    <a:pt x="276" y="786"/>
                  </a:lnTo>
                  <a:lnTo>
                    <a:pt x="265" y="785"/>
                  </a:lnTo>
                  <a:lnTo>
                    <a:pt x="254" y="785"/>
                  </a:lnTo>
                  <a:lnTo>
                    <a:pt x="252" y="785"/>
                  </a:lnTo>
                  <a:lnTo>
                    <a:pt x="247" y="786"/>
                  </a:lnTo>
                  <a:lnTo>
                    <a:pt x="239" y="789"/>
                  </a:lnTo>
                  <a:lnTo>
                    <a:pt x="229" y="792"/>
                  </a:lnTo>
                  <a:lnTo>
                    <a:pt x="217" y="796"/>
                  </a:lnTo>
                  <a:lnTo>
                    <a:pt x="207" y="802"/>
                  </a:lnTo>
                  <a:lnTo>
                    <a:pt x="197" y="808"/>
                  </a:lnTo>
                  <a:lnTo>
                    <a:pt x="189" y="815"/>
                  </a:lnTo>
                  <a:lnTo>
                    <a:pt x="77" y="773"/>
                  </a:lnTo>
                  <a:lnTo>
                    <a:pt x="82" y="741"/>
                  </a:lnTo>
                  <a:lnTo>
                    <a:pt x="88" y="691"/>
                  </a:lnTo>
                  <a:lnTo>
                    <a:pt x="95" y="630"/>
                  </a:lnTo>
                  <a:lnTo>
                    <a:pt x="102" y="564"/>
                  </a:lnTo>
                  <a:lnTo>
                    <a:pt x="109" y="499"/>
                  </a:lnTo>
                  <a:lnTo>
                    <a:pt x="115" y="445"/>
                  </a:lnTo>
                  <a:lnTo>
                    <a:pt x="119" y="408"/>
                  </a:lnTo>
                  <a:lnTo>
                    <a:pt x="120" y="393"/>
                  </a:lnTo>
                  <a:lnTo>
                    <a:pt x="126" y="178"/>
                  </a:lnTo>
                  <a:lnTo>
                    <a:pt x="140" y="179"/>
                  </a:lnTo>
                  <a:lnTo>
                    <a:pt x="155" y="181"/>
                  </a:lnTo>
                  <a:lnTo>
                    <a:pt x="170" y="181"/>
                  </a:lnTo>
                  <a:lnTo>
                    <a:pt x="185" y="182"/>
                  </a:lnTo>
                  <a:lnTo>
                    <a:pt x="199" y="182"/>
                  </a:lnTo>
                  <a:lnTo>
                    <a:pt x="214" y="182"/>
                  </a:lnTo>
                  <a:lnTo>
                    <a:pt x="229" y="182"/>
                  </a:lnTo>
                  <a:lnTo>
                    <a:pt x="243" y="182"/>
                  </a:lnTo>
                  <a:lnTo>
                    <a:pt x="259" y="182"/>
                  </a:lnTo>
                  <a:lnTo>
                    <a:pt x="273" y="182"/>
                  </a:lnTo>
                  <a:lnTo>
                    <a:pt x="289" y="182"/>
                  </a:lnTo>
                  <a:lnTo>
                    <a:pt x="303" y="182"/>
                  </a:lnTo>
                  <a:lnTo>
                    <a:pt x="318" y="184"/>
                  </a:lnTo>
                  <a:lnTo>
                    <a:pt x="334" y="184"/>
                  </a:lnTo>
                  <a:lnTo>
                    <a:pt x="348" y="184"/>
                  </a:lnTo>
                  <a:lnTo>
                    <a:pt x="364" y="185"/>
                  </a:lnTo>
                  <a:lnTo>
                    <a:pt x="365" y="324"/>
                  </a:lnTo>
                  <a:lnTo>
                    <a:pt x="365" y="366"/>
                  </a:lnTo>
                  <a:lnTo>
                    <a:pt x="365" y="460"/>
                  </a:lnTo>
                  <a:lnTo>
                    <a:pt x="364" y="555"/>
                  </a:lnTo>
                  <a:lnTo>
                    <a:pt x="364" y="600"/>
                  </a:lnTo>
                  <a:lnTo>
                    <a:pt x="372" y="606"/>
                  </a:lnTo>
                  <a:lnTo>
                    <a:pt x="389" y="611"/>
                  </a:lnTo>
                  <a:lnTo>
                    <a:pt x="411" y="616"/>
                  </a:lnTo>
                  <a:lnTo>
                    <a:pt x="437" y="621"/>
                  </a:lnTo>
                  <a:lnTo>
                    <a:pt x="466" y="626"/>
                  </a:lnTo>
                  <a:lnTo>
                    <a:pt x="494" y="630"/>
                  </a:lnTo>
                  <a:lnTo>
                    <a:pt x="521" y="633"/>
                  </a:lnTo>
                  <a:lnTo>
                    <a:pt x="542" y="635"/>
                  </a:lnTo>
                  <a:lnTo>
                    <a:pt x="541" y="663"/>
                  </a:lnTo>
                  <a:lnTo>
                    <a:pt x="537" y="727"/>
                  </a:lnTo>
                  <a:lnTo>
                    <a:pt x="537" y="791"/>
                  </a:lnTo>
                  <a:lnTo>
                    <a:pt x="542" y="824"/>
                  </a:lnTo>
                  <a:lnTo>
                    <a:pt x="563" y="824"/>
                  </a:lnTo>
                  <a:lnTo>
                    <a:pt x="589" y="827"/>
                  </a:lnTo>
                  <a:lnTo>
                    <a:pt x="616" y="830"/>
                  </a:lnTo>
                  <a:lnTo>
                    <a:pt x="643" y="835"/>
                  </a:lnTo>
                  <a:lnTo>
                    <a:pt x="667" y="840"/>
                  </a:lnTo>
                  <a:lnTo>
                    <a:pt x="687" y="844"/>
                  </a:lnTo>
                  <a:lnTo>
                    <a:pt x="700" y="847"/>
                  </a:lnTo>
                  <a:lnTo>
                    <a:pt x="705" y="848"/>
                  </a:lnTo>
                  <a:lnTo>
                    <a:pt x="721" y="480"/>
                  </a:lnTo>
                  <a:lnTo>
                    <a:pt x="717" y="480"/>
                  </a:lnTo>
                  <a:lnTo>
                    <a:pt x="704" y="480"/>
                  </a:lnTo>
                  <a:lnTo>
                    <a:pt x="683" y="480"/>
                  </a:lnTo>
                  <a:lnTo>
                    <a:pt x="660" y="478"/>
                  </a:lnTo>
                  <a:lnTo>
                    <a:pt x="632" y="477"/>
                  </a:lnTo>
                  <a:lnTo>
                    <a:pt x="606" y="473"/>
                  </a:lnTo>
                  <a:lnTo>
                    <a:pt x="581" y="468"/>
                  </a:lnTo>
                  <a:lnTo>
                    <a:pt x="560" y="461"/>
                  </a:lnTo>
                  <a:lnTo>
                    <a:pt x="566" y="195"/>
                  </a:lnTo>
                  <a:lnTo>
                    <a:pt x="580" y="194"/>
                  </a:lnTo>
                  <a:lnTo>
                    <a:pt x="593" y="192"/>
                  </a:lnTo>
                  <a:lnTo>
                    <a:pt x="607" y="192"/>
                  </a:lnTo>
                  <a:lnTo>
                    <a:pt x="622" y="191"/>
                  </a:lnTo>
                  <a:lnTo>
                    <a:pt x="635" y="191"/>
                  </a:lnTo>
                  <a:lnTo>
                    <a:pt x="649" y="191"/>
                  </a:lnTo>
                  <a:lnTo>
                    <a:pt x="662" y="191"/>
                  </a:lnTo>
                  <a:lnTo>
                    <a:pt x="676" y="191"/>
                  </a:lnTo>
                  <a:lnTo>
                    <a:pt x="689" y="189"/>
                  </a:lnTo>
                  <a:lnTo>
                    <a:pt x="702" y="189"/>
                  </a:lnTo>
                  <a:lnTo>
                    <a:pt x="716" y="188"/>
                  </a:lnTo>
                  <a:lnTo>
                    <a:pt x="730" y="186"/>
                  </a:lnTo>
                  <a:lnTo>
                    <a:pt x="743" y="184"/>
                  </a:lnTo>
                  <a:lnTo>
                    <a:pt x="756" y="182"/>
                  </a:lnTo>
                  <a:lnTo>
                    <a:pt x="769" y="178"/>
                  </a:lnTo>
                  <a:lnTo>
                    <a:pt x="782" y="173"/>
                  </a:lnTo>
                  <a:lnTo>
                    <a:pt x="782" y="168"/>
                  </a:lnTo>
                  <a:lnTo>
                    <a:pt x="769" y="169"/>
                  </a:lnTo>
                  <a:lnTo>
                    <a:pt x="757" y="169"/>
                  </a:lnTo>
                  <a:lnTo>
                    <a:pt x="744" y="171"/>
                  </a:lnTo>
                  <a:lnTo>
                    <a:pt x="730" y="171"/>
                  </a:lnTo>
                  <a:lnTo>
                    <a:pt x="717" y="172"/>
                  </a:lnTo>
                  <a:lnTo>
                    <a:pt x="704" y="172"/>
                  </a:lnTo>
                  <a:lnTo>
                    <a:pt x="689" y="172"/>
                  </a:lnTo>
                  <a:lnTo>
                    <a:pt x="676" y="173"/>
                  </a:lnTo>
                  <a:lnTo>
                    <a:pt x="662" y="173"/>
                  </a:lnTo>
                  <a:lnTo>
                    <a:pt x="648" y="173"/>
                  </a:lnTo>
                  <a:lnTo>
                    <a:pt x="635" y="175"/>
                  </a:lnTo>
                  <a:lnTo>
                    <a:pt x="620" y="175"/>
                  </a:lnTo>
                  <a:lnTo>
                    <a:pt x="606" y="175"/>
                  </a:lnTo>
                  <a:lnTo>
                    <a:pt x="593" y="175"/>
                  </a:lnTo>
                  <a:lnTo>
                    <a:pt x="579" y="176"/>
                  </a:lnTo>
                  <a:lnTo>
                    <a:pt x="566" y="176"/>
                  </a:lnTo>
                  <a:lnTo>
                    <a:pt x="566" y="163"/>
                  </a:lnTo>
                  <a:lnTo>
                    <a:pt x="567" y="149"/>
                  </a:lnTo>
                  <a:lnTo>
                    <a:pt x="564" y="136"/>
                  </a:lnTo>
                  <a:lnTo>
                    <a:pt x="557" y="130"/>
                  </a:lnTo>
                  <a:lnTo>
                    <a:pt x="555" y="140"/>
                  </a:lnTo>
                  <a:lnTo>
                    <a:pt x="554" y="150"/>
                  </a:lnTo>
                  <a:lnTo>
                    <a:pt x="554" y="162"/>
                  </a:lnTo>
                  <a:lnTo>
                    <a:pt x="554" y="173"/>
                  </a:lnTo>
                  <a:lnTo>
                    <a:pt x="532" y="173"/>
                  </a:lnTo>
                  <a:lnTo>
                    <a:pt x="510" y="173"/>
                  </a:lnTo>
                  <a:lnTo>
                    <a:pt x="487" y="173"/>
                  </a:lnTo>
                  <a:lnTo>
                    <a:pt x="466" y="173"/>
                  </a:lnTo>
                  <a:lnTo>
                    <a:pt x="443" y="172"/>
                  </a:lnTo>
                  <a:lnTo>
                    <a:pt x="421" y="171"/>
                  </a:lnTo>
                  <a:lnTo>
                    <a:pt x="399" y="169"/>
                  </a:lnTo>
                  <a:lnTo>
                    <a:pt x="378" y="168"/>
                  </a:lnTo>
                  <a:lnTo>
                    <a:pt x="378" y="153"/>
                  </a:lnTo>
                  <a:lnTo>
                    <a:pt x="377" y="139"/>
                  </a:lnTo>
                  <a:lnTo>
                    <a:pt x="374" y="124"/>
                  </a:lnTo>
                  <a:lnTo>
                    <a:pt x="372" y="110"/>
                  </a:lnTo>
                  <a:lnTo>
                    <a:pt x="364" y="119"/>
                  </a:lnTo>
                  <a:lnTo>
                    <a:pt x="364" y="133"/>
                  </a:lnTo>
                  <a:lnTo>
                    <a:pt x="366" y="149"/>
                  </a:lnTo>
                  <a:lnTo>
                    <a:pt x="365" y="165"/>
                  </a:lnTo>
                  <a:lnTo>
                    <a:pt x="348" y="166"/>
                  </a:lnTo>
                  <a:lnTo>
                    <a:pt x="333" y="168"/>
                  </a:lnTo>
                  <a:lnTo>
                    <a:pt x="316" y="168"/>
                  </a:lnTo>
                  <a:lnTo>
                    <a:pt x="301" y="168"/>
                  </a:lnTo>
                  <a:lnTo>
                    <a:pt x="284" y="166"/>
                  </a:lnTo>
                  <a:lnTo>
                    <a:pt x="267" y="165"/>
                  </a:lnTo>
                  <a:lnTo>
                    <a:pt x="252" y="165"/>
                  </a:lnTo>
                  <a:lnTo>
                    <a:pt x="235" y="163"/>
                  </a:lnTo>
                  <a:lnTo>
                    <a:pt x="235" y="149"/>
                  </a:lnTo>
                  <a:lnTo>
                    <a:pt x="235" y="133"/>
                  </a:lnTo>
                  <a:lnTo>
                    <a:pt x="234" y="117"/>
                  </a:lnTo>
                  <a:lnTo>
                    <a:pt x="229" y="103"/>
                  </a:lnTo>
                  <a:lnTo>
                    <a:pt x="224" y="103"/>
                  </a:lnTo>
                  <a:lnTo>
                    <a:pt x="224" y="117"/>
                  </a:lnTo>
                  <a:lnTo>
                    <a:pt x="224" y="133"/>
                  </a:lnTo>
                  <a:lnTo>
                    <a:pt x="224" y="149"/>
                  </a:lnTo>
                  <a:lnTo>
                    <a:pt x="224" y="163"/>
                  </a:lnTo>
                  <a:lnTo>
                    <a:pt x="213" y="163"/>
                  </a:lnTo>
                  <a:lnTo>
                    <a:pt x="199" y="163"/>
                  </a:lnTo>
                  <a:lnTo>
                    <a:pt x="188" y="163"/>
                  </a:lnTo>
                  <a:lnTo>
                    <a:pt x="176" y="163"/>
                  </a:lnTo>
                  <a:lnTo>
                    <a:pt x="163" y="163"/>
                  </a:lnTo>
                  <a:lnTo>
                    <a:pt x="151" y="163"/>
                  </a:lnTo>
                  <a:lnTo>
                    <a:pt x="139" y="162"/>
                  </a:lnTo>
                  <a:lnTo>
                    <a:pt x="127" y="159"/>
                  </a:lnTo>
                  <a:lnTo>
                    <a:pt x="126" y="137"/>
                  </a:lnTo>
                  <a:lnTo>
                    <a:pt x="125" y="114"/>
                  </a:lnTo>
                  <a:lnTo>
                    <a:pt x="122" y="91"/>
                  </a:lnTo>
                  <a:lnTo>
                    <a:pt x="120" y="72"/>
                  </a:lnTo>
                  <a:lnTo>
                    <a:pt x="345" y="91"/>
                  </a:lnTo>
                  <a:lnTo>
                    <a:pt x="519" y="97"/>
                  </a:lnTo>
                  <a:lnTo>
                    <a:pt x="655" y="91"/>
                  </a:lnTo>
                  <a:lnTo>
                    <a:pt x="799" y="72"/>
                  </a:lnTo>
                  <a:lnTo>
                    <a:pt x="800" y="69"/>
                  </a:lnTo>
                  <a:lnTo>
                    <a:pt x="799" y="65"/>
                  </a:lnTo>
                  <a:lnTo>
                    <a:pt x="798" y="62"/>
                  </a:lnTo>
                  <a:lnTo>
                    <a:pt x="798" y="61"/>
                  </a:lnTo>
                  <a:lnTo>
                    <a:pt x="575" y="81"/>
                  </a:lnTo>
                  <a:lnTo>
                    <a:pt x="345" y="78"/>
                  </a:lnTo>
                  <a:lnTo>
                    <a:pt x="337" y="78"/>
                  </a:lnTo>
                  <a:lnTo>
                    <a:pt x="328" y="77"/>
                  </a:lnTo>
                  <a:lnTo>
                    <a:pt x="314" y="77"/>
                  </a:lnTo>
                  <a:lnTo>
                    <a:pt x="298" y="75"/>
                  </a:lnTo>
                  <a:lnTo>
                    <a:pt x="279" y="72"/>
                  </a:lnTo>
                  <a:lnTo>
                    <a:pt x="260" y="71"/>
                  </a:lnTo>
                  <a:lnTo>
                    <a:pt x="240" y="69"/>
                  </a:lnTo>
                  <a:lnTo>
                    <a:pt x="218" y="68"/>
                  </a:lnTo>
                  <a:lnTo>
                    <a:pt x="198" y="67"/>
                  </a:lnTo>
                  <a:lnTo>
                    <a:pt x="178" y="65"/>
                  </a:lnTo>
                  <a:lnTo>
                    <a:pt x="160" y="64"/>
                  </a:lnTo>
                  <a:lnTo>
                    <a:pt x="144" y="62"/>
                  </a:lnTo>
                  <a:lnTo>
                    <a:pt x="129" y="62"/>
                  </a:lnTo>
                  <a:lnTo>
                    <a:pt x="119" y="62"/>
                  </a:lnTo>
                  <a:lnTo>
                    <a:pt x="111" y="62"/>
                  </a:lnTo>
                  <a:lnTo>
                    <a:pt x="108" y="64"/>
                  </a:lnTo>
                  <a:lnTo>
                    <a:pt x="109" y="77"/>
                  </a:lnTo>
                  <a:lnTo>
                    <a:pt x="107" y="88"/>
                  </a:lnTo>
                  <a:lnTo>
                    <a:pt x="107" y="100"/>
                  </a:lnTo>
                  <a:lnTo>
                    <a:pt x="109" y="110"/>
                  </a:lnTo>
                  <a:lnTo>
                    <a:pt x="103" y="418"/>
                  </a:lnTo>
                  <a:lnTo>
                    <a:pt x="102" y="432"/>
                  </a:lnTo>
                  <a:lnTo>
                    <a:pt x="98" y="471"/>
                  </a:lnTo>
                  <a:lnTo>
                    <a:pt x="92" y="526"/>
                  </a:lnTo>
                  <a:lnTo>
                    <a:pt x="86" y="590"/>
                  </a:lnTo>
                  <a:lnTo>
                    <a:pt x="79" y="655"/>
                  </a:lnTo>
                  <a:lnTo>
                    <a:pt x="71" y="714"/>
                  </a:lnTo>
                  <a:lnTo>
                    <a:pt x="65" y="760"/>
                  </a:lnTo>
                  <a:lnTo>
                    <a:pt x="59" y="785"/>
                  </a:lnTo>
                  <a:lnTo>
                    <a:pt x="63" y="786"/>
                  </a:lnTo>
                  <a:lnTo>
                    <a:pt x="72" y="791"/>
                  </a:lnTo>
                  <a:lnTo>
                    <a:pt x="86" y="795"/>
                  </a:lnTo>
                  <a:lnTo>
                    <a:pt x="104" y="802"/>
                  </a:lnTo>
                  <a:lnTo>
                    <a:pt x="123" y="808"/>
                  </a:lnTo>
                  <a:lnTo>
                    <a:pt x="144" y="815"/>
                  </a:lnTo>
                  <a:lnTo>
                    <a:pt x="161" y="819"/>
                  </a:lnTo>
                  <a:lnTo>
                    <a:pt x="177" y="824"/>
                  </a:lnTo>
                  <a:lnTo>
                    <a:pt x="170" y="838"/>
                  </a:lnTo>
                  <a:lnTo>
                    <a:pt x="161" y="853"/>
                  </a:lnTo>
                  <a:lnTo>
                    <a:pt x="154" y="869"/>
                  </a:lnTo>
                  <a:lnTo>
                    <a:pt x="150" y="886"/>
                  </a:lnTo>
                  <a:lnTo>
                    <a:pt x="0" y="844"/>
                  </a:lnTo>
                  <a:lnTo>
                    <a:pt x="38" y="371"/>
                  </a:lnTo>
                  <a:lnTo>
                    <a:pt x="37" y="87"/>
                  </a:lnTo>
                  <a:lnTo>
                    <a:pt x="31" y="10"/>
                  </a:lnTo>
                  <a:lnTo>
                    <a:pt x="364" y="36"/>
                  </a:lnTo>
                  <a:lnTo>
                    <a:pt x="574" y="36"/>
                  </a:lnTo>
                  <a:lnTo>
                    <a:pt x="732" y="22"/>
                  </a:lnTo>
                  <a:lnTo>
                    <a:pt x="738" y="20"/>
                  </a:lnTo>
                  <a:lnTo>
                    <a:pt x="754" y="19"/>
                  </a:lnTo>
                  <a:lnTo>
                    <a:pt x="776" y="15"/>
                  </a:lnTo>
                  <a:lnTo>
                    <a:pt x="802" y="10"/>
                  </a:lnTo>
                  <a:lnTo>
                    <a:pt x="828" y="7"/>
                  </a:lnTo>
                  <a:lnTo>
                    <a:pt x="852" y="3"/>
                  </a:lnTo>
                  <a:lnTo>
                    <a:pt x="869" y="1"/>
                  </a:lnTo>
                  <a:lnTo>
                    <a:pt x="876" y="0"/>
                  </a:lnTo>
                  <a:lnTo>
                    <a:pt x="842" y="230"/>
                  </a:lnTo>
                  <a:close/>
                </a:path>
              </a:pathLst>
            </a:custGeom>
            <a:solidFill>
              <a:srgbClr val="FFFF7C"/>
            </a:solidFill>
            <a:ln w="9525">
              <a:noFill/>
              <a:round/>
              <a:headEnd/>
              <a:tailEnd/>
            </a:ln>
          </p:spPr>
          <p:txBody>
            <a:bodyPr/>
            <a:lstStyle/>
            <a:p>
              <a:endParaRPr lang="id-ID"/>
            </a:p>
          </p:txBody>
        </p:sp>
        <p:sp>
          <p:nvSpPr>
            <p:cNvPr id="52236" name="Freeform 364"/>
            <p:cNvSpPr>
              <a:spLocks/>
            </p:cNvSpPr>
            <p:nvPr/>
          </p:nvSpPr>
          <p:spPr bwMode="auto">
            <a:xfrm>
              <a:off x="3811" y="1467"/>
              <a:ext cx="148" cy="312"/>
            </a:xfrm>
            <a:custGeom>
              <a:avLst/>
              <a:gdLst>
                <a:gd name="T0" fmla="*/ 137 w 148"/>
                <a:gd name="T1" fmla="*/ 13 h 312"/>
                <a:gd name="T2" fmla="*/ 138 w 148"/>
                <a:gd name="T3" fmla="*/ 35 h 312"/>
                <a:gd name="T4" fmla="*/ 132 w 148"/>
                <a:gd name="T5" fmla="*/ 49 h 312"/>
                <a:gd name="T6" fmla="*/ 136 w 148"/>
                <a:gd name="T7" fmla="*/ 61 h 312"/>
                <a:gd name="T8" fmla="*/ 148 w 148"/>
                <a:gd name="T9" fmla="*/ 87 h 312"/>
                <a:gd name="T10" fmla="*/ 141 w 148"/>
                <a:gd name="T11" fmla="*/ 137 h 312"/>
                <a:gd name="T12" fmla="*/ 126 w 148"/>
                <a:gd name="T13" fmla="*/ 167 h 312"/>
                <a:gd name="T14" fmla="*/ 116 w 148"/>
                <a:gd name="T15" fmla="*/ 180 h 312"/>
                <a:gd name="T16" fmla="*/ 101 w 148"/>
                <a:gd name="T17" fmla="*/ 188 h 312"/>
                <a:gd name="T18" fmla="*/ 80 w 148"/>
                <a:gd name="T19" fmla="*/ 192 h 312"/>
                <a:gd name="T20" fmla="*/ 66 w 148"/>
                <a:gd name="T21" fmla="*/ 199 h 312"/>
                <a:gd name="T22" fmla="*/ 69 w 148"/>
                <a:gd name="T23" fmla="*/ 202 h 312"/>
                <a:gd name="T24" fmla="*/ 93 w 148"/>
                <a:gd name="T25" fmla="*/ 211 h 312"/>
                <a:gd name="T26" fmla="*/ 94 w 148"/>
                <a:gd name="T27" fmla="*/ 246 h 312"/>
                <a:gd name="T28" fmla="*/ 105 w 148"/>
                <a:gd name="T29" fmla="*/ 272 h 312"/>
                <a:gd name="T30" fmla="*/ 105 w 148"/>
                <a:gd name="T31" fmla="*/ 248 h 312"/>
                <a:gd name="T32" fmla="*/ 105 w 148"/>
                <a:gd name="T33" fmla="*/ 211 h 312"/>
                <a:gd name="T34" fmla="*/ 123 w 148"/>
                <a:gd name="T35" fmla="*/ 247 h 312"/>
                <a:gd name="T36" fmla="*/ 122 w 148"/>
                <a:gd name="T37" fmla="*/ 298 h 312"/>
                <a:gd name="T38" fmla="*/ 111 w 148"/>
                <a:gd name="T39" fmla="*/ 305 h 312"/>
                <a:gd name="T40" fmla="*/ 99 w 148"/>
                <a:gd name="T41" fmla="*/ 309 h 312"/>
                <a:gd name="T42" fmla="*/ 86 w 148"/>
                <a:gd name="T43" fmla="*/ 312 h 312"/>
                <a:gd name="T44" fmla="*/ 73 w 148"/>
                <a:gd name="T45" fmla="*/ 311 h 312"/>
                <a:gd name="T46" fmla="*/ 63 w 148"/>
                <a:gd name="T47" fmla="*/ 283 h 312"/>
                <a:gd name="T48" fmla="*/ 55 w 148"/>
                <a:gd name="T49" fmla="*/ 253 h 312"/>
                <a:gd name="T50" fmla="*/ 46 w 148"/>
                <a:gd name="T51" fmla="*/ 227 h 312"/>
                <a:gd name="T52" fmla="*/ 30 w 148"/>
                <a:gd name="T53" fmla="*/ 205 h 312"/>
                <a:gd name="T54" fmla="*/ 28 w 148"/>
                <a:gd name="T55" fmla="*/ 179 h 312"/>
                <a:gd name="T56" fmla="*/ 36 w 148"/>
                <a:gd name="T57" fmla="*/ 153 h 312"/>
                <a:gd name="T58" fmla="*/ 37 w 148"/>
                <a:gd name="T59" fmla="*/ 131 h 312"/>
                <a:gd name="T60" fmla="*/ 28 w 148"/>
                <a:gd name="T61" fmla="*/ 115 h 312"/>
                <a:gd name="T62" fmla="*/ 13 w 148"/>
                <a:gd name="T63" fmla="*/ 105 h 312"/>
                <a:gd name="T64" fmla="*/ 0 w 148"/>
                <a:gd name="T65" fmla="*/ 94 h 312"/>
                <a:gd name="T66" fmla="*/ 5 w 148"/>
                <a:gd name="T67" fmla="*/ 76 h 312"/>
                <a:gd name="T68" fmla="*/ 16 w 148"/>
                <a:gd name="T69" fmla="*/ 63 h 312"/>
                <a:gd name="T70" fmla="*/ 28 w 148"/>
                <a:gd name="T71" fmla="*/ 50 h 312"/>
                <a:gd name="T72" fmla="*/ 36 w 148"/>
                <a:gd name="T73" fmla="*/ 33 h 312"/>
                <a:gd name="T74" fmla="*/ 56 w 148"/>
                <a:gd name="T75" fmla="*/ 7 h 312"/>
                <a:gd name="T76" fmla="*/ 79 w 148"/>
                <a:gd name="T77" fmla="*/ 6 h 312"/>
                <a:gd name="T78" fmla="*/ 103 w 148"/>
                <a:gd name="T79" fmla="*/ 1 h 312"/>
                <a:gd name="T80" fmla="*/ 125 w 148"/>
                <a:gd name="T81" fmla="*/ 0 h 3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8"/>
                <a:gd name="T124" fmla="*/ 0 h 312"/>
                <a:gd name="T125" fmla="*/ 148 w 148"/>
                <a:gd name="T126" fmla="*/ 312 h 3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8" h="312">
                  <a:moveTo>
                    <a:pt x="136" y="3"/>
                  </a:moveTo>
                  <a:lnTo>
                    <a:pt x="137" y="13"/>
                  </a:lnTo>
                  <a:lnTo>
                    <a:pt x="140" y="24"/>
                  </a:lnTo>
                  <a:lnTo>
                    <a:pt x="138" y="35"/>
                  </a:lnTo>
                  <a:lnTo>
                    <a:pt x="132" y="42"/>
                  </a:lnTo>
                  <a:lnTo>
                    <a:pt x="132" y="49"/>
                  </a:lnTo>
                  <a:lnTo>
                    <a:pt x="134" y="56"/>
                  </a:lnTo>
                  <a:lnTo>
                    <a:pt x="136" y="61"/>
                  </a:lnTo>
                  <a:lnTo>
                    <a:pt x="142" y="63"/>
                  </a:lnTo>
                  <a:lnTo>
                    <a:pt x="148" y="87"/>
                  </a:lnTo>
                  <a:lnTo>
                    <a:pt x="147" y="113"/>
                  </a:lnTo>
                  <a:lnTo>
                    <a:pt x="141" y="137"/>
                  </a:lnTo>
                  <a:lnTo>
                    <a:pt x="132" y="159"/>
                  </a:lnTo>
                  <a:lnTo>
                    <a:pt x="126" y="167"/>
                  </a:lnTo>
                  <a:lnTo>
                    <a:pt x="121" y="175"/>
                  </a:lnTo>
                  <a:lnTo>
                    <a:pt x="116" y="180"/>
                  </a:lnTo>
                  <a:lnTo>
                    <a:pt x="109" y="185"/>
                  </a:lnTo>
                  <a:lnTo>
                    <a:pt x="101" y="188"/>
                  </a:lnTo>
                  <a:lnTo>
                    <a:pt x="92" y="189"/>
                  </a:lnTo>
                  <a:lnTo>
                    <a:pt x="80" y="192"/>
                  </a:lnTo>
                  <a:lnTo>
                    <a:pt x="66" y="194"/>
                  </a:lnTo>
                  <a:lnTo>
                    <a:pt x="66" y="199"/>
                  </a:lnTo>
                  <a:lnTo>
                    <a:pt x="67" y="201"/>
                  </a:lnTo>
                  <a:lnTo>
                    <a:pt x="69" y="202"/>
                  </a:lnTo>
                  <a:lnTo>
                    <a:pt x="73" y="205"/>
                  </a:lnTo>
                  <a:lnTo>
                    <a:pt x="93" y="211"/>
                  </a:lnTo>
                  <a:lnTo>
                    <a:pt x="93" y="228"/>
                  </a:lnTo>
                  <a:lnTo>
                    <a:pt x="94" y="246"/>
                  </a:lnTo>
                  <a:lnTo>
                    <a:pt x="99" y="260"/>
                  </a:lnTo>
                  <a:lnTo>
                    <a:pt x="105" y="272"/>
                  </a:lnTo>
                  <a:lnTo>
                    <a:pt x="106" y="264"/>
                  </a:lnTo>
                  <a:lnTo>
                    <a:pt x="105" y="248"/>
                  </a:lnTo>
                  <a:lnTo>
                    <a:pt x="104" y="228"/>
                  </a:lnTo>
                  <a:lnTo>
                    <a:pt x="105" y="211"/>
                  </a:lnTo>
                  <a:lnTo>
                    <a:pt x="116" y="227"/>
                  </a:lnTo>
                  <a:lnTo>
                    <a:pt x="123" y="247"/>
                  </a:lnTo>
                  <a:lnTo>
                    <a:pt x="125" y="272"/>
                  </a:lnTo>
                  <a:lnTo>
                    <a:pt x="122" y="298"/>
                  </a:lnTo>
                  <a:lnTo>
                    <a:pt x="116" y="302"/>
                  </a:lnTo>
                  <a:lnTo>
                    <a:pt x="111" y="305"/>
                  </a:lnTo>
                  <a:lnTo>
                    <a:pt x="105" y="308"/>
                  </a:lnTo>
                  <a:lnTo>
                    <a:pt x="99" y="309"/>
                  </a:lnTo>
                  <a:lnTo>
                    <a:pt x="92" y="311"/>
                  </a:lnTo>
                  <a:lnTo>
                    <a:pt x="86" y="312"/>
                  </a:lnTo>
                  <a:lnTo>
                    <a:pt x="80" y="312"/>
                  </a:lnTo>
                  <a:lnTo>
                    <a:pt x="73" y="311"/>
                  </a:lnTo>
                  <a:lnTo>
                    <a:pt x="67" y="298"/>
                  </a:lnTo>
                  <a:lnTo>
                    <a:pt x="63" y="283"/>
                  </a:lnTo>
                  <a:lnTo>
                    <a:pt x="60" y="269"/>
                  </a:lnTo>
                  <a:lnTo>
                    <a:pt x="55" y="253"/>
                  </a:lnTo>
                  <a:lnTo>
                    <a:pt x="52" y="240"/>
                  </a:lnTo>
                  <a:lnTo>
                    <a:pt x="46" y="227"/>
                  </a:lnTo>
                  <a:lnTo>
                    <a:pt x="40" y="215"/>
                  </a:lnTo>
                  <a:lnTo>
                    <a:pt x="30" y="205"/>
                  </a:lnTo>
                  <a:lnTo>
                    <a:pt x="30" y="191"/>
                  </a:lnTo>
                  <a:lnTo>
                    <a:pt x="28" y="179"/>
                  </a:lnTo>
                  <a:lnTo>
                    <a:pt x="27" y="166"/>
                  </a:lnTo>
                  <a:lnTo>
                    <a:pt x="36" y="153"/>
                  </a:lnTo>
                  <a:lnTo>
                    <a:pt x="38" y="143"/>
                  </a:lnTo>
                  <a:lnTo>
                    <a:pt x="37" y="131"/>
                  </a:lnTo>
                  <a:lnTo>
                    <a:pt x="34" y="123"/>
                  </a:lnTo>
                  <a:lnTo>
                    <a:pt x="28" y="115"/>
                  </a:lnTo>
                  <a:lnTo>
                    <a:pt x="22" y="107"/>
                  </a:lnTo>
                  <a:lnTo>
                    <a:pt x="13" y="105"/>
                  </a:lnTo>
                  <a:lnTo>
                    <a:pt x="6" y="102"/>
                  </a:lnTo>
                  <a:lnTo>
                    <a:pt x="0" y="94"/>
                  </a:lnTo>
                  <a:lnTo>
                    <a:pt x="2" y="85"/>
                  </a:lnTo>
                  <a:lnTo>
                    <a:pt x="5" y="76"/>
                  </a:lnTo>
                  <a:lnTo>
                    <a:pt x="10" y="71"/>
                  </a:lnTo>
                  <a:lnTo>
                    <a:pt x="16" y="63"/>
                  </a:lnTo>
                  <a:lnTo>
                    <a:pt x="22" y="56"/>
                  </a:lnTo>
                  <a:lnTo>
                    <a:pt x="28" y="50"/>
                  </a:lnTo>
                  <a:lnTo>
                    <a:pt x="33" y="42"/>
                  </a:lnTo>
                  <a:lnTo>
                    <a:pt x="36" y="33"/>
                  </a:lnTo>
                  <a:lnTo>
                    <a:pt x="44" y="3"/>
                  </a:lnTo>
                  <a:lnTo>
                    <a:pt x="56" y="7"/>
                  </a:lnTo>
                  <a:lnTo>
                    <a:pt x="67" y="7"/>
                  </a:lnTo>
                  <a:lnTo>
                    <a:pt x="79" y="6"/>
                  </a:lnTo>
                  <a:lnTo>
                    <a:pt x="91" y="3"/>
                  </a:lnTo>
                  <a:lnTo>
                    <a:pt x="103" y="1"/>
                  </a:lnTo>
                  <a:lnTo>
                    <a:pt x="113" y="0"/>
                  </a:lnTo>
                  <a:lnTo>
                    <a:pt x="125" y="0"/>
                  </a:lnTo>
                  <a:lnTo>
                    <a:pt x="136" y="3"/>
                  </a:lnTo>
                  <a:close/>
                </a:path>
              </a:pathLst>
            </a:custGeom>
            <a:solidFill>
              <a:srgbClr val="CC998C"/>
            </a:solidFill>
            <a:ln w="9525">
              <a:noFill/>
              <a:round/>
              <a:headEnd/>
              <a:tailEnd/>
            </a:ln>
          </p:spPr>
          <p:txBody>
            <a:bodyPr/>
            <a:lstStyle/>
            <a:p>
              <a:endParaRPr lang="id-ID"/>
            </a:p>
          </p:txBody>
        </p:sp>
        <p:sp>
          <p:nvSpPr>
            <p:cNvPr id="52237" name="Freeform 365"/>
            <p:cNvSpPr>
              <a:spLocks/>
            </p:cNvSpPr>
            <p:nvPr/>
          </p:nvSpPr>
          <p:spPr bwMode="auto">
            <a:xfrm>
              <a:off x="3880" y="1522"/>
              <a:ext cx="31" cy="14"/>
            </a:xfrm>
            <a:custGeom>
              <a:avLst/>
              <a:gdLst>
                <a:gd name="T0" fmla="*/ 31 w 31"/>
                <a:gd name="T1" fmla="*/ 0 h 14"/>
                <a:gd name="T2" fmla="*/ 31 w 31"/>
                <a:gd name="T3" fmla="*/ 6 h 14"/>
                <a:gd name="T4" fmla="*/ 27 w 31"/>
                <a:gd name="T5" fmla="*/ 8 h 14"/>
                <a:gd name="T6" fmla="*/ 22 w 31"/>
                <a:gd name="T7" fmla="*/ 10 h 14"/>
                <a:gd name="T8" fmla="*/ 18 w 31"/>
                <a:gd name="T9" fmla="*/ 14 h 14"/>
                <a:gd name="T10" fmla="*/ 13 w 31"/>
                <a:gd name="T11" fmla="*/ 14 h 14"/>
                <a:gd name="T12" fmla="*/ 9 w 31"/>
                <a:gd name="T13" fmla="*/ 14 h 14"/>
                <a:gd name="T14" fmla="*/ 4 w 31"/>
                <a:gd name="T15" fmla="*/ 13 h 14"/>
                <a:gd name="T16" fmla="*/ 0 w 31"/>
                <a:gd name="T17" fmla="*/ 10 h 14"/>
                <a:gd name="T18" fmla="*/ 5 w 31"/>
                <a:gd name="T19" fmla="*/ 3 h 14"/>
                <a:gd name="T20" fmla="*/ 13 w 31"/>
                <a:gd name="T21" fmla="*/ 0 h 14"/>
                <a:gd name="T22" fmla="*/ 23 w 31"/>
                <a:gd name="T23" fmla="*/ 0 h 14"/>
                <a:gd name="T24" fmla="*/ 31 w 31"/>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14"/>
                <a:gd name="T41" fmla="*/ 31 w 31"/>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14">
                  <a:moveTo>
                    <a:pt x="31" y="0"/>
                  </a:moveTo>
                  <a:lnTo>
                    <a:pt x="31" y="6"/>
                  </a:lnTo>
                  <a:lnTo>
                    <a:pt x="27" y="8"/>
                  </a:lnTo>
                  <a:lnTo>
                    <a:pt x="22" y="10"/>
                  </a:lnTo>
                  <a:lnTo>
                    <a:pt x="18" y="14"/>
                  </a:lnTo>
                  <a:lnTo>
                    <a:pt x="13" y="14"/>
                  </a:lnTo>
                  <a:lnTo>
                    <a:pt x="9" y="14"/>
                  </a:lnTo>
                  <a:lnTo>
                    <a:pt x="4" y="13"/>
                  </a:lnTo>
                  <a:lnTo>
                    <a:pt x="0" y="10"/>
                  </a:lnTo>
                  <a:lnTo>
                    <a:pt x="5" y="3"/>
                  </a:lnTo>
                  <a:lnTo>
                    <a:pt x="13" y="0"/>
                  </a:lnTo>
                  <a:lnTo>
                    <a:pt x="23" y="0"/>
                  </a:lnTo>
                  <a:lnTo>
                    <a:pt x="31" y="0"/>
                  </a:lnTo>
                  <a:close/>
                </a:path>
              </a:pathLst>
            </a:custGeom>
            <a:solidFill>
              <a:srgbClr val="000000"/>
            </a:solidFill>
            <a:ln w="9525">
              <a:noFill/>
              <a:round/>
              <a:headEnd/>
              <a:tailEnd/>
            </a:ln>
          </p:spPr>
          <p:txBody>
            <a:bodyPr/>
            <a:lstStyle/>
            <a:p>
              <a:endParaRPr lang="id-ID"/>
            </a:p>
          </p:txBody>
        </p:sp>
        <p:sp>
          <p:nvSpPr>
            <p:cNvPr id="52238" name="Freeform 366"/>
            <p:cNvSpPr>
              <a:spLocks/>
            </p:cNvSpPr>
            <p:nvPr/>
          </p:nvSpPr>
          <p:spPr bwMode="auto">
            <a:xfrm>
              <a:off x="3929" y="1519"/>
              <a:ext cx="12" cy="68"/>
            </a:xfrm>
            <a:custGeom>
              <a:avLst/>
              <a:gdLst>
                <a:gd name="T0" fmla="*/ 12 w 12"/>
                <a:gd name="T1" fmla="*/ 65 h 68"/>
                <a:gd name="T2" fmla="*/ 11 w 12"/>
                <a:gd name="T3" fmla="*/ 68 h 68"/>
                <a:gd name="T4" fmla="*/ 7 w 12"/>
                <a:gd name="T5" fmla="*/ 68 h 68"/>
                <a:gd name="T6" fmla="*/ 4 w 12"/>
                <a:gd name="T7" fmla="*/ 66 h 68"/>
                <a:gd name="T8" fmla="*/ 0 w 12"/>
                <a:gd name="T9" fmla="*/ 63 h 68"/>
                <a:gd name="T10" fmla="*/ 0 w 12"/>
                <a:gd name="T11" fmla="*/ 46 h 68"/>
                <a:gd name="T12" fmla="*/ 0 w 12"/>
                <a:gd name="T13" fmla="*/ 29 h 68"/>
                <a:gd name="T14" fmla="*/ 1 w 12"/>
                <a:gd name="T15" fmla="*/ 13 h 68"/>
                <a:gd name="T16" fmla="*/ 7 w 12"/>
                <a:gd name="T17" fmla="*/ 0 h 68"/>
                <a:gd name="T18" fmla="*/ 8 w 12"/>
                <a:gd name="T19" fmla="*/ 16 h 68"/>
                <a:gd name="T20" fmla="*/ 8 w 12"/>
                <a:gd name="T21" fmla="*/ 32 h 68"/>
                <a:gd name="T22" fmla="*/ 8 w 12"/>
                <a:gd name="T23" fmla="*/ 49 h 68"/>
                <a:gd name="T24" fmla="*/ 12 w 12"/>
                <a:gd name="T25" fmla="*/ 65 h 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68"/>
                <a:gd name="T41" fmla="*/ 12 w 12"/>
                <a:gd name="T42" fmla="*/ 68 h 6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68">
                  <a:moveTo>
                    <a:pt x="12" y="65"/>
                  </a:moveTo>
                  <a:lnTo>
                    <a:pt x="11" y="68"/>
                  </a:lnTo>
                  <a:lnTo>
                    <a:pt x="7" y="68"/>
                  </a:lnTo>
                  <a:lnTo>
                    <a:pt x="4" y="66"/>
                  </a:lnTo>
                  <a:lnTo>
                    <a:pt x="0" y="63"/>
                  </a:lnTo>
                  <a:lnTo>
                    <a:pt x="0" y="46"/>
                  </a:lnTo>
                  <a:lnTo>
                    <a:pt x="0" y="29"/>
                  </a:lnTo>
                  <a:lnTo>
                    <a:pt x="1" y="13"/>
                  </a:lnTo>
                  <a:lnTo>
                    <a:pt x="7" y="0"/>
                  </a:lnTo>
                  <a:lnTo>
                    <a:pt x="8" y="16"/>
                  </a:lnTo>
                  <a:lnTo>
                    <a:pt x="8" y="32"/>
                  </a:lnTo>
                  <a:lnTo>
                    <a:pt x="8" y="49"/>
                  </a:lnTo>
                  <a:lnTo>
                    <a:pt x="12" y="65"/>
                  </a:lnTo>
                  <a:close/>
                </a:path>
              </a:pathLst>
            </a:custGeom>
            <a:solidFill>
              <a:srgbClr val="000000"/>
            </a:solidFill>
            <a:ln w="9525">
              <a:noFill/>
              <a:round/>
              <a:headEnd/>
              <a:tailEnd/>
            </a:ln>
          </p:spPr>
          <p:txBody>
            <a:bodyPr/>
            <a:lstStyle/>
            <a:p>
              <a:endParaRPr lang="id-ID"/>
            </a:p>
          </p:txBody>
        </p:sp>
        <p:sp>
          <p:nvSpPr>
            <p:cNvPr id="52239" name="Freeform 367"/>
            <p:cNvSpPr>
              <a:spLocks/>
            </p:cNvSpPr>
            <p:nvPr/>
          </p:nvSpPr>
          <p:spPr bwMode="auto">
            <a:xfrm>
              <a:off x="5399" y="1528"/>
              <a:ext cx="13" cy="75"/>
            </a:xfrm>
            <a:custGeom>
              <a:avLst/>
              <a:gdLst>
                <a:gd name="T0" fmla="*/ 12 w 13"/>
                <a:gd name="T1" fmla="*/ 4 h 75"/>
                <a:gd name="T2" fmla="*/ 13 w 13"/>
                <a:gd name="T3" fmla="*/ 20 h 75"/>
                <a:gd name="T4" fmla="*/ 11 w 13"/>
                <a:gd name="T5" fmla="*/ 36 h 75"/>
                <a:gd name="T6" fmla="*/ 8 w 13"/>
                <a:gd name="T7" fmla="*/ 53 h 75"/>
                <a:gd name="T8" fmla="*/ 7 w 13"/>
                <a:gd name="T9" fmla="*/ 72 h 75"/>
                <a:gd name="T10" fmla="*/ 6 w 13"/>
                <a:gd name="T11" fmla="*/ 72 h 75"/>
                <a:gd name="T12" fmla="*/ 5 w 13"/>
                <a:gd name="T13" fmla="*/ 73 h 75"/>
                <a:gd name="T14" fmla="*/ 3 w 13"/>
                <a:gd name="T15" fmla="*/ 75 h 75"/>
                <a:gd name="T16" fmla="*/ 3 w 13"/>
                <a:gd name="T17" fmla="*/ 75 h 75"/>
                <a:gd name="T18" fmla="*/ 0 w 13"/>
                <a:gd name="T19" fmla="*/ 62 h 75"/>
                <a:gd name="T20" fmla="*/ 0 w 13"/>
                <a:gd name="T21" fmla="*/ 40 h 75"/>
                <a:gd name="T22" fmla="*/ 3 w 13"/>
                <a:gd name="T23" fmla="*/ 15 h 75"/>
                <a:gd name="T24" fmla="*/ 8 w 13"/>
                <a:gd name="T25" fmla="*/ 0 h 75"/>
                <a:gd name="T26" fmla="*/ 12 w 13"/>
                <a:gd name="T27" fmla="*/ 4 h 7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
                <a:gd name="T43" fmla="*/ 0 h 75"/>
                <a:gd name="T44" fmla="*/ 13 w 13"/>
                <a:gd name="T45" fmla="*/ 75 h 7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 h="75">
                  <a:moveTo>
                    <a:pt x="12" y="4"/>
                  </a:moveTo>
                  <a:lnTo>
                    <a:pt x="13" y="20"/>
                  </a:lnTo>
                  <a:lnTo>
                    <a:pt x="11" y="36"/>
                  </a:lnTo>
                  <a:lnTo>
                    <a:pt x="8" y="53"/>
                  </a:lnTo>
                  <a:lnTo>
                    <a:pt x="7" y="72"/>
                  </a:lnTo>
                  <a:lnTo>
                    <a:pt x="6" y="72"/>
                  </a:lnTo>
                  <a:lnTo>
                    <a:pt x="5" y="73"/>
                  </a:lnTo>
                  <a:lnTo>
                    <a:pt x="3" y="75"/>
                  </a:lnTo>
                  <a:lnTo>
                    <a:pt x="0" y="62"/>
                  </a:lnTo>
                  <a:lnTo>
                    <a:pt x="0" y="40"/>
                  </a:lnTo>
                  <a:lnTo>
                    <a:pt x="3" y="15"/>
                  </a:lnTo>
                  <a:lnTo>
                    <a:pt x="8" y="0"/>
                  </a:lnTo>
                  <a:lnTo>
                    <a:pt x="12" y="4"/>
                  </a:lnTo>
                  <a:close/>
                </a:path>
              </a:pathLst>
            </a:custGeom>
            <a:solidFill>
              <a:srgbClr val="000000"/>
            </a:solidFill>
            <a:ln w="9525">
              <a:noFill/>
              <a:round/>
              <a:headEnd/>
              <a:tailEnd/>
            </a:ln>
          </p:spPr>
          <p:txBody>
            <a:bodyPr/>
            <a:lstStyle/>
            <a:p>
              <a:endParaRPr lang="id-ID"/>
            </a:p>
          </p:txBody>
        </p:sp>
        <p:sp>
          <p:nvSpPr>
            <p:cNvPr id="52240" name="Freeform 368"/>
            <p:cNvSpPr>
              <a:spLocks/>
            </p:cNvSpPr>
            <p:nvPr/>
          </p:nvSpPr>
          <p:spPr bwMode="auto">
            <a:xfrm>
              <a:off x="4832" y="1552"/>
              <a:ext cx="44" cy="13"/>
            </a:xfrm>
            <a:custGeom>
              <a:avLst/>
              <a:gdLst>
                <a:gd name="T0" fmla="*/ 44 w 44"/>
                <a:gd name="T1" fmla="*/ 9 h 13"/>
                <a:gd name="T2" fmla="*/ 36 w 44"/>
                <a:gd name="T3" fmla="*/ 13 h 13"/>
                <a:gd name="T4" fmla="*/ 28 w 44"/>
                <a:gd name="T5" fmla="*/ 13 h 13"/>
                <a:gd name="T6" fmla="*/ 20 w 44"/>
                <a:gd name="T7" fmla="*/ 13 h 13"/>
                <a:gd name="T8" fmla="*/ 12 w 44"/>
                <a:gd name="T9" fmla="*/ 13 h 13"/>
                <a:gd name="T10" fmla="*/ 10 w 44"/>
                <a:gd name="T11" fmla="*/ 10 h 13"/>
                <a:gd name="T12" fmla="*/ 9 w 44"/>
                <a:gd name="T13" fmla="*/ 9 h 13"/>
                <a:gd name="T14" fmla="*/ 7 w 44"/>
                <a:gd name="T15" fmla="*/ 9 h 13"/>
                <a:gd name="T16" fmla="*/ 4 w 44"/>
                <a:gd name="T17" fmla="*/ 9 h 13"/>
                <a:gd name="T18" fmla="*/ 0 w 44"/>
                <a:gd name="T19" fmla="*/ 9 h 13"/>
                <a:gd name="T20" fmla="*/ 0 w 44"/>
                <a:gd name="T21" fmla="*/ 3 h 13"/>
                <a:gd name="T22" fmla="*/ 4 w 44"/>
                <a:gd name="T23" fmla="*/ 2 h 13"/>
                <a:gd name="T24" fmla="*/ 10 w 44"/>
                <a:gd name="T25" fmla="*/ 2 h 13"/>
                <a:gd name="T26" fmla="*/ 16 w 44"/>
                <a:gd name="T27" fmla="*/ 0 h 13"/>
                <a:gd name="T28" fmla="*/ 21 w 44"/>
                <a:gd name="T29" fmla="*/ 0 h 13"/>
                <a:gd name="T30" fmla="*/ 27 w 44"/>
                <a:gd name="T31" fmla="*/ 0 h 13"/>
                <a:gd name="T32" fmla="*/ 33 w 44"/>
                <a:gd name="T33" fmla="*/ 0 h 13"/>
                <a:gd name="T34" fmla="*/ 38 w 44"/>
                <a:gd name="T35" fmla="*/ 0 h 13"/>
                <a:gd name="T36" fmla="*/ 42 w 44"/>
                <a:gd name="T37" fmla="*/ 0 h 13"/>
                <a:gd name="T38" fmla="*/ 42 w 44"/>
                <a:gd name="T39" fmla="*/ 3 h 13"/>
                <a:gd name="T40" fmla="*/ 44 w 44"/>
                <a:gd name="T41" fmla="*/ 4 h 13"/>
                <a:gd name="T42" fmla="*/ 44 w 44"/>
                <a:gd name="T43" fmla="*/ 7 h 13"/>
                <a:gd name="T44" fmla="*/ 44 w 44"/>
                <a:gd name="T45" fmla="*/ 9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
                <a:gd name="T70" fmla="*/ 0 h 13"/>
                <a:gd name="T71" fmla="*/ 44 w 44"/>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 h="13">
                  <a:moveTo>
                    <a:pt x="44" y="9"/>
                  </a:moveTo>
                  <a:lnTo>
                    <a:pt x="36" y="13"/>
                  </a:lnTo>
                  <a:lnTo>
                    <a:pt x="28" y="13"/>
                  </a:lnTo>
                  <a:lnTo>
                    <a:pt x="20" y="13"/>
                  </a:lnTo>
                  <a:lnTo>
                    <a:pt x="12" y="13"/>
                  </a:lnTo>
                  <a:lnTo>
                    <a:pt x="10" y="10"/>
                  </a:lnTo>
                  <a:lnTo>
                    <a:pt x="9" y="9"/>
                  </a:lnTo>
                  <a:lnTo>
                    <a:pt x="7" y="9"/>
                  </a:lnTo>
                  <a:lnTo>
                    <a:pt x="4" y="9"/>
                  </a:lnTo>
                  <a:lnTo>
                    <a:pt x="0" y="9"/>
                  </a:lnTo>
                  <a:lnTo>
                    <a:pt x="0" y="3"/>
                  </a:lnTo>
                  <a:lnTo>
                    <a:pt x="4" y="2"/>
                  </a:lnTo>
                  <a:lnTo>
                    <a:pt x="10" y="2"/>
                  </a:lnTo>
                  <a:lnTo>
                    <a:pt x="16" y="0"/>
                  </a:lnTo>
                  <a:lnTo>
                    <a:pt x="21" y="0"/>
                  </a:lnTo>
                  <a:lnTo>
                    <a:pt x="27" y="0"/>
                  </a:lnTo>
                  <a:lnTo>
                    <a:pt x="33" y="0"/>
                  </a:lnTo>
                  <a:lnTo>
                    <a:pt x="38" y="0"/>
                  </a:lnTo>
                  <a:lnTo>
                    <a:pt x="42" y="0"/>
                  </a:lnTo>
                  <a:lnTo>
                    <a:pt x="42" y="3"/>
                  </a:lnTo>
                  <a:lnTo>
                    <a:pt x="44" y="4"/>
                  </a:lnTo>
                  <a:lnTo>
                    <a:pt x="44" y="7"/>
                  </a:lnTo>
                  <a:lnTo>
                    <a:pt x="44" y="9"/>
                  </a:lnTo>
                  <a:close/>
                </a:path>
              </a:pathLst>
            </a:custGeom>
            <a:solidFill>
              <a:srgbClr val="000000"/>
            </a:solidFill>
            <a:ln w="9525">
              <a:noFill/>
              <a:round/>
              <a:headEnd/>
              <a:tailEnd/>
            </a:ln>
          </p:spPr>
          <p:txBody>
            <a:bodyPr/>
            <a:lstStyle/>
            <a:p>
              <a:endParaRPr lang="id-ID"/>
            </a:p>
          </p:txBody>
        </p:sp>
        <p:sp>
          <p:nvSpPr>
            <p:cNvPr id="52241" name="Freeform 369"/>
            <p:cNvSpPr>
              <a:spLocks/>
            </p:cNvSpPr>
            <p:nvPr/>
          </p:nvSpPr>
          <p:spPr bwMode="auto">
            <a:xfrm>
              <a:off x="5427" y="1551"/>
              <a:ext cx="53" cy="14"/>
            </a:xfrm>
            <a:custGeom>
              <a:avLst/>
              <a:gdLst>
                <a:gd name="T0" fmla="*/ 53 w 53"/>
                <a:gd name="T1" fmla="*/ 1 h 14"/>
                <a:gd name="T2" fmla="*/ 53 w 53"/>
                <a:gd name="T3" fmla="*/ 7 h 14"/>
                <a:gd name="T4" fmla="*/ 47 w 53"/>
                <a:gd name="T5" fmla="*/ 8 h 14"/>
                <a:gd name="T6" fmla="*/ 40 w 53"/>
                <a:gd name="T7" fmla="*/ 10 h 14"/>
                <a:gd name="T8" fmla="*/ 34 w 53"/>
                <a:gd name="T9" fmla="*/ 13 h 14"/>
                <a:gd name="T10" fmla="*/ 27 w 53"/>
                <a:gd name="T11" fmla="*/ 13 h 14"/>
                <a:gd name="T12" fmla="*/ 19 w 53"/>
                <a:gd name="T13" fmla="*/ 14 h 14"/>
                <a:gd name="T14" fmla="*/ 13 w 53"/>
                <a:gd name="T15" fmla="*/ 14 h 14"/>
                <a:gd name="T16" fmla="*/ 6 w 53"/>
                <a:gd name="T17" fmla="*/ 13 h 14"/>
                <a:gd name="T18" fmla="*/ 0 w 53"/>
                <a:gd name="T19" fmla="*/ 10 h 14"/>
                <a:gd name="T20" fmla="*/ 5 w 53"/>
                <a:gd name="T21" fmla="*/ 7 h 14"/>
                <a:gd name="T22" fmla="*/ 10 w 53"/>
                <a:gd name="T23" fmla="*/ 4 h 14"/>
                <a:gd name="T24" fmla="*/ 16 w 53"/>
                <a:gd name="T25" fmla="*/ 3 h 14"/>
                <a:gd name="T26" fmla="*/ 22 w 53"/>
                <a:gd name="T27" fmla="*/ 1 h 14"/>
                <a:gd name="T28" fmla="*/ 30 w 53"/>
                <a:gd name="T29" fmla="*/ 3 h 14"/>
                <a:gd name="T30" fmla="*/ 37 w 53"/>
                <a:gd name="T31" fmla="*/ 1 h 14"/>
                <a:gd name="T32" fmla="*/ 44 w 53"/>
                <a:gd name="T33" fmla="*/ 0 h 14"/>
                <a:gd name="T34" fmla="*/ 53 w 53"/>
                <a:gd name="T35" fmla="*/ 1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
                <a:gd name="T55" fmla="*/ 0 h 14"/>
                <a:gd name="T56" fmla="*/ 53 w 53"/>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 h="14">
                  <a:moveTo>
                    <a:pt x="53" y="1"/>
                  </a:moveTo>
                  <a:lnTo>
                    <a:pt x="53" y="7"/>
                  </a:lnTo>
                  <a:lnTo>
                    <a:pt x="47" y="8"/>
                  </a:lnTo>
                  <a:lnTo>
                    <a:pt x="40" y="10"/>
                  </a:lnTo>
                  <a:lnTo>
                    <a:pt x="34" y="13"/>
                  </a:lnTo>
                  <a:lnTo>
                    <a:pt x="27" y="13"/>
                  </a:lnTo>
                  <a:lnTo>
                    <a:pt x="19" y="14"/>
                  </a:lnTo>
                  <a:lnTo>
                    <a:pt x="13" y="14"/>
                  </a:lnTo>
                  <a:lnTo>
                    <a:pt x="6" y="13"/>
                  </a:lnTo>
                  <a:lnTo>
                    <a:pt x="0" y="10"/>
                  </a:lnTo>
                  <a:lnTo>
                    <a:pt x="5" y="7"/>
                  </a:lnTo>
                  <a:lnTo>
                    <a:pt x="10" y="4"/>
                  </a:lnTo>
                  <a:lnTo>
                    <a:pt x="16" y="3"/>
                  </a:lnTo>
                  <a:lnTo>
                    <a:pt x="22" y="1"/>
                  </a:lnTo>
                  <a:lnTo>
                    <a:pt x="30" y="3"/>
                  </a:lnTo>
                  <a:lnTo>
                    <a:pt x="37" y="1"/>
                  </a:lnTo>
                  <a:lnTo>
                    <a:pt x="44" y="0"/>
                  </a:lnTo>
                  <a:lnTo>
                    <a:pt x="53" y="1"/>
                  </a:lnTo>
                  <a:close/>
                </a:path>
              </a:pathLst>
            </a:custGeom>
            <a:solidFill>
              <a:srgbClr val="000000"/>
            </a:solidFill>
            <a:ln w="9525">
              <a:noFill/>
              <a:round/>
              <a:headEnd/>
              <a:tailEnd/>
            </a:ln>
          </p:spPr>
          <p:txBody>
            <a:bodyPr/>
            <a:lstStyle/>
            <a:p>
              <a:endParaRPr lang="id-ID"/>
            </a:p>
          </p:txBody>
        </p:sp>
        <p:sp>
          <p:nvSpPr>
            <p:cNvPr id="52242" name="Freeform 370"/>
            <p:cNvSpPr>
              <a:spLocks/>
            </p:cNvSpPr>
            <p:nvPr/>
          </p:nvSpPr>
          <p:spPr bwMode="auto">
            <a:xfrm>
              <a:off x="5282" y="1555"/>
              <a:ext cx="91" cy="19"/>
            </a:xfrm>
            <a:custGeom>
              <a:avLst/>
              <a:gdLst>
                <a:gd name="T0" fmla="*/ 91 w 91"/>
                <a:gd name="T1" fmla="*/ 12 h 19"/>
                <a:gd name="T2" fmla="*/ 80 w 91"/>
                <a:gd name="T3" fmla="*/ 13 h 19"/>
                <a:gd name="T4" fmla="*/ 68 w 91"/>
                <a:gd name="T5" fmla="*/ 14 h 19"/>
                <a:gd name="T6" fmla="*/ 56 w 91"/>
                <a:gd name="T7" fmla="*/ 16 h 19"/>
                <a:gd name="T8" fmla="*/ 45 w 91"/>
                <a:gd name="T9" fmla="*/ 17 h 19"/>
                <a:gd name="T10" fmla="*/ 34 w 91"/>
                <a:gd name="T11" fmla="*/ 19 h 19"/>
                <a:gd name="T12" fmla="*/ 22 w 91"/>
                <a:gd name="T13" fmla="*/ 19 h 19"/>
                <a:gd name="T14" fmla="*/ 11 w 91"/>
                <a:gd name="T15" fmla="*/ 17 h 19"/>
                <a:gd name="T16" fmla="*/ 0 w 91"/>
                <a:gd name="T17" fmla="*/ 16 h 19"/>
                <a:gd name="T18" fmla="*/ 0 w 91"/>
                <a:gd name="T19" fmla="*/ 10 h 19"/>
                <a:gd name="T20" fmla="*/ 11 w 91"/>
                <a:gd name="T21" fmla="*/ 7 h 19"/>
                <a:gd name="T22" fmla="*/ 22 w 91"/>
                <a:gd name="T23" fmla="*/ 6 h 19"/>
                <a:gd name="T24" fmla="*/ 32 w 91"/>
                <a:gd name="T25" fmla="*/ 6 h 19"/>
                <a:gd name="T26" fmla="*/ 43 w 91"/>
                <a:gd name="T27" fmla="*/ 4 h 19"/>
                <a:gd name="T28" fmla="*/ 54 w 91"/>
                <a:gd name="T29" fmla="*/ 4 h 19"/>
                <a:gd name="T30" fmla="*/ 64 w 91"/>
                <a:gd name="T31" fmla="*/ 3 h 19"/>
                <a:gd name="T32" fmla="*/ 75 w 91"/>
                <a:gd name="T33" fmla="*/ 1 h 19"/>
                <a:gd name="T34" fmla="*/ 86 w 91"/>
                <a:gd name="T35" fmla="*/ 0 h 19"/>
                <a:gd name="T36" fmla="*/ 86 w 91"/>
                <a:gd name="T37" fmla="*/ 4 h 19"/>
                <a:gd name="T38" fmla="*/ 87 w 91"/>
                <a:gd name="T39" fmla="*/ 7 h 19"/>
                <a:gd name="T40" fmla="*/ 88 w 91"/>
                <a:gd name="T41" fmla="*/ 9 h 19"/>
                <a:gd name="T42" fmla="*/ 91 w 91"/>
                <a:gd name="T43" fmla="*/ 12 h 1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1"/>
                <a:gd name="T67" fmla="*/ 0 h 19"/>
                <a:gd name="T68" fmla="*/ 91 w 91"/>
                <a:gd name="T69" fmla="*/ 19 h 1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1" h="19">
                  <a:moveTo>
                    <a:pt x="91" y="12"/>
                  </a:moveTo>
                  <a:lnTo>
                    <a:pt x="80" y="13"/>
                  </a:lnTo>
                  <a:lnTo>
                    <a:pt x="68" y="14"/>
                  </a:lnTo>
                  <a:lnTo>
                    <a:pt x="56" y="16"/>
                  </a:lnTo>
                  <a:lnTo>
                    <a:pt x="45" y="17"/>
                  </a:lnTo>
                  <a:lnTo>
                    <a:pt x="34" y="19"/>
                  </a:lnTo>
                  <a:lnTo>
                    <a:pt x="22" y="19"/>
                  </a:lnTo>
                  <a:lnTo>
                    <a:pt x="11" y="17"/>
                  </a:lnTo>
                  <a:lnTo>
                    <a:pt x="0" y="16"/>
                  </a:lnTo>
                  <a:lnTo>
                    <a:pt x="0" y="10"/>
                  </a:lnTo>
                  <a:lnTo>
                    <a:pt x="11" y="7"/>
                  </a:lnTo>
                  <a:lnTo>
                    <a:pt x="22" y="6"/>
                  </a:lnTo>
                  <a:lnTo>
                    <a:pt x="32" y="6"/>
                  </a:lnTo>
                  <a:lnTo>
                    <a:pt x="43" y="4"/>
                  </a:lnTo>
                  <a:lnTo>
                    <a:pt x="54" y="4"/>
                  </a:lnTo>
                  <a:lnTo>
                    <a:pt x="64" y="3"/>
                  </a:lnTo>
                  <a:lnTo>
                    <a:pt x="75" y="1"/>
                  </a:lnTo>
                  <a:lnTo>
                    <a:pt x="86" y="0"/>
                  </a:lnTo>
                  <a:lnTo>
                    <a:pt x="86" y="4"/>
                  </a:lnTo>
                  <a:lnTo>
                    <a:pt x="87" y="7"/>
                  </a:lnTo>
                  <a:lnTo>
                    <a:pt x="88" y="9"/>
                  </a:lnTo>
                  <a:lnTo>
                    <a:pt x="91" y="12"/>
                  </a:lnTo>
                  <a:close/>
                </a:path>
              </a:pathLst>
            </a:custGeom>
            <a:solidFill>
              <a:srgbClr val="000000"/>
            </a:solidFill>
            <a:ln w="9525">
              <a:noFill/>
              <a:round/>
              <a:headEnd/>
              <a:tailEnd/>
            </a:ln>
          </p:spPr>
          <p:txBody>
            <a:bodyPr/>
            <a:lstStyle/>
            <a:p>
              <a:endParaRPr lang="id-ID"/>
            </a:p>
          </p:txBody>
        </p:sp>
        <p:sp>
          <p:nvSpPr>
            <p:cNvPr id="52243" name="Freeform 371"/>
            <p:cNvSpPr>
              <a:spLocks/>
            </p:cNvSpPr>
            <p:nvPr/>
          </p:nvSpPr>
          <p:spPr bwMode="auto">
            <a:xfrm>
              <a:off x="4943" y="1561"/>
              <a:ext cx="68" cy="16"/>
            </a:xfrm>
            <a:custGeom>
              <a:avLst/>
              <a:gdLst>
                <a:gd name="T0" fmla="*/ 62 w 68"/>
                <a:gd name="T1" fmla="*/ 0 h 16"/>
                <a:gd name="T2" fmla="*/ 65 w 68"/>
                <a:gd name="T3" fmla="*/ 1 h 16"/>
                <a:gd name="T4" fmla="*/ 66 w 68"/>
                <a:gd name="T5" fmla="*/ 3 h 16"/>
                <a:gd name="T6" fmla="*/ 67 w 68"/>
                <a:gd name="T7" fmla="*/ 6 h 16"/>
                <a:gd name="T8" fmla="*/ 68 w 68"/>
                <a:gd name="T9" fmla="*/ 8 h 16"/>
                <a:gd name="T10" fmla="*/ 57 w 68"/>
                <a:gd name="T11" fmla="*/ 16 h 16"/>
                <a:gd name="T12" fmla="*/ 50 w 68"/>
                <a:gd name="T13" fmla="*/ 16 h 16"/>
                <a:gd name="T14" fmla="*/ 43 w 68"/>
                <a:gd name="T15" fmla="*/ 14 h 16"/>
                <a:gd name="T16" fmla="*/ 35 w 68"/>
                <a:gd name="T17" fmla="*/ 14 h 16"/>
                <a:gd name="T18" fmla="*/ 28 w 68"/>
                <a:gd name="T19" fmla="*/ 14 h 16"/>
                <a:gd name="T20" fmla="*/ 21 w 68"/>
                <a:gd name="T21" fmla="*/ 14 h 16"/>
                <a:gd name="T22" fmla="*/ 12 w 68"/>
                <a:gd name="T23" fmla="*/ 13 h 16"/>
                <a:gd name="T24" fmla="*/ 6 w 68"/>
                <a:gd name="T25" fmla="*/ 8 h 16"/>
                <a:gd name="T26" fmla="*/ 0 w 68"/>
                <a:gd name="T27" fmla="*/ 4 h 16"/>
                <a:gd name="T28" fmla="*/ 3 w 68"/>
                <a:gd name="T29" fmla="*/ 0 h 16"/>
                <a:gd name="T30" fmla="*/ 62 w 68"/>
                <a:gd name="T31" fmla="*/ 0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8"/>
                <a:gd name="T49" fmla="*/ 0 h 16"/>
                <a:gd name="T50" fmla="*/ 68 w 68"/>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8" h="16">
                  <a:moveTo>
                    <a:pt x="62" y="0"/>
                  </a:moveTo>
                  <a:lnTo>
                    <a:pt x="65" y="1"/>
                  </a:lnTo>
                  <a:lnTo>
                    <a:pt x="66" y="3"/>
                  </a:lnTo>
                  <a:lnTo>
                    <a:pt x="67" y="6"/>
                  </a:lnTo>
                  <a:lnTo>
                    <a:pt x="68" y="8"/>
                  </a:lnTo>
                  <a:lnTo>
                    <a:pt x="57" y="16"/>
                  </a:lnTo>
                  <a:lnTo>
                    <a:pt x="50" y="16"/>
                  </a:lnTo>
                  <a:lnTo>
                    <a:pt x="43" y="14"/>
                  </a:lnTo>
                  <a:lnTo>
                    <a:pt x="35" y="14"/>
                  </a:lnTo>
                  <a:lnTo>
                    <a:pt x="28" y="14"/>
                  </a:lnTo>
                  <a:lnTo>
                    <a:pt x="21" y="14"/>
                  </a:lnTo>
                  <a:lnTo>
                    <a:pt x="12" y="13"/>
                  </a:lnTo>
                  <a:lnTo>
                    <a:pt x="6" y="8"/>
                  </a:lnTo>
                  <a:lnTo>
                    <a:pt x="0" y="4"/>
                  </a:lnTo>
                  <a:lnTo>
                    <a:pt x="3" y="0"/>
                  </a:lnTo>
                  <a:lnTo>
                    <a:pt x="62" y="0"/>
                  </a:lnTo>
                  <a:close/>
                </a:path>
              </a:pathLst>
            </a:custGeom>
            <a:solidFill>
              <a:srgbClr val="000000"/>
            </a:solidFill>
            <a:ln w="9525">
              <a:noFill/>
              <a:round/>
              <a:headEnd/>
              <a:tailEnd/>
            </a:ln>
          </p:spPr>
          <p:txBody>
            <a:bodyPr/>
            <a:lstStyle/>
            <a:p>
              <a:endParaRPr lang="id-ID"/>
            </a:p>
          </p:txBody>
        </p:sp>
        <p:sp>
          <p:nvSpPr>
            <p:cNvPr id="52244" name="Freeform 372"/>
            <p:cNvSpPr>
              <a:spLocks/>
            </p:cNvSpPr>
            <p:nvPr/>
          </p:nvSpPr>
          <p:spPr bwMode="auto">
            <a:xfrm>
              <a:off x="5088" y="1561"/>
              <a:ext cx="124" cy="17"/>
            </a:xfrm>
            <a:custGeom>
              <a:avLst/>
              <a:gdLst>
                <a:gd name="T0" fmla="*/ 123 w 124"/>
                <a:gd name="T1" fmla="*/ 4 h 17"/>
                <a:gd name="T2" fmla="*/ 124 w 124"/>
                <a:gd name="T3" fmla="*/ 7 h 17"/>
                <a:gd name="T4" fmla="*/ 123 w 124"/>
                <a:gd name="T5" fmla="*/ 8 h 17"/>
                <a:gd name="T6" fmla="*/ 122 w 124"/>
                <a:gd name="T7" fmla="*/ 11 h 17"/>
                <a:gd name="T8" fmla="*/ 121 w 124"/>
                <a:gd name="T9" fmla="*/ 13 h 17"/>
                <a:gd name="T10" fmla="*/ 105 w 124"/>
                <a:gd name="T11" fmla="*/ 14 h 17"/>
                <a:gd name="T12" fmla="*/ 91 w 124"/>
                <a:gd name="T13" fmla="*/ 16 h 17"/>
                <a:gd name="T14" fmla="*/ 75 w 124"/>
                <a:gd name="T15" fmla="*/ 16 h 17"/>
                <a:gd name="T16" fmla="*/ 60 w 124"/>
                <a:gd name="T17" fmla="*/ 17 h 17"/>
                <a:gd name="T18" fmla="*/ 44 w 124"/>
                <a:gd name="T19" fmla="*/ 17 h 17"/>
                <a:gd name="T20" fmla="*/ 30 w 124"/>
                <a:gd name="T21" fmla="*/ 17 h 17"/>
                <a:gd name="T22" fmla="*/ 15 w 124"/>
                <a:gd name="T23" fmla="*/ 17 h 17"/>
                <a:gd name="T24" fmla="*/ 0 w 124"/>
                <a:gd name="T25" fmla="*/ 16 h 17"/>
                <a:gd name="T26" fmla="*/ 0 w 124"/>
                <a:gd name="T27" fmla="*/ 6 h 17"/>
                <a:gd name="T28" fmla="*/ 14 w 124"/>
                <a:gd name="T29" fmla="*/ 6 h 17"/>
                <a:gd name="T30" fmla="*/ 27 w 124"/>
                <a:gd name="T31" fmla="*/ 4 h 17"/>
                <a:gd name="T32" fmla="*/ 40 w 124"/>
                <a:gd name="T33" fmla="*/ 4 h 17"/>
                <a:gd name="T34" fmla="*/ 53 w 124"/>
                <a:gd name="T35" fmla="*/ 3 h 17"/>
                <a:gd name="T36" fmla="*/ 65 w 124"/>
                <a:gd name="T37" fmla="*/ 1 h 17"/>
                <a:gd name="T38" fmla="*/ 78 w 124"/>
                <a:gd name="T39" fmla="*/ 1 h 17"/>
                <a:gd name="T40" fmla="*/ 91 w 124"/>
                <a:gd name="T41" fmla="*/ 0 h 17"/>
                <a:gd name="T42" fmla="*/ 104 w 124"/>
                <a:gd name="T43" fmla="*/ 0 h 17"/>
                <a:gd name="T44" fmla="*/ 107 w 124"/>
                <a:gd name="T45" fmla="*/ 3 h 17"/>
                <a:gd name="T46" fmla="*/ 113 w 124"/>
                <a:gd name="T47" fmla="*/ 6 h 17"/>
                <a:gd name="T48" fmla="*/ 118 w 124"/>
                <a:gd name="T49" fmla="*/ 6 h 17"/>
                <a:gd name="T50" fmla="*/ 123 w 124"/>
                <a:gd name="T51" fmla="*/ 4 h 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4"/>
                <a:gd name="T79" fmla="*/ 0 h 17"/>
                <a:gd name="T80" fmla="*/ 124 w 124"/>
                <a:gd name="T81" fmla="*/ 17 h 1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4" h="17">
                  <a:moveTo>
                    <a:pt x="123" y="4"/>
                  </a:moveTo>
                  <a:lnTo>
                    <a:pt x="124" y="7"/>
                  </a:lnTo>
                  <a:lnTo>
                    <a:pt x="123" y="8"/>
                  </a:lnTo>
                  <a:lnTo>
                    <a:pt x="122" y="11"/>
                  </a:lnTo>
                  <a:lnTo>
                    <a:pt x="121" y="13"/>
                  </a:lnTo>
                  <a:lnTo>
                    <a:pt x="105" y="14"/>
                  </a:lnTo>
                  <a:lnTo>
                    <a:pt x="91" y="16"/>
                  </a:lnTo>
                  <a:lnTo>
                    <a:pt x="75" y="16"/>
                  </a:lnTo>
                  <a:lnTo>
                    <a:pt x="60" y="17"/>
                  </a:lnTo>
                  <a:lnTo>
                    <a:pt x="44" y="17"/>
                  </a:lnTo>
                  <a:lnTo>
                    <a:pt x="30" y="17"/>
                  </a:lnTo>
                  <a:lnTo>
                    <a:pt x="15" y="17"/>
                  </a:lnTo>
                  <a:lnTo>
                    <a:pt x="0" y="16"/>
                  </a:lnTo>
                  <a:lnTo>
                    <a:pt x="0" y="6"/>
                  </a:lnTo>
                  <a:lnTo>
                    <a:pt x="14" y="6"/>
                  </a:lnTo>
                  <a:lnTo>
                    <a:pt x="27" y="4"/>
                  </a:lnTo>
                  <a:lnTo>
                    <a:pt x="40" y="4"/>
                  </a:lnTo>
                  <a:lnTo>
                    <a:pt x="53" y="3"/>
                  </a:lnTo>
                  <a:lnTo>
                    <a:pt x="65" y="1"/>
                  </a:lnTo>
                  <a:lnTo>
                    <a:pt x="78" y="1"/>
                  </a:lnTo>
                  <a:lnTo>
                    <a:pt x="91" y="0"/>
                  </a:lnTo>
                  <a:lnTo>
                    <a:pt x="104" y="0"/>
                  </a:lnTo>
                  <a:lnTo>
                    <a:pt x="107" y="3"/>
                  </a:lnTo>
                  <a:lnTo>
                    <a:pt x="113" y="6"/>
                  </a:lnTo>
                  <a:lnTo>
                    <a:pt x="118" y="6"/>
                  </a:lnTo>
                  <a:lnTo>
                    <a:pt x="123" y="4"/>
                  </a:lnTo>
                  <a:close/>
                </a:path>
              </a:pathLst>
            </a:custGeom>
            <a:solidFill>
              <a:srgbClr val="000000"/>
            </a:solidFill>
            <a:ln w="9525">
              <a:noFill/>
              <a:round/>
              <a:headEnd/>
              <a:tailEnd/>
            </a:ln>
          </p:spPr>
          <p:txBody>
            <a:bodyPr/>
            <a:lstStyle/>
            <a:p>
              <a:endParaRPr lang="id-ID"/>
            </a:p>
          </p:txBody>
        </p:sp>
        <p:sp>
          <p:nvSpPr>
            <p:cNvPr id="52245" name="Freeform 373"/>
            <p:cNvSpPr>
              <a:spLocks/>
            </p:cNvSpPr>
            <p:nvPr/>
          </p:nvSpPr>
          <p:spPr bwMode="auto">
            <a:xfrm>
              <a:off x="3820" y="1590"/>
              <a:ext cx="19" cy="31"/>
            </a:xfrm>
            <a:custGeom>
              <a:avLst/>
              <a:gdLst>
                <a:gd name="T0" fmla="*/ 18 w 19"/>
                <a:gd name="T1" fmla="*/ 23 h 31"/>
                <a:gd name="T2" fmla="*/ 15 w 19"/>
                <a:gd name="T3" fmla="*/ 26 h 31"/>
                <a:gd name="T4" fmla="*/ 12 w 19"/>
                <a:gd name="T5" fmla="*/ 29 h 31"/>
                <a:gd name="T6" fmla="*/ 7 w 19"/>
                <a:gd name="T7" fmla="*/ 30 h 31"/>
                <a:gd name="T8" fmla="*/ 2 w 19"/>
                <a:gd name="T9" fmla="*/ 31 h 31"/>
                <a:gd name="T10" fmla="*/ 1 w 19"/>
                <a:gd name="T11" fmla="*/ 23 h 31"/>
                <a:gd name="T12" fmla="*/ 0 w 19"/>
                <a:gd name="T13" fmla="*/ 14 h 31"/>
                <a:gd name="T14" fmla="*/ 1 w 19"/>
                <a:gd name="T15" fmla="*/ 7 h 31"/>
                <a:gd name="T16" fmla="*/ 6 w 19"/>
                <a:gd name="T17" fmla="*/ 0 h 31"/>
                <a:gd name="T18" fmla="*/ 12 w 19"/>
                <a:gd name="T19" fmla="*/ 4 h 31"/>
                <a:gd name="T20" fmla="*/ 16 w 19"/>
                <a:gd name="T21" fmla="*/ 10 h 31"/>
                <a:gd name="T22" fmla="*/ 19 w 19"/>
                <a:gd name="T23" fmla="*/ 16 h 31"/>
                <a:gd name="T24" fmla="*/ 18 w 19"/>
                <a:gd name="T25" fmla="*/ 23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31"/>
                <a:gd name="T41" fmla="*/ 19 w 19"/>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31">
                  <a:moveTo>
                    <a:pt x="18" y="23"/>
                  </a:moveTo>
                  <a:lnTo>
                    <a:pt x="15" y="26"/>
                  </a:lnTo>
                  <a:lnTo>
                    <a:pt x="12" y="29"/>
                  </a:lnTo>
                  <a:lnTo>
                    <a:pt x="7" y="30"/>
                  </a:lnTo>
                  <a:lnTo>
                    <a:pt x="2" y="31"/>
                  </a:lnTo>
                  <a:lnTo>
                    <a:pt x="1" y="23"/>
                  </a:lnTo>
                  <a:lnTo>
                    <a:pt x="0" y="14"/>
                  </a:lnTo>
                  <a:lnTo>
                    <a:pt x="1" y="7"/>
                  </a:lnTo>
                  <a:lnTo>
                    <a:pt x="6" y="0"/>
                  </a:lnTo>
                  <a:lnTo>
                    <a:pt x="12" y="4"/>
                  </a:lnTo>
                  <a:lnTo>
                    <a:pt x="16" y="10"/>
                  </a:lnTo>
                  <a:lnTo>
                    <a:pt x="19" y="16"/>
                  </a:lnTo>
                  <a:lnTo>
                    <a:pt x="18" y="23"/>
                  </a:lnTo>
                  <a:close/>
                </a:path>
              </a:pathLst>
            </a:custGeom>
            <a:solidFill>
              <a:srgbClr val="FFFFFF"/>
            </a:solidFill>
            <a:ln w="9525">
              <a:noFill/>
              <a:round/>
              <a:headEnd/>
              <a:tailEnd/>
            </a:ln>
          </p:spPr>
          <p:txBody>
            <a:bodyPr/>
            <a:lstStyle/>
            <a:p>
              <a:endParaRPr lang="id-ID"/>
            </a:p>
          </p:txBody>
        </p:sp>
        <p:sp>
          <p:nvSpPr>
            <p:cNvPr id="52246" name="Freeform 374"/>
            <p:cNvSpPr>
              <a:spLocks/>
            </p:cNvSpPr>
            <p:nvPr/>
          </p:nvSpPr>
          <p:spPr bwMode="auto">
            <a:xfrm>
              <a:off x="5072" y="1621"/>
              <a:ext cx="173" cy="430"/>
            </a:xfrm>
            <a:custGeom>
              <a:avLst/>
              <a:gdLst>
                <a:gd name="T0" fmla="*/ 165 w 173"/>
                <a:gd name="T1" fmla="*/ 430 h 430"/>
                <a:gd name="T2" fmla="*/ 144 w 173"/>
                <a:gd name="T3" fmla="*/ 430 h 430"/>
                <a:gd name="T4" fmla="*/ 123 w 173"/>
                <a:gd name="T5" fmla="*/ 428 h 430"/>
                <a:gd name="T6" fmla="*/ 104 w 173"/>
                <a:gd name="T7" fmla="*/ 427 h 430"/>
                <a:gd name="T8" fmla="*/ 84 w 173"/>
                <a:gd name="T9" fmla="*/ 424 h 430"/>
                <a:gd name="T10" fmla="*/ 65 w 173"/>
                <a:gd name="T11" fmla="*/ 421 h 430"/>
                <a:gd name="T12" fmla="*/ 45 w 173"/>
                <a:gd name="T13" fmla="*/ 417 h 430"/>
                <a:gd name="T14" fmla="*/ 24 w 173"/>
                <a:gd name="T15" fmla="*/ 412 h 430"/>
                <a:gd name="T16" fmla="*/ 1 w 173"/>
                <a:gd name="T17" fmla="*/ 407 h 430"/>
                <a:gd name="T18" fmla="*/ 0 w 173"/>
                <a:gd name="T19" fmla="*/ 0 h 430"/>
                <a:gd name="T20" fmla="*/ 173 w 173"/>
                <a:gd name="T21" fmla="*/ 9 h 430"/>
                <a:gd name="T22" fmla="*/ 165 w 173"/>
                <a:gd name="T23" fmla="*/ 430 h 4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3"/>
                <a:gd name="T37" fmla="*/ 0 h 430"/>
                <a:gd name="T38" fmla="*/ 173 w 173"/>
                <a:gd name="T39" fmla="*/ 430 h 43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3" h="430">
                  <a:moveTo>
                    <a:pt x="165" y="430"/>
                  </a:moveTo>
                  <a:lnTo>
                    <a:pt x="144" y="430"/>
                  </a:lnTo>
                  <a:lnTo>
                    <a:pt x="123" y="428"/>
                  </a:lnTo>
                  <a:lnTo>
                    <a:pt x="104" y="427"/>
                  </a:lnTo>
                  <a:lnTo>
                    <a:pt x="84" y="424"/>
                  </a:lnTo>
                  <a:lnTo>
                    <a:pt x="65" y="421"/>
                  </a:lnTo>
                  <a:lnTo>
                    <a:pt x="45" y="417"/>
                  </a:lnTo>
                  <a:lnTo>
                    <a:pt x="24" y="412"/>
                  </a:lnTo>
                  <a:lnTo>
                    <a:pt x="1" y="407"/>
                  </a:lnTo>
                  <a:lnTo>
                    <a:pt x="0" y="0"/>
                  </a:lnTo>
                  <a:lnTo>
                    <a:pt x="173" y="9"/>
                  </a:lnTo>
                  <a:lnTo>
                    <a:pt x="165" y="430"/>
                  </a:lnTo>
                  <a:close/>
                </a:path>
              </a:pathLst>
            </a:custGeom>
            <a:solidFill>
              <a:srgbClr val="FFFF7C"/>
            </a:solidFill>
            <a:ln w="9525">
              <a:noFill/>
              <a:round/>
              <a:headEnd/>
              <a:tailEnd/>
            </a:ln>
          </p:spPr>
          <p:txBody>
            <a:bodyPr/>
            <a:lstStyle/>
            <a:p>
              <a:endParaRPr lang="id-ID"/>
            </a:p>
          </p:txBody>
        </p:sp>
        <p:sp>
          <p:nvSpPr>
            <p:cNvPr id="52247" name="Freeform 375"/>
            <p:cNvSpPr>
              <a:spLocks/>
            </p:cNvSpPr>
            <p:nvPr/>
          </p:nvSpPr>
          <p:spPr bwMode="auto">
            <a:xfrm>
              <a:off x="5096" y="1656"/>
              <a:ext cx="115" cy="18"/>
            </a:xfrm>
            <a:custGeom>
              <a:avLst/>
              <a:gdLst>
                <a:gd name="T0" fmla="*/ 114 w 115"/>
                <a:gd name="T1" fmla="*/ 3 h 18"/>
                <a:gd name="T2" fmla="*/ 115 w 115"/>
                <a:gd name="T3" fmla="*/ 6 h 18"/>
                <a:gd name="T4" fmla="*/ 115 w 115"/>
                <a:gd name="T5" fmla="*/ 7 h 18"/>
                <a:gd name="T6" fmla="*/ 115 w 115"/>
                <a:gd name="T7" fmla="*/ 10 h 18"/>
                <a:gd name="T8" fmla="*/ 115 w 115"/>
                <a:gd name="T9" fmla="*/ 13 h 18"/>
                <a:gd name="T10" fmla="*/ 102 w 115"/>
                <a:gd name="T11" fmla="*/ 16 h 18"/>
                <a:gd name="T12" fmla="*/ 88 w 115"/>
                <a:gd name="T13" fmla="*/ 18 h 18"/>
                <a:gd name="T14" fmla="*/ 75 w 115"/>
                <a:gd name="T15" fmla="*/ 18 h 18"/>
                <a:gd name="T16" fmla="*/ 60 w 115"/>
                <a:gd name="T17" fmla="*/ 18 h 18"/>
                <a:gd name="T18" fmla="*/ 46 w 115"/>
                <a:gd name="T19" fmla="*/ 18 h 18"/>
                <a:gd name="T20" fmla="*/ 32 w 115"/>
                <a:gd name="T21" fmla="*/ 16 h 18"/>
                <a:gd name="T22" fmla="*/ 17 w 115"/>
                <a:gd name="T23" fmla="*/ 15 h 18"/>
                <a:gd name="T24" fmla="*/ 4 w 115"/>
                <a:gd name="T25" fmla="*/ 13 h 18"/>
                <a:gd name="T26" fmla="*/ 0 w 115"/>
                <a:gd name="T27" fmla="*/ 7 h 18"/>
                <a:gd name="T28" fmla="*/ 8 w 115"/>
                <a:gd name="T29" fmla="*/ 0 h 18"/>
                <a:gd name="T30" fmla="*/ 21 w 115"/>
                <a:gd name="T31" fmla="*/ 2 h 18"/>
                <a:gd name="T32" fmla="*/ 34 w 115"/>
                <a:gd name="T33" fmla="*/ 3 h 18"/>
                <a:gd name="T34" fmla="*/ 47 w 115"/>
                <a:gd name="T35" fmla="*/ 3 h 18"/>
                <a:gd name="T36" fmla="*/ 60 w 115"/>
                <a:gd name="T37" fmla="*/ 3 h 18"/>
                <a:gd name="T38" fmla="*/ 73 w 115"/>
                <a:gd name="T39" fmla="*/ 3 h 18"/>
                <a:gd name="T40" fmla="*/ 88 w 115"/>
                <a:gd name="T41" fmla="*/ 3 h 18"/>
                <a:gd name="T42" fmla="*/ 101 w 115"/>
                <a:gd name="T43" fmla="*/ 3 h 18"/>
                <a:gd name="T44" fmla="*/ 114 w 115"/>
                <a:gd name="T45" fmla="*/ 3 h 1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15"/>
                <a:gd name="T70" fmla="*/ 0 h 18"/>
                <a:gd name="T71" fmla="*/ 115 w 115"/>
                <a:gd name="T72" fmla="*/ 18 h 1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15" h="18">
                  <a:moveTo>
                    <a:pt x="114" y="3"/>
                  </a:moveTo>
                  <a:lnTo>
                    <a:pt x="115" y="6"/>
                  </a:lnTo>
                  <a:lnTo>
                    <a:pt x="115" y="7"/>
                  </a:lnTo>
                  <a:lnTo>
                    <a:pt x="115" y="10"/>
                  </a:lnTo>
                  <a:lnTo>
                    <a:pt x="115" y="13"/>
                  </a:lnTo>
                  <a:lnTo>
                    <a:pt x="102" y="16"/>
                  </a:lnTo>
                  <a:lnTo>
                    <a:pt x="88" y="18"/>
                  </a:lnTo>
                  <a:lnTo>
                    <a:pt x="75" y="18"/>
                  </a:lnTo>
                  <a:lnTo>
                    <a:pt x="60" y="18"/>
                  </a:lnTo>
                  <a:lnTo>
                    <a:pt x="46" y="18"/>
                  </a:lnTo>
                  <a:lnTo>
                    <a:pt x="32" y="16"/>
                  </a:lnTo>
                  <a:lnTo>
                    <a:pt x="17" y="15"/>
                  </a:lnTo>
                  <a:lnTo>
                    <a:pt x="4" y="13"/>
                  </a:lnTo>
                  <a:lnTo>
                    <a:pt x="0" y="7"/>
                  </a:lnTo>
                  <a:lnTo>
                    <a:pt x="8" y="0"/>
                  </a:lnTo>
                  <a:lnTo>
                    <a:pt x="21" y="2"/>
                  </a:lnTo>
                  <a:lnTo>
                    <a:pt x="34" y="3"/>
                  </a:lnTo>
                  <a:lnTo>
                    <a:pt x="47" y="3"/>
                  </a:lnTo>
                  <a:lnTo>
                    <a:pt x="60" y="3"/>
                  </a:lnTo>
                  <a:lnTo>
                    <a:pt x="73" y="3"/>
                  </a:lnTo>
                  <a:lnTo>
                    <a:pt x="88" y="3"/>
                  </a:lnTo>
                  <a:lnTo>
                    <a:pt x="101" y="3"/>
                  </a:lnTo>
                  <a:lnTo>
                    <a:pt x="114" y="3"/>
                  </a:lnTo>
                  <a:close/>
                </a:path>
              </a:pathLst>
            </a:custGeom>
            <a:solidFill>
              <a:srgbClr val="000000"/>
            </a:solidFill>
            <a:ln w="9525">
              <a:noFill/>
              <a:round/>
              <a:headEnd/>
              <a:tailEnd/>
            </a:ln>
          </p:spPr>
          <p:txBody>
            <a:bodyPr/>
            <a:lstStyle/>
            <a:p>
              <a:endParaRPr lang="id-ID"/>
            </a:p>
          </p:txBody>
        </p:sp>
        <p:sp>
          <p:nvSpPr>
            <p:cNvPr id="52248" name="Freeform 376"/>
            <p:cNvSpPr>
              <a:spLocks/>
            </p:cNvSpPr>
            <p:nvPr/>
          </p:nvSpPr>
          <p:spPr bwMode="auto">
            <a:xfrm>
              <a:off x="3930" y="1661"/>
              <a:ext cx="409" cy="711"/>
            </a:xfrm>
            <a:custGeom>
              <a:avLst/>
              <a:gdLst>
                <a:gd name="T0" fmla="*/ 126 w 409"/>
                <a:gd name="T1" fmla="*/ 67 h 711"/>
                <a:gd name="T2" fmla="*/ 126 w 409"/>
                <a:gd name="T3" fmla="*/ 57 h 711"/>
                <a:gd name="T4" fmla="*/ 123 w 409"/>
                <a:gd name="T5" fmla="*/ 49 h 711"/>
                <a:gd name="T6" fmla="*/ 117 w 409"/>
                <a:gd name="T7" fmla="*/ 40 h 711"/>
                <a:gd name="T8" fmla="*/ 137 w 409"/>
                <a:gd name="T9" fmla="*/ 37 h 711"/>
                <a:gd name="T10" fmla="*/ 180 w 409"/>
                <a:gd name="T11" fmla="*/ 41 h 711"/>
                <a:gd name="T12" fmla="*/ 223 w 409"/>
                <a:gd name="T13" fmla="*/ 41 h 711"/>
                <a:gd name="T14" fmla="*/ 263 w 409"/>
                <a:gd name="T15" fmla="*/ 36 h 711"/>
                <a:gd name="T16" fmla="*/ 298 w 409"/>
                <a:gd name="T17" fmla="*/ 31 h 711"/>
                <a:gd name="T18" fmla="*/ 330 w 409"/>
                <a:gd name="T19" fmla="*/ 31 h 711"/>
                <a:gd name="T20" fmla="*/ 363 w 409"/>
                <a:gd name="T21" fmla="*/ 31 h 711"/>
                <a:gd name="T22" fmla="*/ 395 w 409"/>
                <a:gd name="T23" fmla="*/ 31 h 711"/>
                <a:gd name="T24" fmla="*/ 402 w 409"/>
                <a:gd name="T25" fmla="*/ 49 h 711"/>
                <a:gd name="T26" fmla="*/ 397 w 409"/>
                <a:gd name="T27" fmla="*/ 88 h 711"/>
                <a:gd name="T28" fmla="*/ 386 w 409"/>
                <a:gd name="T29" fmla="*/ 111 h 711"/>
                <a:gd name="T30" fmla="*/ 361 w 409"/>
                <a:gd name="T31" fmla="*/ 115 h 711"/>
                <a:gd name="T32" fmla="*/ 334 w 409"/>
                <a:gd name="T33" fmla="*/ 117 h 711"/>
                <a:gd name="T34" fmla="*/ 308 w 409"/>
                <a:gd name="T35" fmla="*/ 118 h 711"/>
                <a:gd name="T36" fmla="*/ 276 w 409"/>
                <a:gd name="T37" fmla="*/ 125 h 711"/>
                <a:gd name="T38" fmla="*/ 236 w 409"/>
                <a:gd name="T39" fmla="*/ 137 h 711"/>
                <a:gd name="T40" fmla="*/ 198 w 409"/>
                <a:gd name="T41" fmla="*/ 153 h 711"/>
                <a:gd name="T42" fmla="*/ 160 w 409"/>
                <a:gd name="T43" fmla="*/ 171 h 711"/>
                <a:gd name="T44" fmla="*/ 137 w 409"/>
                <a:gd name="T45" fmla="*/ 166 h 711"/>
                <a:gd name="T46" fmla="*/ 124 w 409"/>
                <a:gd name="T47" fmla="*/ 138 h 711"/>
                <a:gd name="T48" fmla="*/ 107 w 409"/>
                <a:gd name="T49" fmla="*/ 143 h 711"/>
                <a:gd name="T50" fmla="*/ 114 w 409"/>
                <a:gd name="T51" fmla="*/ 169 h 711"/>
                <a:gd name="T52" fmla="*/ 113 w 409"/>
                <a:gd name="T53" fmla="*/ 254 h 711"/>
                <a:gd name="T54" fmla="*/ 99 w 409"/>
                <a:gd name="T55" fmla="*/ 482 h 711"/>
                <a:gd name="T56" fmla="*/ 117 w 409"/>
                <a:gd name="T57" fmla="*/ 627 h 711"/>
                <a:gd name="T58" fmla="*/ 118 w 409"/>
                <a:gd name="T59" fmla="*/ 700 h 711"/>
                <a:gd name="T60" fmla="*/ 93 w 409"/>
                <a:gd name="T61" fmla="*/ 708 h 711"/>
                <a:gd name="T62" fmla="*/ 67 w 409"/>
                <a:gd name="T63" fmla="*/ 711 h 711"/>
                <a:gd name="T64" fmla="*/ 37 w 409"/>
                <a:gd name="T65" fmla="*/ 705 h 711"/>
                <a:gd name="T66" fmla="*/ 17 w 409"/>
                <a:gd name="T67" fmla="*/ 540 h 711"/>
                <a:gd name="T68" fmla="*/ 0 w 409"/>
                <a:gd name="T69" fmla="*/ 343 h 711"/>
                <a:gd name="T70" fmla="*/ 11 w 409"/>
                <a:gd name="T71" fmla="*/ 260 h 711"/>
                <a:gd name="T72" fmla="*/ 24 w 409"/>
                <a:gd name="T73" fmla="*/ 164 h 711"/>
                <a:gd name="T74" fmla="*/ 26 w 409"/>
                <a:gd name="T75" fmla="*/ 52 h 711"/>
                <a:gd name="T76" fmla="*/ 31 w 409"/>
                <a:gd name="T77" fmla="*/ 4 h 711"/>
                <a:gd name="T78" fmla="*/ 59 w 409"/>
                <a:gd name="T79" fmla="*/ 17 h 711"/>
                <a:gd name="T80" fmla="*/ 86 w 409"/>
                <a:gd name="T81" fmla="*/ 36 h 711"/>
                <a:gd name="T82" fmla="*/ 111 w 409"/>
                <a:gd name="T83" fmla="*/ 59 h 7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9"/>
                <a:gd name="T127" fmla="*/ 0 h 711"/>
                <a:gd name="T128" fmla="*/ 409 w 409"/>
                <a:gd name="T129" fmla="*/ 711 h 71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9" h="711">
                  <a:moveTo>
                    <a:pt x="123" y="72"/>
                  </a:moveTo>
                  <a:lnTo>
                    <a:pt x="126" y="67"/>
                  </a:lnTo>
                  <a:lnTo>
                    <a:pt x="128" y="63"/>
                  </a:lnTo>
                  <a:lnTo>
                    <a:pt x="126" y="57"/>
                  </a:lnTo>
                  <a:lnTo>
                    <a:pt x="125" y="52"/>
                  </a:lnTo>
                  <a:lnTo>
                    <a:pt x="123" y="49"/>
                  </a:lnTo>
                  <a:lnTo>
                    <a:pt x="120" y="44"/>
                  </a:lnTo>
                  <a:lnTo>
                    <a:pt x="117" y="40"/>
                  </a:lnTo>
                  <a:lnTo>
                    <a:pt x="116" y="36"/>
                  </a:lnTo>
                  <a:lnTo>
                    <a:pt x="137" y="37"/>
                  </a:lnTo>
                  <a:lnTo>
                    <a:pt x="158" y="40"/>
                  </a:lnTo>
                  <a:lnTo>
                    <a:pt x="180" y="41"/>
                  </a:lnTo>
                  <a:lnTo>
                    <a:pt x="201" y="41"/>
                  </a:lnTo>
                  <a:lnTo>
                    <a:pt x="223" y="41"/>
                  </a:lnTo>
                  <a:lnTo>
                    <a:pt x="243" y="39"/>
                  </a:lnTo>
                  <a:lnTo>
                    <a:pt x="263" y="36"/>
                  </a:lnTo>
                  <a:lnTo>
                    <a:pt x="282" y="30"/>
                  </a:lnTo>
                  <a:lnTo>
                    <a:pt x="298" y="31"/>
                  </a:lnTo>
                  <a:lnTo>
                    <a:pt x="313" y="31"/>
                  </a:lnTo>
                  <a:lnTo>
                    <a:pt x="330" y="31"/>
                  </a:lnTo>
                  <a:lnTo>
                    <a:pt x="346" y="31"/>
                  </a:lnTo>
                  <a:lnTo>
                    <a:pt x="363" y="31"/>
                  </a:lnTo>
                  <a:lnTo>
                    <a:pt x="378" y="31"/>
                  </a:lnTo>
                  <a:lnTo>
                    <a:pt x="395" y="31"/>
                  </a:lnTo>
                  <a:lnTo>
                    <a:pt x="409" y="31"/>
                  </a:lnTo>
                  <a:lnTo>
                    <a:pt x="402" y="49"/>
                  </a:lnTo>
                  <a:lnTo>
                    <a:pt x="399" y="67"/>
                  </a:lnTo>
                  <a:lnTo>
                    <a:pt x="397" y="88"/>
                  </a:lnTo>
                  <a:lnTo>
                    <a:pt x="397" y="106"/>
                  </a:lnTo>
                  <a:lnTo>
                    <a:pt x="386" y="111"/>
                  </a:lnTo>
                  <a:lnTo>
                    <a:pt x="374" y="114"/>
                  </a:lnTo>
                  <a:lnTo>
                    <a:pt x="361" y="115"/>
                  </a:lnTo>
                  <a:lnTo>
                    <a:pt x="348" y="115"/>
                  </a:lnTo>
                  <a:lnTo>
                    <a:pt x="334" y="117"/>
                  </a:lnTo>
                  <a:lnTo>
                    <a:pt x="321" y="117"/>
                  </a:lnTo>
                  <a:lnTo>
                    <a:pt x="308" y="118"/>
                  </a:lnTo>
                  <a:lnTo>
                    <a:pt x="296" y="121"/>
                  </a:lnTo>
                  <a:lnTo>
                    <a:pt x="276" y="125"/>
                  </a:lnTo>
                  <a:lnTo>
                    <a:pt x="256" y="131"/>
                  </a:lnTo>
                  <a:lnTo>
                    <a:pt x="236" y="137"/>
                  </a:lnTo>
                  <a:lnTo>
                    <a:pt x="217" y="144"/>
                  </a:lnTo>
                  <a:lnTo>
                    <a:pt x="198" y="153"/>
                  </a:lnTo>
                  <a:lnTo>
                    <a:pt x="179" y="163"/>
                  </a:lnTo>
                  <a:lnTo>
                    <a:pt x="160" y="171"/>
                  </a:lnTo>
                  <a:lnTo>
                    <a:pt x="141" y="182"/>
                  </a:lnTo>
                  <a:lnTo>
                    <a:pt x="137" y="166"/>
                  </a:lnTo>
                  <a:lnTo>
                    <a:pt x="131" y="151"/>
                  </a:lnTo>
                  <a:lnTo>
                    <a:pt x="124" y="138"/>
                  </a:lnTo>
                  <a:lnTo>
                    <a:pt x="111" y="131"/>
                  </a:lnTo>
                  <a:lnTo>
                    <a:pt x="107" y="143"/>
                  </a:lnTo>
                  <a:lnTo>
                    <a:pt x="110" y="156"/>
                  </a:lnTo>
                  <a:lnTo>
                    <a:pt x="114" y="169"/>
                  </a:lnTo>
                  <a:lnTo>
                    <a:pt x="114" y="183"/>
                  </a:lnTo>
                  <a:lnTo>
                    <a:pt x="113" y="254"/>
                  </a:lnTo>
                  <a:lnTo>
                    <a:pt x="98" y="406"/>
                  </a:lnTo>
                  <a:lnTo>
                    <a:pt x="99" y="482"/>
                  </a:lnTo>
                  <a:lnTo>
                    <a:pt x="106" y="554"/>
                  </a:lnTo>
                  <a:lnTo>
                    <a:pt x="117" y="627"/>
                  </a:lnTo>
                  <a:lnTo>
                    <a:pt x="130" y="696"/>
                  </a:lnTo>
                  <a:lnTo>
                    <a:pt x="118" y="700"/>
                  </a:lnTo>
                  <a:lnTo>
                    <a:pt x="105" y="703"/>
                  </a:lnTo>
                  <a:lnTo>
                    <a:pt x="93" y="708"/>
                  </a:lnTo>
                  <a:lnTo>
                    <a:pt x="80" y="711"/>
                  </a:lnTo>
                  <a:lnTo>
                    <a:pt x="67" y="711"/>
                  </a:lnTo>
                  <a:lnTo>
                    <a:pt x="53" y="709"/>
                  </a:lnTo>
                  <a:lnTo>
                    <a:pt x="37" y="705"/>
                  </a:lnTo>
                  <a:lnTo>
                    <a:pt x="21" y="696"/>
                  </a:lnTo>
                  <a:lnTo>
                    <a:pt x="17" y="540"/>
                  </a:lnTo>
                  <a:lnTo>
                    <a:pt x="3" y="385"/>
                  </a:lnTo>
                  <a:lnTo>
                    <a:pt x="0" y="343"/>
                  </a:lnTo>
                  <a:lnTo>
                    <a:pt x="4" y="302"/>
                  </a:lnTo>
                  <a:lnTo>
                    <a:pt x="11" y="260"/>
                  </a:lnTo>
                  <a:lnTo>
                    <a:pt x="16" y="218"/>
                  </a:lnTo>
                  <a:lnTo>
                    <a:pt x="24" y="164"/>
                  </a:lnTo>
                  <a:lnTo>
                    <a:pt x="28" y="108"/>
                  </a:lnTo>
                  <a:lnTo>
                    <a:pt x="26" y="52"/>
                  </a:lnTo>
                  <a:lnTo>
                    <a:pt x="16" y="0"/>
                  </a:lnTo>
                  <a:lnTo>
                    <a:pt x="31" y="4"/>
                  </a:lnTo>
                  <a:lnTo>
                    <a:pt x="45" y="10"/>
                  </a:lnTo>
                  <a:lnTo>
                    <a:pt x="59" y="17"/>
                  </a:lnTo>
                  <a:lnTo>
                    <a:pt x="73" y="26"/>
                  </a:lnTo>
                  <a:lnTo>
                    <a:pt x="86" y="36"/>
                  </a:lnTo>
                  <a:lnTo>
                    <a:pt x="98" y="47"/>
                  </a:lnTo>
                  <a:lnTo>
                    <a:pt x="111" y="59"/>
                  </a:lnTo>
                  <a:lnTo>
                    <a:pt x="123" y="72"/>
                  </a:lnTo>
                  <a:close/>
                </a:path>
              </a:pathLst>
            </a:custGeom>
            <a:solidFill>
              <a:srgbClr val="C4D1FF"/>
            </a:solidFill>
            <a:ln w="9525">
              <a:noFill/>
              <a:round/>
              <a:headEnd/>
              <a:tailEnd/>
            </a:ln>
          </p:spPr>
          <p:txBody>
            <a:bodyPr/>
            <a:lstStyle/>
            <a:p>
              <a:endParaRPr lang="id-ID"/>
            </a:p>
          </p:txBody>
        </p:sp>
        <p:sp>
          <p:nvSpPr>
            <p:cNvPr id="52249" name="Freeform 377"/>
            <p:cNvSpPr>
              <a:spLocks/>
            </p:cNvSpPr>
            <p:nvPr/>
          </p:nvSpPr>
          <p:spPr bwMode="auto">
            <a:xfrm>
              <a:off x="4351" y="1665"/>
              <a:ext cx="150" cy="101"/>
            </a:xfrm>
            <a:custGeom>
              <a:avLst/>
              <a:gdLst>
                <a:gd name="T0" fmla="*/ 150 w 150"/>
                <a:gd name="T1" fmla="*/ 9 h 101"/>
                <a:gd name="T2" fmla="*/ 145 w 150"/>
                <a:gd name="T3" fmla="*/ 13 h 101"/>
                <a:gd name="T4" fmla="*/ 141 w 150"/>
                <a:gd name="T5" fmla="*/ 17 h 101"/>
                <a:gd name="T6" fmla="*/ 135 w 150"/>
                <a:gd name="T7" fmla="*/ 22 h 101"/>
                <a:gd name="T8" fmla="*/ 129 w 150"/>
                <a:gd name="T9" fmla="*/ 24 h 101"/>
                <a:gd name="T10" fmla="*/ 122 w 150"/>
                <a:gd name="T11" fmla="*/ 27 h 101"/>
                <a:gd name="T12" fmla="*/ 116 w 150"/>
                <a:gd name="T13" fmla="*/ 27 h 101"/>
                <a:gd name="T14" fmla="*/ 111 w 150"/>
                <a:gd name="T15" fmla="*/ 26 h 101"/>
                <a:gd name="T16" fmla="*/ 106 w 150"/>
                <a:gd name="T17" fmla="*/ 22 h 101"/>
                <a:gd name="T18" fmla="*/ 100 w 150"/>
                <a:gd name="T19" fmla="*/ 19 h 101"/>
                <a:gd name="T20" fmla="*/ 94 w 150"/>
                <a:gd name="T21" fmla="*/ 19 h 101"/>
                <a:gd name="T22" fmla="*/ 88 w 150"/>
                <a:gd name="T23" fmla="*/ 19 h 101"/>
                <a:gd name="T24" fmla="*/ 82 w 150"/>
                <a:gd name="T25" fmla="*/ 19 h 101"/>
                <a:gd name="T26" fmla="*/ 76 w 150"/>
                <a:gd name="T27" fmla="*/ 19 h 101"/>
                <a:gd name="T28" fmla="*/ 70 w 150"/>
                <a:gd name="T29" fmla="*/ 17 h 101"/>
                <a:gd name="T30" fmla="*/ 64 w 150"/>
                <a:gd name="T31" fmla="*/ 14 h 101"/>
                <a:gd name="T32" fmla="*/ 57 w 150"/>
                <a:gd name="T33" fmla="*/ 9 h 101"/>
                <a:gd name="T34" fmla="*/ 54 w 150"/>
                <a:gd name="T35" fmla="*/ 10 h 101"/>
                <a:gd name="T36" fmla="*/ 51 w 150"/>
                <a:gd name="T37" fmla="*/ 14 h 101"/>
                <a:gd name="T38" fmla="*/ 50 w 150"/>
                <a:gd name="T39" fmla="*/ 19 h 101"/>
                <a:gd name="T40" fmla="*/ 53 w 150"/>
                <a:gd name="T41" fmla="*/ 23 h 101"/>
                <a:gd name="T42" fmla="*/ 57 w 150"/>
                <a:gd name="T43" fmla="*/ 27 h 101"/>
                <a:gd name="T44" fmla="*/ 62 w 150"/>
                <a:gd name="T45" fmla="*/ 30 h 101"/>
                <a:gd name="T46" fmla="*/ 68 w 150"/>
                <a:gd name="T47" fmla="*/ 32 h 101"/>
                <a:gd name="T48" fmla="*/ 74 w 150"/>
                <a:gd name="T49" fmla="*/ 33 h 101"/>
                <a:gd name="T50" fmla="*/ 80 w 150"/>
                <a:gd name="T51" fmla="*/ 33 h 101"/>
                <a:gd name="T52" fmla="*/ 86 w 150"/>
                <a:gd name="T53" fmla="*/ 35 h 101"/>
                <a:gd name="T54" fmla="*/ 92 w 150"/>
                <a:gd name="T55" fmla="*/ 35 h 101"/>
                <a:gd name="T56" fmla="*/ 97 w 150"/>
                <a:gd name="T57" fmla="*/ 36 h 101"/>
                <a:gd name="T58" fmla="*/ 95 w 150"/>
                <a:gd name="T59" fmla="*/ 43 h 101"/>
                <a:gd name="T60" fmla="*/ 93 w 150"/>
                <a:gd name="T61" fmla="*/ 48 h 101"/>
                <a:gd name="T62" fmla="*/ 86 w 150"/>
                <a:gd name="T63" fmla="*/ 52 h 101"/>
                <a:gd name="T64" fmla="*/ 69 w 150"/>
                <a:gd name="T65" fmla="*/ 55 h 101"/>
                <a:gd name="T66" fmla="*/ 57 w 150"/>
                <a:gd name="T67" fmla="*/ 61 h 101"/>
                <a:gd name="T68" fmla="*/ 56 w 150"/>
                <a:gd name="T69" fmla="*/ 74 h 101"/>
                <a:gd name="T70" fmla="*/ 55 w 150"/>
                <a:gd name="T71" fmla="*/ 88 h 101"/>
                <a:gd name="T72" fmla="*/ 42 w 150"/>
                <a:gd name="T73" fmla="*/ 101 h 101"/>
                <a:gd name="T74" fmla="*/ 4 w 150"/>
                <a:gd name="T75" fmla="*/ 98 h 101"/>
                <a:gd name="T76" fmla="*/ 0 w 150"/>
                <a:gd name="T77" fmla="*/ 76 h 101"/>
                <a:gd name="T78" fmla="*/ 1 w 150"/>
                <a:gd name="T79" fmla="*/ 58 h 101"/>
                <a:gd name="T80" fmla="*/ 7 w 150"/>
                <a:gd name="T81" fmla="*/ 40 h 101"/>
                <a:gd name="T82" fmla="*/ 22 w 150"/>
                <a:gd name="T83" fmla="*/ 26 h 101"/>
                <a:gd name="T84" fmla="*/ 30 w 150"/>
                <a:gd name="T85" fmla="*/ 22 h 101"/>
                <a:gd name="T86" fmla="*/ 37 w 150"/>
                <a:gd name="T87" fmla="*/ 13 h 101"/>
                <a:gd name="T88" fmla="*/ 44 w 150"/>
                <a:gd name="T89" fmla="*/ 4 h 101"/>
                <a:gd name="T90" fmla="*/ 53 w 150"/>
                <a:gd name="T91" fmla="*/ 0 h 101"/>
                <a:gd name="T92" fmla="*/ 64 w 150"/>
                <a:gd name="T93" fmla="*/ 1 h 101"/>
                <a:gd name="T94" fmla="*/ 76 w 150"/>
                <a:gd name="T95" fmla="*/ 3 h 101"/>
                <a:gd name="T96" fmla="*/ 88 w 150"/>
                <a:gd name="T97" fmla="*/ 4 h 101"/>
                <a:gd name="T98" fmla="*/ 101 w 150"/>
                <a:gd name="T99" fmla="*/ 6 h 101"/>
                <a:gd name="T100" fmla="*/ 113 w 150"/>
                <a:gd name="T101" fmla="*/ 6 h 101"/>
                <a:gd name="T102" fmla="*/ 126 w 150"/>
                <a:gd name="T103" fmla="*/ 7 h 101"/>
                <a:gd name="T104" fmla="*/ 138 w 150"/>
                <a:gd name="T105" fmla="*/ 7 h 101"/>
                <a:gd name="T106" fmla="*/ 150 w 150"/>
                <a:gd name="T107" fmla="*/ 9 h 10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0"/>
                <a:gd name="T163" fmla="*/ 0 h 101"/>
                <a:gd name="T164" fmla="*/ 150 w 150"/>
                <a:gd name="T165" fmla="*/ 101 h 10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0" h="101">
                  <a:moveTo>
                    <a:pt x="150" y="9"/>
                  </a:moveTo>
                  <a:lnTo>
                    <a:pt x="145" y="13"/>
                  </a:lnTo>
                  <a:lnTo>
                    <a:pt x="141" y="17"/>
                  </a:lnTo>
                  <a:lnTo>
                    <a:pt x="135" y="22"/>
                  </a:lnTo>
                  <a:lnTo>
                    <a:pt x="129" y="24"/>
                  </a:lnTo>
                  <a:lnTo>
                    <a:pt x="122" y="27"/>
                  </a:lnTo>
                  <a:lnTo>
                    <a:pt x="116" y="27"/>
                  </a:lnTo>
                  <a:lnTo>
                    <a:pt x="111" y="26"/>
                  </a:lnTo>
                  <a:lnTo>
                    <a:pt x="106" y="22"/>
                  </a:lnTo>
                  <a:lnTo>
                    <a:pt x="100" y="19"/>
                  </a:lnTo>
                  <a:lnTo>
                    <a:pt x="94" y="19"/>
                  </a:lnTo>
                  <a:lnTo>
                    <a:pt x="88" y="19"/>
                  </a:lnTo>
                  <a:lnTo>
                    <a:pt x="82" y="19"/>
                  </a:lnTo>
                  <a:lnTo>
                    <a:pt x="76" y="19"/>
                  </a:lnTo>
                  <a:lnTo>
                    <a:pt x="70" y="17"/>
                  </a:lnTo>
                  <a:lnTo>
                    <a:pt x="64" y="14"/>
                  </a:lnTo>
                  <a:lnTo>
                    <a:pt x="57" y="9"/>
                  </a:lnTo>
                  <a:lnTo>
                    <a:pt x="54" y="10"/>
                  </a:lnTo>
                  <a:lnTo>
                    <a:pt x="51" y="14"/>
                  </a:lnTo>
                  <a:lnTo>
                    <a:pt x="50" y="19"/>
                  </a:lnTo>
                  <a:lnTo>
                    <a:pt x="53" y="23"/>
                  </a:lnTo>
                  <a:lnTo>
                    <a:pt x="57" y="27"/>
                  </a:lnTo>
                  <a:lnTo>
                    <a:pt x="62" y="30"/>
                  </a:lnTo>
                  <a:lnTo>
                    <a:pt x="68" y="32"/>
                  </a:lnTo>
                  <a:lnTo>
                    <a:pt x="74" y="33"/>
                  </a:lnTo>
                  <a:lnTo>
                    <a:pt x="80" y="33"/>
                  </a:lnTo>
                  <a:lnTo>
                    <a:pt x="86" y="35"/>
                  </a:lnTo>
                  <a:lnTo>
                    <a:pt x="92" y="35"/>
                  </a:lnTo>
                  <a:lnTo>
                    <a:pt x="97" y="36"/>
                  </a:lnTo>
                  <a:lnTo>
                    <a:pt x="95" y="43"/>
                  </a:lnTo>
                  <a:lnTo>
                    <a:pt x="93" y="48"/>
                  </a:lnTo>
                  <a:lnTo>
                    <a:pt x="86" y="52"/>
                  </a:lnTo>
                  <a:lnTo>
                    <a:pt x="69" y="55"/>
                  </a:lnTo>
                  <a:lnTo>
                    <a:pt x="57" y="61"/>
                  </a:lnTo>
                  <a:lnTo>
                    <a:pt x="56" y="74"/>
                  </a:lnTo>
                  <a:lnTo>
                    <a:pt x="55" y="88"/>
                  </a:lnTo>
                  <a:lnTo>
                    <a:pt x="42" y="101"/>
                  </a:lnTo>
                  <a:lnTo>
                    <a:pt x="4" y="98"/>
                  </a:lnTo>
                  <a:lnTo>
                    <a:pt x="0" y="76"/>
                  </a:lnTo>
                  <a:lnTo>
                    <a:pt x="1" y="58"/>
                  </a:lnTo>
                  <a:lnTo>
                    <a:pt x="7" y="40"/>
                  </a:lnTo>
                  <a:lnTo>
                    <a:pt x="22" y="26"/>
                  </a:lnTo>
                  <a:lnTo>
                    <a:pt x="30" y="22"/>
                  </a:lnTo>
                  <a:lnTo>
                    <a:pt x="37" y="13"/>
                  </a:lnTo>
                  <a:lnTo>
                    <a:pt x="44" y="4"/>
                  </a:lnTo>
                  <a:lnTo>
                    <a:pt x="53" y="0"/>
                  </a:lnTo>
                  <a:lnTo>
                    <a:pt x="64" y="1"/>
                  </a:lnTo>
                  <a:lnTo>
                    <a:pt x="76" y="3"/>
                  </a:lnTo>
                  <a:lnTo>
                    <a:pt x="88" y="4"/>
                  </a:lnTo>
                  <a:lnTo>
                    <a:pt x="101" y="6"/>
                  </a:lnTo>
                  <a:lnTo>
                    <a:pt x="113" y="6"/>
                  </a:lnTo>
                  <a:lnTo>
                    <a:pt x="126" y="7"/>
                  </a:lnTo>
                  <a:lnTo>
                    <a:pt x="138" y="7"/>
                  </a:lnTo>
                  <a:lnTo>
                    <a:pt x="150" y="9"/>
                  </a:lnTo>
                  <a:close/>
                </a:path>
              </a:pathLst>
            </a:custGeom>
            <a:solidFill>
              <a:srgbClr val="CC998C"/>
            </a:solidFill>
            <a:ln w="9525">
              <a:noFill/>
              <a:round/>
              <a:headEnd/>
              <a:tailEnd/>
            </a:ln>
          </p:spPr>
          <p:txBody>
            <a:bodyPr/>
            <a:lstStyle/>
            <a:p>
              <a:endParaRPr lang="id-ID"/>
            </a:p>
          </p:txBody>
        </p:sp>
        <p:sp>
          <p:nvSpPr>
            <p:cNvPr id="52250" name="Freeform 378"/>
            <p:cNvSpPr>
              <a:spLocks/>
            </p:cNvSpPr>
            <p:nvPr/>
          </p:nvSpPr>
          <p:spPr bwMode="auto">
            <a:xfrm>
              <a:off x="3659" y="1704"/>
              <a:ext cx="270" cy="695"/>
            </a:xfrm>
            <a:custGeom>
              <a:avLst/>
              <a:gdLst>
                <a:gd name="T0" fmla="*/ 248 w 270"/>
                <a:gd name="T1" fmla="*/ 377 h 695"/>
                <a:gd name="T2" fmla="*/ 268 w 270"/>
                <a:gd name="T3" fmla="*/ 584 h 695"/>
                <a:gd name="T4" fmla="*/ 269 w 270"/>
                <a:gd name="T5" fmla="*/ 655 h 695"/>
                <a:gd name="T6" fmla="*/ 211 w 270"/>
                <a:gd name="T7" fmla="*/ 686 h 695"/>
                <a:gd name="T8" fmla="*/ 137 w 270"/>
                <a:gd name="T9" fmla="*/ 694 h 695"/>
                <a:gd name="T10" fmla="*/ 72 w 270"/>
                <a:gd name="T11" fmla="*/ 659 h 695"/>
                <a:gd name="T12" fmla="*/ 67 w 270"/>
                <a:gd name="T13" fmla="*/ 517 h 695"/>
                <a:gd name="T14" fmla="*/ 74 w 270"/>
                <a:gd name="T15" fmla="*/ 490 h 695"/>
                <a:gd name="T16" fmla="*/ 94 w 270"/>
                <a:gd name="T17" fmla="*/ 503 h 695"/>
                <a:gd name="T18" fmla="*/ 94 w 270"/>
                <a:gd name="T19" fmla="*/ 520 h 695"/>
                <a:gd name="T20" fmla="*/ 86 w 270"/>
                <a:gd name="T21" fmla="*/ 524 h 695"/>
                <a:gd name="T22" fmla="*/ 94 w 270"/>
                <a:gd name="T23" fmla="*/ 537 h 695"/>
                <a:gd name="T24" fmla="*/ 133 w 270"/>
                <a:gd name="T25" fmla="*/ 545 h 695"/>
                <a:gd name="T26" fmla="*/ 171 w 270"/>
                <a:gd name="T27" fmla="*/ 540 h 695"/>
                <a:gd name="T28" fmla="*/ 183 w 270"/>
                <a:gd name="T29" fmla="*/ 561 h 695"/>
                <a:gd name="T30" fmla="*/ 200 w 270"/>
                <a:gd name="T31" fmla="*/ 558 h 695"/>
                <a:gd name="T32" fmla="*/ 204 w 270"/>
                <a:gd name="T33" fmla="*/ 522 h 695"/>
                <a:gd name="T34" fmla="*/ 180 w 270"/>
                <a:gd name="T35" fmla="*/ 470 h 695"/>
                <a:gd name="T36" fmla="*/ 162 w 270"/>
                <a:gd name="T37" fmla="*/ 446 h 695"/>
                <a:gd name="T38" fmla="*/ 151 w 270"/>
                <a:gd name="T39" fmla="*/ 409 h 695"/>
                <a:gd name="T40" fmla="*/ 141 w 270"/>
                <a:gd name="T41" fmla="*/ 367 h 695"/>
                <a:gd name="T42" fmla="*/ 117 w 270"/>
                <a:gd name="T43" fmla="*/ 338 h 695"/>
                <a:gd name="T44" fmla="*/ 137 w 270"/>
                <a:gd name="T45" fmla="*/ 201 h 695"/>
                <a:gd name="T46" fmla="*/ 121 w 270"/>
                <a:gd name="T47" fmla="*/ 144 h 695"/>
                <a:gd name="T48" fmla="*/ 108 w 270"/>
                <a:gd name="T49" fmla="*/ 155 h 695"/>
                <a:gd name="T50" fmla="*/ 113 w 270"/>
                <a:gd name="T51" fmla="*/ 192 h 695"/>
                <a:gd name="T52" fmla="*/ 100 w 270"/>
                <a:gd name="T53" fmla="*/ 298 h 695"/>
                <a:gd name="T54" fmla="*/ 79 w 270"/>
                <a:gd name="T55" fmla="*/ 322 h 695"/>
                <a:gd name="T56" fmla="*/ 70 w 270"/>
                <a:gd name="T57" fmla="*/ 331 h 695"/>
                <a:gd name="T58" fmla="*/ 74 w 270"/>
                <a:gd name="T59" fmla="*/ 347 h 695"/>
                <a:gd name="T60" fmla="*/ 98 w 270"/>
                <a:gd name="T61" fmla="*/ 361 h 695"/>
                <a:gd name="T62" fmla="*/ 118 w 270"/>
                <a:gd name="T63" fmla="*/ 387 h 695"/>
                <a:gd name="T64" fmla="*/ 129 w 270"/>
                <a:gd name="T65" fmla="*/ 426 h 695"/>
                <a:gd name="T66" fmla="*/ 142 w 270"/>
                <a:gd name="T67" fmla="*/ 464 h 695"/>
                <a:gd name="T68" fmla="*/ 79 w 270"/>
                <a:gd name="T69" fmla="*/ 438 h 695"/>
                <a:gd name="T70" fmla="*/ 43 w 270"/>
                <a:gd name="T71" fmla="*/ 396 h 695"/>
                <a:gd name="T72" fmla="*/ 0 w 270"/>
                <a:gd name="T73" fmla="*/ 370 h 695"/>
                <a:gd name="T74" fmla="*/ 53 w 270"/>
                <a:gd name="T75" fmla="*/ 95 h 695"/>
                <a:gd name="T76" fmla="*/ 107 w 270"/>
                <a:gd name="T77" fmla="*/ 45 h 695"/>
                <a:gd name="T78" fmla="*/ 164 w 270"/>
                <a:gd name="T79" fmla="*/ 0 h 695"/>
                <a:gd name="T80" fmla="*/ 206 w 270"/>
                <a:gd name="T81" fmla="*/ 107 h 695"/>
                <a:gd name="T82" fmla="*/ 229 w 270"/>
                <a:gd name="T83" fmla="*/ 224 h 69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0"/>
                <a:gd name="T127" fmla="*/ 0 h 695"/>
                <a:gd name="T128" fmla="*/ 270 w 270"/>
                <a:gd name="T129" fmla="*/ 695 h 69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0" h="695">
                  <a:moveTo>
                    <a:pt x="236" y="305"/>
                  </a:moveTo>
                  <a:lnTo>
                    <a:pt x="242" y="334"/>
                  </a:lnTo>
                  <a:lnTo>
                    <a:pt x="248" y="377"/>
                  </a:lnTo>
                  <a:lnTo>
                    <a:pt x="253" y="418"/>
                  </a:lnTo>
                  <a:lnTo>
                    <a:pt x="256" y="435"/>
                  </a:lnTo>
                  <a:lnTo>
                    <a:pt x="268" y="584"/>
                  </a:lnTo>
                  <a:lnTo>
                    <a:pt x="267" y="608"/>
                  </a:lnTo>
                  <a:lnTo>
                    <a:pt x="270" y="633"/>
                  </a:lnTo>
                  <a:lnTo>
                    <a:pt x="269" y="655"/>
                  </a:lnTo>
                  <a:lnTo>
                    <a:pt x="257" y="669"/>
                  </a:lnTo>
                  <a:lnTo>
                    <a:pt x="234" y="678"/>
                  </a:lnTo>
                  <a:lnTo>
                    <a:pt x="211" y="686"/>
                  </a:lnTo>
                  <a:lnTo>
                    <a:pt x="186" y="692"/>
                  </a:lnTo>
                  <a:lnTo>
                    <a:pt x="162" y="695"/>
                  </a:lnTo>
                  <a:lnTo>
                    <a:pt x="137" y="694"/>
                  </a:lnTo>
                  <a:lnTo>
                    <a:pt x="114" y="688"/>
                  </a:lnTo>
                  <a:lnTo>
                    <a:pt x="92" y="676"/>
                  </a:lnTo>
                  <a:lnTo>
                    <a:pt x="72" y="659"/>
                  </a:lnTo>
                  <a:lnTo>
                    <a:pt x="66" y="614"/>
                  </a:lnTo>
                  <a:lnTo>
                    <a:pt x="66" y="565"/>
                  </a:lnTo>
                  <a:lnTo>
                    <a:pt x="67" y="517"/>
                  </a:lnTo>
                  <a:lnTo>
                    <a:pt x="62" y="472"/>
                  </a:lnTo>
                  <a:lnTo>
                    <a:pt x="67" y="483"/>
                  </a:lnTo>
                  <a:lnTo>
                    <a:pt x="74" y="490"/>
                  </a:lnTo>
                  <a:lnTo>
                    <a:pt x="83" y="496"/>
                  </a:lnTo>
                  <a:lnTo>
                    <a:pt x="93" y="498"/>
                  </a:lnTo>
                  <a:lnTo>
                    <a:pt x="94" y="503"/>
                  </a:lnTo>
                  <a:lnTo>
                    <a:pt x="94" y="509"/>
                  </a:lnTo>
                  <a:lnTo>
                    <a:pt x="94" y="514"/>
                  </a:lnTo>
                  <a:lnTo>
                    <a:pt x="94" y="520"/>
                  </a:lnTo>
                  <a:lnTo>
                    <a:pt x="91" y="520"/>
                  </a:lnTo>
                  <a:lnTo>
                    <a:pt x="88" y="522"/>
                  </a:lnTo>
                  <a:lnTo>
                    <a:pt x="86" y="524"/>
                  </a:lnTo>
                  <a:lnTo>
                    <a:pt x="85" y="529"/>
                  </a:lnTo>
                  <a:lnTo>
                    <a:pt x="87" y="533"/>
                  </a:lnTo>
                  <a:lnTo>
                    <a:pt x="94" y="537"/>
                  </a:lnTo>
                  <a:lnTo>
                    <a:pt x="105" y="542"/>
                  </a:lnTo>
                  <a:lnTo>
                    <a:pt x="119" y="543"/>
                  </a:lnTo>
                  <a:lnTo>
                    <a:pt x="133" y="545"/>
                  </a:lnTo>
                  <a:lnTo>
                    <a:pt x="149" y="545"/>
                  </a:lnTo>
                  <a:lnTo>
                    <a:pt x="162" y="543"/>
                  </a:lnTo>
                  <a:lnTo>
                    <a:pt x="171" y="540"/>
                  </a:lnTo>
                  <a:lnTo>
                    <a:pt x="173" y="548"/>
                  </a:lnTo>
                  <a:lnTo>
                    <a:pt x="177" y="555"/>
                  </a:lnTo>
                  <a:lnTo>
                    <a:pt x="183" y="561"/>
                  </a:lnTo>
                  <a:lnTo>
                    <a:pt x="188" y="565"/>
                  </a:lnTo>
                  <a:lnTo>
                    <a:pt x="195" y="564"/>
                  </a:lnTo>
                  <a:lnTo>
                    <a:pt x="200" y="558"/>
                  </a:lnTo>
                  <a:lnTo>
                    <a:pt x="204" y="549"/>
                  </a:lnTo>
                  <a:lnTo>
                    <a:pt x="206" y="542"/>
                  </a:lnTo>
                  <a:lnTo>
                    <a:pt x="204" y="522"/>
                  </a:lnTo>
                  <a:lnTo>
                    <a:pt x="200" y="501"/>
                  </a:lnTo>
                  <a:lnTo>
                    <a:pt x="194" y="483"/>
                  </a:lnTo>
                  <a:lnTo>
                    <a:pt x="180" y="470"/>
                  </a:lnTo>
                  <a:lnTo>
                    <a:pt x="171" y="465"/>
                  </a:lnTo>
                  <a:lnTo>
                    <a:pt x="167" y="457"/>
                  </a:lnTo>
                  <a:lnTo>
                    <a:pt x="162" y="446"/>
                  </a:lnTo>
                  <a:lnTo>
                    <a:pt x="157" y="436"/>
                  </a:lnTo>
                  <a:lnTo>
                    <a:pt x="154" y="423"/>
                  </a:lnTo>
                  <a:lnTo>
                    <a:pt x="151" y="409"/>
                  </a:lnTo>
                  <a:lnTo>
                    <a:pt x="148" y="394"/>
                  </a:lnTo>
                  <a:lnTo>
                    <a:pt x="145" y="380"/>
                  </a:lnTo>
                  <a:lnTo>
                    <a:pt x="141" y="367"/>
                  </a:lnTo>
                  <a:lnTo>
                    <a:pt x="135" y="355"/>
                  </a:lnTo>
                  <a:lnTo>
                    <a:pt x="127" y="345"/>
                  </a:lnTo>
                  <a:lnTo>
                    <a:pt x="117" y="338"/>
                  </a:lnTo>
                  <a:lnTo>
                    <a:pt x="129" y="292"/>
                  </a:lnTo>
                  <a:lnTo>
                    <a:pt x="136" y="246"/>
                  </a:lnTo>
                  <a:lnTo>
                    <a:pt x="137" y="201"/>
                  </a:lnTo>
                  <a:lnTo>
                    <a:pt x="129" y="155"/>
                  </a:lnTo>
                  <a:lnTo>
                    <a:pt x="125" y="150"/>
                  </a:lnTo>
                  <a:lnTo>
                    <a:pt x="121" y="144"/>
                  </a:lnTo>
                  <a:lnTo>
                    <a:pt x="117" y="141"/>
                  </a:lnTo>
                  <a:lnTo>
                    <a:pt x="111" y="143"/>
                  </a:lnTo>
                  <a:lnTo>
                    <a:pt x="108" y="155"/>
                  </a:lnTo>
                  <a:lnTo>
                    <a:pt x="111" y="168"/>
                  </a:lnTo>
                  <a:lnTo>
                    <a:pt x="113" y="179"/>
                  </a:lnTo>
                  <a:lnTo>
                    <a:pt x="113" y="192"/>
                  </a:lnTo>
                  <a:lnTo>
                    <a:pt x="113" y="230"/>
                  </a:lnTo>
                  <a:lnTo>
                    <a:pt x="110" y="264"/>
                  </a:lnTo>
                  <a:lnTo>
                    <a:pt x="100" y="298"/>
                  </a:lnTo>
                  <a:lnTo>
                    <a:pt x="86" y="331"/>
                  </a:lnTo>
                  <a:lnTo>
                    <a:pt x="81" y="326"/>
                  </a:lnTo>
                  <a:lnTo>
                    <a:pt x="79" y="322"/>
                  </a:lnTo>
                  <a:lnTo>
                    <a:pt x="75" y="318"/>
                  </a:lnTo>
                  <a:lnTo>
                    <a:pt x="70" y="318"/>
                  </a:lnTo>
                  <a:lnTo>
                    <a:pt x="70" y="331"/>
                  </a:lnTo>
                  <a:lnTo>
                    <a:pt x="72" y="338"/>
                  </a:lnTo>
                  <a:lnTo>
                    <a:pt x="72" y="342"/>
                  </a:lnTo>
                  <a:lnTo>
                    <a:pt x="74" y="347"/>
                  </a:lnTo>
                  <a:lnTo>
                    <a:pt x="81" y="354"/>
                  </a:lnTo>
                  <a:lnTo>
                    <a:pt x="88" y="358"/>
                  </a:lnTo>
                  <a:lnTo>
                    <a:pt x="98" y="361"/>
                  </a:lnTo>
                  <a:lnTo>
                    <a:pt x="106" y="363"/>
                  </a:lnTo>
                  <a:lnTo>
                    <a:pt x="112" y="374"/>
                  </a:lnTo>
                  <a:lnTo>
                    <a:pt x="118" y="387"/>
                  </a:lnTo>
                  <a:lnTo>
                    <a:pt x="121" y="400"/>
                  </a:lnTo>
                  <a:lnTo>
                    <a:pt x="125" y="413"/>
                  </a:lnTo>
                  <a:lnTo>
                    <a:pt x="129" y="426"/>
                  </a:lnTo>
                  <a:lnTo>
                    <a:pt x="132" y="439"/>
                  </a:lnTo>
                  <a:lnTo>
                    <a:pt x="137" y="452"/>
                  </a:lnTo>
                  <a:lnTo>
                    <a:pt x="142" y="464"/>
                  </a:lnTo>
                  <a:lnTo>
                    <a:pt x="91" y="474"/>
                  </a:lnTo>
                  <a:lnTo>
                    <a:pt x="87" y="455"/>
                  </a:lnTo>
                  <a:lnTo>
                    <a:pt x="79" y="438"/>
                  </a:lnTo>
                  <a:lnTo>
                    <a:pt x="69" y="422"/>
                  </a:lnTo>
                  <a:lnTo>
                    <a:pt x="56" y="407"/>
                  </a:lnTo>
                  <a:lnTo>
                    <a:pt x="43" y="396"/>
                  </a:lnTo>
                  <a:lnTo>
                    <a:pt x="29" y="384"/>
                  </a:lnTo>
                  <a:lnTo>
                    <a:pt x="14" y="376"/>
                  </a:lnTo>
                  <a:lnTo>
                    <a:pt x="0" y="370"/>
                  </a:lnTo>
                  <a:lnTo>
                    <a:pt x="29" y="143"/>
                  </a:lnTo>
                  <a:lnTo>
                    <a:pt x="38" y="117"/>
                  </a:lnTo>
                  <a:lnTo>
                    <a:pt x="53" y="95"/>
                  </a:lnTo>
                  <a:lnTo>
                    <a:pt x="69" y="76"/>
                  </a:lnTo>
                  <a:lnTo>
                    <a:pt x="87" y="61"/>
                  </a:lnTo>
                  <a:lnTo>
                    <a:pt x="107" y="45"/>
                  </a:lnTo>
                  <a:lnTo>
                    <a:pt x="126" y="30"/>
                  </a:lnTo>
                  <a:lnTo>
                    <a:pt x="146" y="16"/>
                  </a:lnTo>
                  <a:lnTo>
                    <a:pt x="164" y="0"/>
                  </a:lnTo>
                  <a:lnTo>
                    <a:pt x="181" y="35"/>
                  </a:lnTo>
                  <a:lnTo>
                    <a:pt x="194" y="71"/>
                  </a:lnTo>
                  <a:lnTo>
                    <a:pt x="206" y="107"/>
                  </a:lnTo>
                  <a:lnTo>
                    <a:pt x="214" y="146"/>
                  </a:lnTo>
                  <a:lnTo>
                    <a:pt x="223" y="185"/>
                  </a:lnTo>
                  <a:lnTo>
                    <a:pt x="229" y="224"/>
                  </a:lnTo>
                  <a:lnTo>
                    <a:pt x="232" y="264"/>
                  </a:lnTo>
                  <a:lnTo>
                    <a:pt x="236" y="305"/>
                  </a:lnTo>
                  <a:close/>
                </a:path>
              </a:pathLst>
            </a:custGeom>
            <a:solidFill>
              <a:srgbClr val="C4D1FF"/>
            </a:solidFill>
            <a:ln w="9525">
              <a:noFill/>
              <a:round/>
              <a:headEnd/>
              <a:tailEnd/>
            </a:ln>
          </p:spPr>
          <p:txBody>
            <a:bodyPr/>
            <a:lstStyle/>
            <a:p>
              <a:endParaRPr lang="id-ID"/>
            </a:p>
          </p:txBody>
        </p:sp>
        <p:sp>
          <p:nvSpPr>
            <p:cNvPr id="52251" name="Freeform 379"/>
            <p:cNvSpPr>
              <a:spLocks/>
            </p:cNvSpPr>
            <p:nvPr/>
          </p:nvSpPr>
          <p:spPr bwMode="auto">
            <a:xfrm>
              <a:off x="4429" y="1718"/>
              <a:ext cx="55" cy="45"/>
            </a:xfrm>
            <a:custGeom>
              <a:avLst/>
              <a:gdLst>
                <a:gd name="T0" fmla="*/ 53 w 55"/>
                <a:gd name="T1" fmla="*/ 25 h 45"/>
                <a:gd name="T2" fmla="*/ 49 w 55"/>
                <a:gd name="T3" fmla="*/ 35 h 45"/>
                <a:gd name="T4" fmla="*/ 45 w 55"/>
                <a:gd name="T5" fmla="*/ 41 h 45"/>
                <a:gd name="T6" fmla="*/ 39 w 55"/>
                <a:gd name="T7" fmla="*/ 44 h 45"/>
                <a:gd name="T8" fmla="*/ 30 w 55"/>
                <a:gd name="T9" fmla="*/ 45 h 45"/>
                <a:gd name="T10" fmla="*/ 23 w 55"/>
                <a:gd name="T11" fmla="*/ 44 h 45"/>
                <a:gd name="T12" fmla="*/ 15 w 55"/>
                <a:gd name="T13" fmla="*/ 44 h 45"/>
                <a:gd name="T14" fmla="*/ 7 w 55"/>
                <a:gd name="T15" fmla="*/ 42 h 45"/>
                <a:gd name="T16" fmla="*/ 0 w 55"/>
                <a:gd name="T17" fmla="*/ 41 h 45"/>
                <a:gd name="T18" fmla="*/ 7 w 55"/>
                <a:gd name="T19" fmla="*/ 29 h 45"/>
                <a:gd name="T20" fmla="*/ 11 w 55"/>
                <a:gd name="T21" fmla="*/ 16 h 45"/>
                <a:gd name="T22" fmla="*/ 17 w 55"/>
                <a:gd name="T23" fmla="*/ 6 h 45"/>
                <a:gd name="T24" fmla="*/ 29 w 55"/>
                <a:gd name="T25" fmla="*/ 2 h 45"/>
                <a:gd name="T26" fmla="*/ 40 w 55"/>
                <a:gd name="T27" fmla="*/ 0 h 45"/>
                <a:gd name="T28" fmla="*/ 49 w 55"/>
                <a:gd name="T29" fmla="*/ 2 h 45"/>
                <a:gd name="T30" fmla="*/ 55 w 55"/>
                <a:gd name="T31" fmla="*/ 9 h 45"/>
                <a:gd name="T32" fmla="*/ 53 w 55"/>
                <a:gd name="T33" fmla="*/ 25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5"/>
                <a:gd name="T52" fmla="*/ 0 h 45"/>
                <a:gd name="T53" fmla="*/ 55 w 55"/>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5" h="45">
                  <a:moveTo>
                    <a:pt x="53" y="25"/>
                  </a:moveTo>
                  <a:lnTo>
                    <a:pt x="49" y="35"/>
                  </a:lnTo>
                  <a:lnTo>
                    <a:pt x="45" y="41"/>
                  </a:lnTo>
                  <a:lnTo>
                    <a:pt x="39" y="44"/>
                  </a:lnTo>
                  <a:lnTo>
                    <a:pt x="30" y="45"/>
                  </a:lnTo>
                  <a:lnTo>
                    <a:pt x="23" y="44"/>
                  </a:lnTo>
                  <a:lnTo>
                    <a:pt x="15" y="44"/>
                  </a:lnTo>
                  <a:lnTo>
                    <a:pt x="7" y="42"/>
                  </a:lnTo>
                  <a:lnTo>
                    <a:pt x="0" y="41"/>
                  </a:lnTo>
                  <a:lnTo>
                    <a:pt x="7" y="29"/>
                  </a:lnTo>
                  <a:lnTo>
                    <a:pt x="11" y="16"/>
                  </a:lnTo>
                  <a:lnTo>
                    <a:pt x="17" y="6"/>
                  </a:lnTo>
                  <a:lnTo>
                    <a:pt x="29" y="2"/>
                  </a:lnTo>
                  <a:lnTo>
                    <a:pt x="40" y="0"/>
                  </a:lnTo>
                  <a:lnTo>
                    <a:pt x="49" y="2"/>
                  </a:lnTo>
                  <a:lnTo>
                    <a:pt x="55" y="9"/>
                  </a:lnTo>
                  <a:lnTo>
                    <a:pt x="53" y="25"/>
                  </a:lnTo>
                  <a:close/>
                </a:path>
              </a:pathLst>
            </a:custGeom>
            <a:solidFill>
              <a:srgbClr val="CC998C"/>
            </a:solidFill>
            <a:ln w="9525">
              <a:noFill/>
              <a:round/>
              <a:headEnd/>
              <a:tailEnd/>
            </a:ln>
          </p:spPr>
          <p:txBody>
            <a:bodyPr/>
            <a:lstStyle/>
            <a:p>
              <a:endParaRPr lang="id-ID"/>
            </a:p>
          </p:txBody>
        </p:sp>
        <p:sp>
          <p:nvSpPr>
            <p:cNvPr id="52252" name="Freeform 380"/>
            <p:cNvSpPr>
              <a:spLocks/>
            </p:cNvSpPr>
            <p:nvPr/>
          </p:nvSpPr>
          <p:spPr bwMode="auto">
            <a:xfrm>
              <a:off x="5096" y="1717"/>
              <a:ext cx="105" cy="19"/>
            </a:xfrm>
            <a:custGeom>
              <a:avLst/>
              <a:gdLst>
                <a:gd name="T0" fmla="*/ 101 w 105"/>
                <a:gd name="T1" fmla="*/ 4 h 19"/>
                <a:gd name="T2" fmla="*/ 105 w 105"/>
                <a:gd name="T3" fmla="*/ 13 h 19"/>
                <a:gd name="T4" fmla="*/ 101 w 105"/>
                <a:gd name="T5" fmla="*/ 19 h 19"/>
                <a:gd name="T6" fmla="*/ 88 w 105"/>
                <a:gd name="T7" fmla="*/ 19 h 19"/>
                <a:gd name="T8" fmla="*/ 75 w 105"/>
                <a:gd name="T9" fmla="*/ 19 h 19"/>
                <a:gd name="T10" fmla="*/ 63 w 105"/>
                <a:gd name="T11" fmla="*/ 19 h 19"/>
                <a:gd name="T12" fmla="*/ 50 w 105"/>
                <a:gd name="T13" fmla="*/ 17 h 19"/>
                <a:gd name="T14" fmla="*/ 38 w 105"/>
                <a:gd name="T15" fmla="*/ 17 h 19"/>
                <a:gd name="T16" fmla="*/ 25 w 105"/>
                <a:gd name="T17" fmla="*/ 16 h 19"/>
                <a:gd name="T18" fmla="*/ 13 w 105"/>
                <a:gd name="T19" fmla="*/ 14 h 19"/>
                <a:gd name="T20" fmla="*/ 1 w 105"/>
                <a:gd name="T21" fmla="*/ 13 h 19"/>
                <a:gd name="T22" fmla="*/ 0 w 105"/>
                <a:gd name="T23" fmla="*/ 9 h 19"/>
                <a:gd name="T24" fmla="*/ 0 w 105"/>
                <a:gd name="T25" fmla="*/ 4 h 19"/>
                <a:gd name="T26" fmla="*/ 1 w 105"/>
                <a:gd name="T27" fmla="*/ 1 h 19"/>
                <a:gd name="T28" fmla="*/ 4 w 105"/>
                <a:gd name="T29" fmla="*/ 0 h 19"/>
                <a:gd name="T30" fmla="*/ 16 w 105"/>
                <a:gd name="T31" fmla="*/ 3 h 19"/>
                <a:gd name="T32" fmla="*/ 28 w 105"/>
                <a:gd name="T33" fmla="*/ 4 h 19"/>
                <a:gd name="T34" fmla="*/ 40 w 105"/>
                <a:gd name="T35" fmla="*/ 4 h 19"/>
                <a:gd name="T36" fmla="*/ 53 w 105"/>
                <a:gd name="T37" fmla="*/ 4 h 19"/>
                <a:gd name="T38" fmla="*/ 65 w 105"/>
                <a:gd name="T39" fmla="*/ 4 h 19"/>
                <a:gd name="T40" fmla="*/ 77 w 105"/>
                <a:gd name="T41" fmla="*/ 4 h 19"/>
                <a:gd name="T42" fmla="*/ 89 w 105"/>
                <a:gd name="T43" fmla="*/ 4 h 19"/>
                <a:gd name="T44" fmla="*/ 101 w 105"/>
                <a:gd name="T45" fmla="*/ 4 h 1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5"/>
                <a:gd name="T70" fmla="*/ 0 h 19"/>
                <a:gd name="T71" fmla="*/ 105 w 105"/>
                <a:gd name="T72" fmla="*/ 19 h 1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5" h="19">
                  <a:moveTo>
                    <a:pt x="101" y="4"/>
                  </a:moveTo>
                  <a:lnTo>
                    <a:pt x="105" y="13"/>
                  </a:lnTo>
                  <a:lnTo>
                    <a:pt x="101" y="19"/>
                  </a:lnTo>
                  <a:lnTo>
                    <a:pt x="88" y="19"/>
                  </a:lnTo>
                  <a:lnTo>
                    <a:pt x="75" y="19"/>
                  </a:lnTo>
                  <a:lnTo>
                    <a:pt x="63" y="19"/>
                  </a:lnTo>
                  <a:lnTo>
                    <a:pt x="50" y="17"/>
                  </a:lnTo>
                  <a:lnTo>
                    <a:pt x="38" y="17"/>
                  </a:lnTo>
                  <a:lnTo>
                    <a:pt x="25" y="16"/>
                  </a:lnTo>
                  <a:lnTo>
                    <a:pt x="13" y="14"/>
                  </a:lnTo>
                  <a:lnTo>
                    <a:pt x="1" y="13"/>
                  </a:lnTo>
                  <a:lnTo>
                    <a:pt x="0" y="9"/>
                  </a:lnTo>
                  <a:lnTo>
                    <a:pt x="0" y="4"/>
                  </a:lnTo>
                  <a:lnTo>
                    <a:pt x="1" y="1"/>
                  </a:lnTo>
                  <a:lnTo>
                    <a:pt x="4" y="0"/>
                  </a:lnTo>
                  <a:lnTo>
                    <a:pt x="16" y="3"/>
                  </a:lnTo>
                  <a:lnTo>
                    <a:pt x="28" y="4"/>
                  </a:lnTo>
                  <a:lnTo>
                    <a:pt x="40" y="4"/>
                  </a:lnTo>
                  <a:lnTo>
                    <a:pt x="53" y="4"/>
                  </a:lnTo>
                  <a:lnTo>
                    <a:pt x="65" y="4"/>
                  </a:lnTo>
                  <a:lnTo>
                    <a:pt x="77" y="4"/>
                  </a:lnTo>
                  <a:lnTo>
                    <a:pt x="89" y="4"/>
                  </a:lnTo>
                  <a:lnTo>
                    <a:pt x="101" y="4"/>
                  </a:lnTo>
                  <a:close/>
                </a:path>
              </a:pathLst>
            </a:custGeom>
            <a:solidFill>
              <a:srgbClr val="000000"/>
            </a:solidFill>
            <a:ln w="9525">
              <a:noFill/>
              <a:round/>
              <a:headEnd/>
              <a:tailEnd/>
            </a:ln>
          </p:spPr>
          <p:txBody>
            <a:bodyPr/>
            <a:lstStyle/>
            <a:p>
              <a:endParaRPr lang="id-ID"/>
            </a:p>
          </p:txBody>
        </p:sp>
        <p:sp>
          <p:nvSpPr>
            <p:cNvPr id="52253" name="Freeform 381"/>
            <p:cNvSpPr>
              <a:spLocks/>
            </p:cNvSpPr>
            <p:nvPr/>
          </p:nvSpPr>
          <p:spPr bwMode="auto">
            <a:xfrm>
              <a:off x="3889" y="1792"/>
              <a:ext cx="44" cy="142"/>
            </a:xfrm>
            <a:custGeom>
              <a:avLst/>
              <a:gdLst>
                <a:gd name="T0" fmla="*/ 26 w 44"/>
                <a:gd name="T1" fmla="*/ 142 h 142"/>
                <a:gd name="T2" fmla="*/ 0 w 44"/>
                <a:gd name="T3" fmla="*/ 10 h 142"/>
                <a:gd name="T4" fmla="*/ 8 w 44"/>
                <a:gd name="T5" fmla="*/ 10 h 142"/>
                <a:gd name="T6" fmla="*/ 15 w 44"/>
                <a:gd name="T7" fmla="*/ 10 h 142"/>
                <a:gd name="T8" fmla="*/ 21 w 44"/>
                <a:gd name="T9" fmla="*/ 10 h 142"/>
                <a:gd name="T10" fmla="*/ 26 w 44"/>
                <a:gd name="T11" fmla="*/ 9 h 142"/>
                <a:gd name="T12" fmla="*/ 29 w 44"/>
                <a:gd name="T13" fmla="*/ 9 h 142"/>
                <a:gd name="T14" fmla="*/ 33 w 44"/>
                <a:gd name="T15" fmla="*/ 6 h 142"/>
                <a:gd name="T16" fmla="*/ 37 w 44"/>
                <a:gd name="T17" fmla="*/ 4 h 142"/>
                <a:gd name="T18" fmla="*/ 40 w 44"/>
                <a:gd name="T19" fmla="*/ 0 h 142"/>
                <a:gd name="T20" fmla="*/ 44 w 44"/>
                <a:gd name="T21" fmla="*/ 35 h 142"/>
                <a:gd name="T22" fmla="*/ 43 w 44"/>
                <a:gd name="T23" fmla="*/ 72 h 142"/>
                <a:gd name="T24" fmla="*/ 37 w 44"/>
                <a:gd name="T25" fmla="*/ 108 h 142"/>
                <a:gd name="T26" fmla="*/ 26 w 44"/>
                <a:gd name="T27" fmla="*/ 142 h 14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
                <a:gd name="T43" fmla="*/ 0 h 142"/>
                <a:gd name="T44" fmla="*/ 44 w 44"/>
                <a:gd name="T45" fmla="*/ 142 h 14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 h="142">
                  <a:moveTo>
                    <a:pt x="26" y="142"/>
                  </a:moveTo>
                  <a:lnTo>
                    <a:pt x="0" y="10"/>
                  </a:lnTo>
                  <a:lnTo>
                    <a:pt x="8" y="10"/>
                  </a:lnTo>
                  <a:lnTo>
                    <a:pt x="15" y="10"/>
                  </a:lnTo>
                  <a:lnTo>
                    <a:pt x="21" y="10"/>
                  </a:lnTo>
                  <a:lnTo>
                    <a:pt x="26" y="9"/>
                  </a:lnTo>
                  <a:lnTo>
                    <a:pt x="29" y="9"/>
                  </a:lnTo>
                  <a:lnTo>
                    <a:pt x="33" y="6"/>
                  </a:lnTo>
                  <a:lnTo>
                    <a:pt x="37" y="4"/>
                  </a:lnTo>
                  <a:lnTo>
                    <a:pt x="40" y="0"/>
                  </a:lnTo>
                  <a:lnTo>
                    <a:pt x="44" y="35"/>
                  </a:lnTo>
                  <a:lnTo>
                    <a:pt x="43" y="72"/>
                  </a:lnTo>
                  <a:lnTo>
                    <a:pt x="37" y="108"/>
                  </a:lnTo>
                  <a:lnTo>
                    <a:pt x="26" y="142"/>
                  </a:lnTo>
                  <a:close/>
                </a:path>
              </a:pathLst>
            </a:custGeom>
            <a:solidFill>
              <a:srgbClr val="C4D1FF"/>
            </a:solidFill>
            <a:ln w="9525">
              <a:noFill/>
              <a:round/>
              <a:headEnd/>
              <a:tailEnd/>
            </a:ln>
          </p:spPr>
          <p:txBody>
            <a:bodyPr/>
            <a:lstStyle/>
            <a:p>
              <a:endParaRPr lang="id-ID"/>
            </a:p>
          </p:txBody>
        </p:sp>
        <p:sp>
          <p:nvSpPr>
            <p:cNvPr id="52254" name="Freeform 382"/>
            <p:cNvSpPr>
              <a:spLocks/>
            </p:cNvSpPr>
            <p:nvPr/>
          </p:nvSpPr>
          <p:spPr bwMode="auto">
            <a:xfrm>
              <a:off x="5093" y="1798"/>
              <a:ext cx="49" cy="16"/>
            </a:xfrm>
            <a:custGeom>
              <a:avLst/>
              <a:gdLst>
                <a:gd name="T0" fmla="*/ 43 w 49"/>
                <a:gd name="T1" fmla="*/ 4 h 16"/>
                <a:gd name="T2" fmla="*/ 49 w 49"/>
                <a:gd name="T3" fmla="*/ 13 h 16"/>
                <a:gd name="T4" fmla="*/ 43 w 49"/>
                <a:gd name="T5" fmla="*/ 16 h 16"/>
                <a:gd name="T6" fmla="*/ 37 w 49"/>
                <a:gd name="T7" fmla="*/ 16 h 16"/>
                <a:gd name="T8" fmla="*/ 30 w 49"/>
                <a:gd name="T9" fmla="*/ 16 h 16"/>
                <a:gd name="T10" fmla="*/ 24 w 49"/>
                <a:gd name="T11" fmla="*/ 14 h 16"/>
                <a:gd name="T12" fmla="*/ 17 w 49"/>
                <a:gd name="T13" fmla="*/ 13 h 16"/>
                <a:gd name="T14" fmla="*/ 11 w 49"/>
                <a:gd name="T15" fmla="*/ 10 h 16"/>
                <a:gd name="T16" fmla="*/ 5 w 49"/>
                <a:gd name="T17" fmla="*/ 7 h 16"/>
                <a:gd name="T18" fmla="*/ 0 w 49"/>
                <a:gd name="T19" fmla="*/ 4 h 16"/>
                <a:gd name="T20" fmla="*/ 5 w 49"/>
                <a:gd name="T21" fmla="*/ 1 h 16"/>
                <a:gd name="T22" fmla="*/ 10 w 49"/>
                <a:gd name="T23" fmla="*/ 0 h 16"/>
                <a:gd name="T24" fmla="*/ 14 w 49"/>
                <a:gd name="T25" fmla="*/ 0 h 16"/>
                <a:gd name="T26" fmla="*/ 19 w 49"/>
                <a:gd name="T27" fmla="*/ 1 h 16"/>
                <a:gd name="T28" fmla="*/ 25 w 49"/>
                <a:gd name="T29" fmla="*/ 1 h 16"/>
                <a:gd name="T30" fmla="*/ 30 w 49"/>
                <a:gd name="T31" fmla="*/ 3 h 16"/>
                <a:gd name="T32" fmla="*/ 35 w 49"/>
                <a:gd name="T33" fmla="*/ 4 h 16"/>
                <a:gd name="T34" fmla="*/ 39 w 49"/>
                <a:gd name="T35" fmla="*/ 4 h 16"/>
                <a:gd name="T36" fmla="*/ 43 w 49"/>
                <a:gd name="T37" fmla="*/ 4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16"/>
                <a:gd name="T59" fmla="*/ 49 w 49"/>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16">
                  <a:moveTo>
                    <a:pt x="43" y="4"/>
                  </a:moveTo>
                  <a:lnTo>
                    <a:pt x="49" y="13"/>
                  </a:lnTo>
                  <a:lnTo>
                    <a:pt x="43" y="16"/>
                  </a:lnTo>
                  <a:lnTo>
                    <a:pt x="37" y="16"/>
                  </a:lnTo>
                  <a:lnTo>
                    <a:pt x="30" y="16"/>
                  </a:lnTo>
                  <a:lnTo>
                    <a:pt x="24" y="14"/>
                  </a:lnTo>
                  <a:lnTo>
                    <a:pt x="17" y="13"/>
                  </a:lnTo>
                  <a:lnTo>
                    <a:pt x="11" y="10"/>
                  </a:lnTo>
                  <a:lnTo>
                    <a:pt x="5" y="7"/>
                  </a:lnTo>
                  <a:lnTo>
                    <a:pt x="0" y="4"/>
                  </a:lnTo>
                  <a:lnTo>
                    <a:pt x="5" y="1"/>
                  </a:lnTo>
                  <a:lnTo>
                    <a:pt x="10" y="0"/>
                  </a:lnTo>
                  <a:lnTo>
                    <a:pt x="14" y="0"/>
                  </a:lnTo>
                  <a:lnTo>
                    <a:pt x="19" y="1"/>
                  </a:lnTo>
                  <a:lnTo>
                    <a:pt x="25" y="1"/>
                  </a:lnTo>
                  <a:lnTo>
                    <a:pt x="30" y="3"/>
                  </a:lnTo>
                  <a:lnTo>
                    <a:pt x="35" y="4"/>
                  </a:lnTo>
                  <a:lnTo>
                    <a:pt x="39" y="4"/>
                  </a:lnTo>
                  <a:lnTo>
                    <a:pt x="43" y="4"/>
                  </a:lnTo>
                  <a:close/>
                </a:path>
              </a:pathLst>
            </a:custGeom>
            <a:solidFill>
              <a:srgbClr val="000000"/>
            </a:solidFill>
            <a:ln w="9525">
              <a:noFill/>
              <a:round/>
              <a:headEnd/>
              <a:tailEnd/>
            </a:ln>
          </p:spPr>
          <p:txBody>
            <a:bodyPr/>
            <a:lstStyle/>
            <a:p>
              <a:endParaRPr lang="id-ID"/>
            </a:p>
          </p:txBody>
        </p:sp>
        <p:sp>
          <p:nvSpPr>
            <p:cNvPr id="52255" name="Freeform 383"/>
            <p:cNvSpPr>
              <a:spLocks/>
            </p:cNvSpPr>
            <p:nvPr/>
          </p:nvSpPr>
          <p:spPr bwMode="auto">
            <a:xfrm>
              <a:off x="5092" y="1880"/>
              <a:ext cx="108" cy="25"/>
            </a:xfrm>
            <a:custGeom>
              <a:avLst/>
              <a:gdLst>
                <a:gd name="T0" fmla="*/ 105 w 108"/>
                <a:gd name="T1" fmla="*/ 12 h 25"/>
                <a:gd name="T2" fmla="*/ 106 w 108"/>
                <a:gd name="T3" fmla="*/ 13 h 25"/>
                <a:gd name="T4" fmla="*/ 107 w 108"/>
                <a:gd name="T5" fmla="*/ 16 h 25"/>
                <a:gd name="T6" fmla="*/ 108 w 108"/>
                <a:gd name="T7" fmla="*/ 18 h 25"/>
                <a:gd name="T8" fmla="*/ 108 w 108"/>
                <a:gd name="T9" fmla="*/ 20 h 25"/>
                <a:gd name="T10" fmla="*/ 105 w 108"/>
                <a:gd name="T11" fmla="*/ 25 h 25"/>
                <a:gd name="T12" fmla="*/ 90 w 108"/>
                <a:gd name="T13" fmla="*/ 25 h 25"/>
                <a:gd name="T14" fmla="*/ 77 w 108"/>
                <a:gd name="T15" fmla="*/ 25 h 25"/>
                <a:gd name="T16" fmla="*/ 64 w 108"/>
                <a:gd name="T17" fmla="*/ 25 h 25"/>
                <a:gd name="T18" fmla="*/ 51 w 108"/>
                <a:gd name="T19" fmla="*/ 23 h 25"/>
                <a:gd name="T20" fmla="*/ 38 w 108"/>
                <a:gd name="T21" fmla="*/ 22 h 25"/>
                <a:gd name="T22" fmla="*/ 25 w 108"/>
                <a:gd name="T23" fmla="*/ 19 h 25"/>
                <a:gd name="T24" fmla="*/ 12 w 108"/>
                <a:gd name="T25" fmla="*/ 15 h 25"/>
                <a:gd name="T26" fmla="*/ 0 w 108"/>
                <a:gd name="T27" fmla="*/ 10 h 25"/>
                <a:gd name="T28" fmla="*/ 0 w 108"/>
                <a:gd name="T29" fmla="*/ 0 h 25"/>
                <a:gd name="T30" fmla="*/ 12 w 108"/>
                <a:gd name="T31" fmla="*/ 3 h 25"/>
                <a:gd name="T32" fmla="*/ 25 w 108"/>
                <a:gd name="T33" fmla="*/ 6 h 25"/>
                <a:gd name="T34" fmla="*/ 38 w 108"/>
                <a:gd name="T35" fmla="*/ 9 h 25"/>
                <a:gd name="T36" fmla="*/ 51 w 108"/>
                <a:gd name="T37" fmla="*/ 10 h 25"/>
                <a:gd name="T38" fmla="*/ 64 w 108"/>
                <a:gd name="T39" fmla="*/ 12 h 25"/>
                <a:gd name="T40" fmla="*/ 77 w 108"/>
                <a:gd name="T41" fmla="*/ 13 h 25"/>
                <a:gd name="T42" fmla="*/ 92 w 108"/>
                <a:gd name="T43" fmla="*/ 13 h 25"/>
                <a:gd name="T44" fmla="*/ 105 w 108"/>
                <a:gd name="T45" fmla="*/ 12 h 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8"/>
                <a:gd name="T70" fmla="*/ 0 h 25"/>
                <a:gd name="T71" fmla="*/ 108 w 108"/>
                <a:gd name="T72" fmla="*/ 25 h 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8" h="25">
                  <a:moveTo>
                    <a:pt x="105" y="12"/>
                  </a:moveTo>
                  <a:lnTo>
                    <a:pt x="106" y="13"/>
                  </a:lnTo>
                  <a:lnTo>
                    <a:pt x="107" y="16"/>
                  </a:lnTo>
                  <a:lnTo>
                    <a:pt x="108" y="18"/>
                  </a:lnTo>
                  <a:lnTo>
                    <a:pt x="108" y="20"/>
                  </a:lnTo>
                  <a:lnTo>
                    <a:pt x="105" y="25"/>
                  </a:lnTo>
                  <a:lnTo>
                    <a:pt x="90" y="25"/>
                  </a:lnTo>
                  <a:lnTo>
                    <a:pt x="77" y="25"/>
                  </a:lnTo>
                  <a:lnTo>
                    <a:pt x="64" y="25"/>
                  </a:lnTo>
                  <a:lnTo>
                    <a:pt x="51" y="23"/>
                  </a:lnTo>
                  <a:lnTo>
                    <a:pt x="38" y="22"/>
                  </a:lnTo>
                  <a:lnTo>
                    <a:pt x="25" y="19"/>
                  </a:lnTo>
                  <a:lnTo>
                    <a:pt x="12" y="15"/>
                  </a:lnTo>
                  <a:lnTo>
                    <a:pt x="0" y="10"/>
                  </a:lnTo>
                  <a:lnTo>
                    <a:pt x="0" y="0"/>
                  </a:lnTo>
                  <a:lnTo>
                    <a:pt x="12" y="3"/>
                  </a:lnTo>
                  <a:lnTo>
                    <a:pt x="25" y="6"/>
                  </a:lnTo>
                  <a:lnTo>
                    <a:pt x="38" y="9"/>
                  </a:lnTo>
                  <a:lnTo>
                    <a:pt x="51" y="10"/>
                  </a:lnTo>
                  <a:lnTo>
                    <a:pt x="64" y="12"/>
                  </a:lnTo>
                  <a:lnTo>
                    <a:pt x="77" y="13"/>
                  </a:lnTo>
                  <a:lnTo>
                    <a:pt x="92" y="13"/>
                  </a:lnTo>
                  <a:lnTo>
                    <a:pt x="105" y="12"/>
                  </a:lnTo>
                  <a:close/>
                </a:path>
              </a:pathLst>
            </a:custGeom>
            <a:solidFill>
              <a:srgbClr val="000000"/>
            </a:solidFill>
            <a:ln w="9525">
              <a:noFill/>
              <a:round/>
              <a:headEnd/>
              <a:tailEnd/>
            </a:ln>
          </p:spPr>
          <p:txBody>
            <a:bodyPr/>
            <a:lstStyle/>
            <a:p>
              <a:endParaRPr lang="id-ID"/>
            </a:p>
          </p:txBody>
        </p:sp>
        <p:sp>
          <p:nvSpPr>
            <p:cNvPr id="52256" name="Freeform 384"/>
            <p:cNvSpPr>
              <a:spLocks/>
            </p:cNvSpPr>
            <p:nvPr/>
          </p:nvSpPr>
          <p:spPr bwMode="auto">
            <a:xfrm>
              <a:off x="5244" y="1913"/>
              <a:ext cx="162" cy="347"/>
            </a:xfrm>
            <a:custGeom>
              <a:avLst/>
              <a:gdLst>
                <a:gd name="T0" fmla="*/ 162 w 162"/>
                <a:gd name="T1" fmla="*/ 18 h 347"/>
                <a:gd name="T2" fmla="*/ 144 w 162"/>
                <a:gd name="T3" fmla="*/ 275 h 347"/>
                <a:gd name="T4" fmla="*/ 143 w 162"/>
                <a:gd name="T5" fmla="*/ 292 h 347"/>
                <a:gd name="T6" fmla="*/ 143 w 162"/>
                <a:gd name="T7" fmla="*/ 311 h 347"/>
                <a:gd name="T8" fmla="*/ 143 w 162"/>
                <a:gd name="T9" fmla="*/ 328 h 347"/>
                <a:gd name="T10" fmla="*/ 144 w 162"/>
                <a:gd name="T11" fmla="*/ 347 h 347"/>
                <a:gd name="T12" fmla="*/ 126 w 162"/>
                <a:gd name="T13" fmla="*/ 346 h 347"/>
                <a:gd name="T14" fmla="*/ 108 w 162"/>
                <a:gd name="T15" fmla="*/ 344 h 347"/>
                <a:gd name="T16" fmla="*/ 91 w 162"/>
                <a:gd name="T17" fmla="*/ 341 h 347"/>
                <a:gd name="T18" fmla="*/ 73 w 162"/>
                <a:gd name="T19" fmla="*/ 339 h 347"/>
                <a:gd name="T20" fmla="*/ 55 w 162"/>
                <a:gd name="T21" fmla="*/ 336 h 347"/>
                <a:gd name="T22" fmla="*/ 37 w 162"/>
                <a:gd name="T23" fmla="*/ 333 h 347"/>
                <a:gd name="T24" fmla="*/ 19 w 162"/>
                <a:gd name="T25" fmla="*/ 331 h 347"/>
                <a:gd name="T26" fmla="*/ 0 w 162"/>
                <a:gd name="T27" fmla="*/ 331 h 347"/>
                <a:gd name="T28" fmla="*/ 9 w 162"/>
                <a:gd name="T29" fmla="*/ 0 h 347"/>
                <a:gd name="T30" fmla="*/ 26 w 162"/>
                <a:gd name="T31" fmla="*/ 6 h 347"/>
                <a:gd name="T32" fmla="*/ 45 w 162"/>
                <a:gd name="T33" fmla="*/ 11 h 347"/>
                <a:gd name="T34" fmla="*/ 66 w 162"/>
                <a:gd name="T35" fmla="*/ 15 h 347"/>
                <a:gd name="T36" fmla="*/ 86 w 162"/>
                <a:gd name="T37" fmla="*/ 16 h 347"/>
                <a:gd name="T38" fmla="*/ 106 w 162"/>
                <a:gd name="T39" fmla="*/ 18 h 347"/>
                <a:gd name="T40" fmla="*/ 126 w 162"/>
                <a:gd name="T41" fmla="*/ 18 h 347"/>
                <a:gd name="T42" fmla="*/ 145 w 162"/>
                <a:gd name="T43" fmla="*/ 18 h 347"/>
                <a:gd name="T44" fmla="*/ 162 w 162"/>
                <a:gd name="T45" fmla="*/ 18 h 34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2"/>
                <a:gd name="T70" fmla="*/ 0 h 347"/>
                <a:gd name="T71" fmla="*/ 162 w 162"/>
                <a:gd name="T72" fmla="*/ 347 h 34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2" h="347">
                  <a:moveTo>
                    <a:pt x="162" y="18"/>
                  </a:moveTo>
                  <a:lnTo>
                    <a:pt x="144" y="275"/>
                  </a:lnTo>
                  <a:lnTo>
                    <a:pt x="143" y="292"/>
                  </a:lnTo>
                  <a:lnTo>
                    <a:pt x="143" y="311"/>
                  </a:lnTo>
                  <a:lnTo>
                    <a:pt x="143" y="328"/>
                  </a:lnTo>
                  <a:lnTo>
                    <a:pt x="144" y="347"/>
                  </a:lnTo>
                  <a:lnTo>
                    <a:pt x="126" y="346"/>
                  </a:lnTo>
                  <a:lnTo>
                    <a:pt x="108" y="344"/>
                  </a:lnTo>
                  <a:lnTo>
                    <a:pt x="91" y="341"/>
                  </a:lnTo>
                  <a:lnTo>
                    <a:pt x="73" y="339"/>
                  </a:lnTo>
                  <a:lnTo>
                    <a:pt x="55" y="336"/>
                  </a:lnTo>
                  <a:lnTo>
                    <a:pt x="37" y="333"/>
                  </a:lnTo>
                  <a:lnTo>
                    <a:pt x="19" y="331"/>
                  </a:lnTo>
                  <a:lnTo>
                    <a:pt x="0" y="331"/>
                  </a:lnTo>
                  <a:lnTo>
                    <a:pt x="9" y="0"/>
                  </a:lnTo>
                  <a:lnTo>
                    <a:pt x="26" y="6"/>
                  </a:lnTo>
                  <a:lnTo>
                    <a:pt x="45" y="11"/>
                  </a:lnTo>
                  <a:lnTo>
                    <a:pt x="66" y="15"/>
                  </a:lnTo>
                  <a:lnTo>
                    <a:pt x="86" y="16"/>
                  </a:lnTo>
                  <a:lnTo>
                    <a:pt x="106" y="18"/>
                  </a:lnTo>
                  <a:lnTo>
                    <a:pt x="126" y="18"/>
                  </a:lnTo>
                  <a:lnTo>
                    <a:pt x="145" y="18"/>
                  </a:lnTo>
                  <a:lnTo>
                    <a:pt x="162" y="18"/>
                  </a:lnTo>
                  <a:close/>
                </a:path>
              </a:pathLst>
            </a:custGeom>
            <a:solidFill>
              <a:srgbClr val="FFFF7C"/>
            </a:solidFill>
            <a:ln w="9525">
              <a:noFill/>
              <a:round/>
              <a:headEnd/>
              <a:tailEnd/>
            </a:ln>
          </p:spPr>
          <p:txBody>
            <a:bodyPr/>
            <a:lstStyle/>
            <a:p>
              <a:endParaRPr lang="id-ID"/>
            </a:p>
          </p:txBody>
        </p:sp>
        <p:sp>
          <p:nvSpPr>
            <p:cNvPr id="52257" name="Freeform 385"/>
            <p:cNvSpPr>
              <a:spLocks/>
            </p:cNvSpPr>
            <p:nvPr/>
          </p:nvSpPr>
          <p:spPr bwMode="auto">
            <a:xfrm>
              <a:off x="5096" y="1965"/>
              <a:ext cx="40" cy="18"/>
            </a:xfrm>
            <a:custGeom>
              <a:avLst/>
              <a:gdLst>
                <a:gd name="T0" fmla="*/ 36 w 40"/>
                <a:gd name="T1" fmla="*/ 5 h 18"/>
                <a:gd name="T2" fmla="*/ 38 w 40"/>
                <a:gd name="T3" fmla="*/ 6 h 18"/>
                <a:gd name="T4" fmla="*/ 40 w 40"/>
                <a:gd name="T5" fmla="*/ 8 h 18"/>
                <a:gd name="T6" fmla="*/ 40 w 40"/>
                <a:gd name="T7" fmla="*/ 11 h 18"/>
                <a:gd name="T8" fmla="*/ 40 w 40"/>
                <a:gd name="T9" fmla="*/ 13 h 18"/>
                <a:gd name="T10" fmla="*/ 35 w 40"/>
                <a:gd name="T11" fmla="*/ 16 h 18"/>
                <a:gd name="T12" fmla="*/ 31 w 40"/>
                <a:gd name="T13" fmla="*/ 18 h 18"/>
                <a:gd name="T14" fmla="*/ 26 w 40"/>
                <a:gd name="T15" fmla="*/ 18 h 18"/>
                <a:gd name="T16" fmla="*/ 20 w 40"/>
                <a:gd name="T17" fmla="*/ 16 h 18"/>
                <a:gd name="T18" fmla="*/ 15 w 40"/>
                <a:gd name="T19" fmla="*/ 13 h 18"/>
                <a:gd name="T20" fmla="*/ 10 w 40"/>
                <a:gd name="T21" fmla="*/ 12 h 18"/>
                <a:gd name="T22" fmla="*/ 4 w 40"/>
                <a:gd name="T23" fmla="*/ 11 h 18"/>
                <a:gd name="T24" fmla="*/ 0 w 40"/>
                <a:gd name="T25" fmla="*/ 11 h 18"/>
                <a:gd name="T26" fmla="*/ 1 w 40"/>
                <a:gd name="T27" fmla="*/ 0 h 18"/>
                <a:gd name="T28" fmla="*/ 36 w 40"/>
                <a:gd name="T29" fmla="*/ 5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0"/>
                <a:gd name="T46" fmla="*/ 0 h 18"/>
                <a:gd name="T47" fmla="*/ 40 w 40"/>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0" h="18">
                  <a:moveTo>
                    <a:pt x="36" y="5"/>
                  </a:moveTo>
                  <a:lnTo>
                    <a:pt x="38" y="6"/>
                  </a:lnTo>
                  <a:lnTo>
                    <a:pt x="40" y="8"/>
                  </a:lnTo>
                  <a:lnTo>
                    <a:pt x="40" y="11"/>
                  </a:lnTo>
                  <a:lnTo>
                    <a:pt x="40" y="13"/>
                  </a:lnTo>
                  <a:lnTo>
                    <a:pt x="35" y="16"/>
                  </a:lnTo>
                  <a:lnTo>
                    <a:pt x="31" y="18"/>
                  </a:lnTo>
                  <a:lnTo>
                    <a:pt x="26" y="18"/>
                  </a:lnTo>
                  <a:lnTo>
                    <a:pt x="20" y="16"/>
                  </a:lnTo>
                  <a:lnTo>
                    <a:pt x="15" y="13"/>
                  </a:lnTo>
                  <a:lnTo>
                    <a:pt x="10" y="12"/>
                  </a:lnTo>
                  <a:lnTo>
                    <a:pt x="4" y="11"/>
                  </a:lnTo>
                  <a:lnTo>
                    <a:pt x="0" y="11"/>
                  </a:lnTo>
                  <a:lnTo>
                    <a:pt x="1" y="0"/>
                  </a:lnTo>
                  <a:lnTo>
                    <a:pt x="36" y="5"/>
                  </a:lnTo>
                  <a:close/>
                </a:path>
              </a:pathLst>
            </a:custGeom>
            <a:solidFill>
              <a:srgbClr val="000000"/>
            </a:solidFill>
            <a:ln w="9525">
              <a:noFill/>
              <a:round/>
              <a:headEnd/>
              <a:tailEnd/>
            </a:ln>
          </p:spPr>
          <p:txBody>
            <a:bodyPr/>
            <a:lstStyle/>
            <a:p>
              <a:endParaRPr lang="id-ID"/>
            </a:p>
          </p:txBody>
        </p:sp>
        <p:sp>
          <p:nvSpPr>
            <p:cNvPr id="52258" name="Freeform 386"/>
            <p:cNvSpPr>
              <a:spLocks/>
            </p:cNvSpPr>
            <p:nvPr/>
          </p:nvSpPr>
          <p:spPr bwMode="auto">
            <a:xfrm>
              <a:off x="5272" y="1967"/>
              <a:ext cx="97" cy="27"/>
            </a:xfrm>
            <a:custGeom>
              <a:avLst/>
              <a:gdLst>
                <a:gd name="T0" fmla="*/ 94 w 97"/>
                <a:gd name="T1" fmla="*/ 13 h 27"/>
                <a:gd name="T2" fmla="*/ 95 w 97"/>
                <a:gd name="T3" fmla="*/ 16 h 27"/>
                <a:gd name="T4" fmla="*/ 96 w 97"/>
                <a:gd name="T5" fmla="*/ 17 h 27"/>
                <a:gd name="T6" fmla="*/ 97 w 97"/>
                <a:gd name="T7" fmla="*/ 20 h 27"/>
                <a:gd name="T8" fmla="*/ 97 w 97"/>
                <a:gd name="T9" fmla="*/ 23 h 27"/>
                <a:gd name="T10" fmla="*/ 84 w 97"/>
                <a:gd name="T11" fmla="*/ 26 h 27"/>
                <a:gd name="T12" fmla="*/ 72 w 97"/>
                <a:gd name="T13" fmla="*/ 27 h 27"/>
                <a:gd name="T14" fmla="*/ 59 w 97"/>
                <a:gd name="T15" fmla="*/ 27 h 27"/>
                <a:gd name="T16" fmla="*/ 47 w 97"/>
                <a:gd name="T17" fmla="*/ 24 h 27"/>
                <a:gd name="T18" fmla="*/ 35 w 97"/>
                <a:gd name="T19" fmla="*/ 20 h 27"/>
                <a:gd name="T20" fmla="*/ 23 w 97"/>
                <a:gd name="T21" fmla="*/ 16 h 27"/>
                <a:gd name="T22" fmla="*/ 11 w 97"/>
                <a:gd name="T23" fmla="*/ 11 h 27"/>
                <a:gd name="T24" fmla="*/ 0 w 97"/>
                <a:gd name="T25" fmla="*/ 7 h 27"/>
                <a:gd name="T26" fmla="*/ 3 w 97"/>
                <a:gd name="T27" fmla="*/ 0 h 27"/>
                <a:gd name="T28" fmla="*/ 15 w 97"/>
                <a:gd name="T29" fmla="*/ 1 h 27"/>
                <a:gd name="T30" fmla="*/ 26 w 97"/>
                <a:gd name="T31" fmla="*/ 4 h 27"/>
                <a:gd name="T32" fmla="*/ 36 w 97"/>
                <a:gd name="T33" fmla="*/ 7 h 27"/>
                <a:gd name="T34" fmla="*/ 48 w 97"/>
                <a:gd name="T35" fmla="*/ 10 h 27"/>
                <a:gd name="T36" fmla="*/ 59 w 97"/>
                <a:gd name="T37" fmla="*/ 11 h 27"/>
                <a:gd name="T38" fmla="*/ 70 w 97"/>
                <a:gd name="T39" fmla="*/ 13 h 27"/>
                <a:gd name="T40" fmla="*/ 82 w 97"/>
                <a:gd name="T41" fmla="*/ 14 h 27"/>
                <a:gd name="T42" fmla="*/ 94 w 97"/>
                <a:gd name="T43" fmla="*/ 13 h 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7"/>
                <a:gd name="T67" fmla="*/ 0 h 27"/>
                <a:gd name="T68" fmla="*/ 97 w 97"/>
                <a:gd name="T69" fmla="*/ 27 h 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7" h="27">
                  <a:moveTo>
                    <a:pt x="94" y="13"/>
                  </a:moveTo>
                  <a:lnTo>
                    <a:pt x="95" y="16"/>
                  </a:lnTo>
                  <a:lnTo>
                    <a:pt x="96" y="17"/>
                  </a:lnTo>
                  <a:lnTo>
                    <a:pt x="97" y="20"/>
                  </a:lnTo>
                  <a:lnTo>
                    <a:pt x="97" y="23"/>
                  </a:lnTo>
                  <a:lnTo>
                    <a:pt x="84" y="26"/>
                  </a:lnTo>
                  <a:lnTo>
                    <a:pt x="72" y="27"/>
                  </a:lnTo>
                  <a:lnTo>
                    <a:pt x="59" y="27"/>
                  </a:lnTo>
                  <a:lnTo>
                    <a:pt x="47" y="24"/>
                  </a:lnTo>
                  <a:lnTo>
                    <a:pt x="35" y="20"/>
                  </a:lnTo>
                  <a:lnTo>
                    <a:pt x="23" y="16"/>
                  </a:lnTo>
                  <a:lnTo>
                    <a:pt x="11" y="11"/>
                  </a:lnTo>
                  <a:lnTo>
                    <a:pt x="0" y="7"/>
                  </a:lnTo>
                  <a:lnTo>
                    <a:pt x="3" y="0"/>
                  </a:lnTo>
                  <a:lnTo>
                    <a:pt x="15" y="1"/>
                  </a:lnTo>
                  <a:lnTo>
                    <a:pt x="26" y="4"/>
                  </a:lnTo>
                  <a:lnTo>
                    <a:pt x="36" y="7"/>
                  </a:lnTo>
                  <a:lnTo>
                    <a:pt x="48" y="10"/>
                  </a:lnTo>
                  <a:lnTo>
                    <a:pt x="59" y="11"/>
                  </a:lnTo>
                  <a:lnTo>
                    <a:pt x="70" y="13"/>
                  </a:lnTo>
                  <a:lnTo>
                    <a:pt x="82" y="14"/>
                  </a:lnTo>
                  <a:lnTo>
                    <a:pt x="94" y="13"/>
                  </a:lnTo>
                  <a:close/>
                </a:path>
              </a:pathLst>
            </a:custGeom>
            <a:solidFill>
              <a:srgbClr val="000000"/>
            </a:solidFill>
            <a:ln w="9525">
              <a:noFill/>
              <a:round/>
              <a:headEnd/>
              <a:tailEnd/>
            </a:ln>
          </p:spPr>
          <p:txBody>
            <a:bodyPr/>
            <a:lstStyle/>
            <a:p>
              <a:endParaRPr lang="id-ID"/>
            </a:p>
          </p:txBody>
        </p:sp>
        <p:sp>
          <p:nvSpPr>
            <p:cNvPr id="52259" name="Freeform 387"/>
            <p:cNvSpPr>
              <a:spLocks/>
            </p:cNvSpPr>
            <p:nvPr/>
          </p:nvSpPr>
          <p:spPr bwMode="auto">
            <a:xfrm>
              <a:off x="4295" y="1993"/>
              <a:ext cx="200" cy="267"/>
            </a:xfrm>
            <a:custGeom>
              <a:avLst/>
              <a:gdLst>
                <a:gd name="T0" fmla="*/ 161 w 200"/>
                <a:gd name="T1" fmla="*/ 3 h 267"/>
                <a:gd name="T2" fmla="*/ 149 w 200"/>
                <a:gd name="T3" fmla="*/ 13 h 267"/>
                <a:gd name="T4" fmla="*/ 139 w 200"/>
                <a:gd name="T5" fmla="*/ 27 h 267"/>
                <a:gd name="T6" fmla="*/ 129 w 200"/>
                <a:gd name="T7" fmla="*/ 39 h 267"/>
                <a:gd name="T8" fmla="*/ 125 w 200"/>
                <a:gd name="T9" fmla="*/ 36 h 267"/>
                <a:gd name="T10" fmla="*/ 130 w 200"/>
                <a:gd name="T11" fmla="*/ 23 h 267"/>
                <a:gd name="T12" fmla="*/ 122 w 200"/>
                <a:gd name="T13" fmla="*/ 17 h 267"/>
                <a:gd name="T14" fmla="*/ 116 w 200"/>
                <a:gd name="T15" fmla="*/ 26 h 267"/>
                <a:gd name="T16" fmla="*/ 109 w 200"/>
                <a:gd name="T17" fmla="*/ 49 h 267"/>
                <a:gd name="T18" fmla="*/ 95 w 200"/>
                <a:gd name="T19" fmla="*/ 87 h 267"/>
                <a:gd name="T20" fmla="*/ 109 w 200"/>
                <a:gd name="T21" fmla="*/ 100 h 267"/>
                <a:gd name="T22" fmla="*/ 112 w 200"/>
                <a:gd name="T23" fmla="*/ 74 h 267"/>
                <a:gd name="T24" fmla="*/ 128 w 200"/>
                <a:gd name="T25" fmla="*/ 62 h 267"/>
                <a:gd name="T26" fmla="*/ 141 w 200"/>
                <a:gd name="T27" fmla="*/ 50 h 267"/>
                <a:gd name="T28" fmla="*/ 153 w 200"/>
                <a:gd name="T29" fmla="*/ 33 h 267"/>
                <a:gd name="T30" fmla="*/ 164 w 200"/>
                <a:gd name="T31" fmla="*/ 20 h 267"/>
                <a:gd name="T32" fmla="*/ 174 w 200"/>
                <a:gd name="T33" fmla="*/ 23 h 267"/>
                <a:gd name="T34" fmla="*/ 173 w 200"/>
                <a:gd name="T35" fmla="*/ 37 h 267"/>
                <a:gd name="T36" fmla="*/ 182 w 200"/>
                <a:gd name="T37" fmla="*/ 40 h 267"/>
                <a:gd name="T38" fmla="*/ 188 w 200"/>
                <a:gd name="T39" fmla="*/ 32 h 267"/>
                <a:gd name="T40" fmla="*/ 191 w 200"/>
                <a:gd name="T41" fmla="*/ 20 h 267"/>
                <a:gd name="T42" fmla="*/ 186 w 200"/>
                <a:gd name="T43" fmla="*/ 9 h 267"/>
                <a:gd name="T44" fmla="*/ 193 w 200"/>
                <a:gd name="T45" fmla="*/ 6 h 267"/>
                <a:gd name="T46" fmla="*/ 200 w 200"/>
                <a:gd name="T47" fmla="*/ 26 h 267"/>
                <a:gd name="T48" fmla="*/ 194 w 200"/>
                <a:gd name="T49" fmla="*/ 43 h 267"/>
                <a:gd name="T50" fmla="*/ 182 w 200"/>
                <a:gd name="T51" fmla="*/ 50 h 267"/>
                <a:gd name="T52" fmla="*/ 170 w 200"/>
                <a:gd name="T53" fmla="*/ 55 h 267"/>
                <a:gd name="T54" fmla="*/ 161 w 200"/>
                <a:gd name="T55" fmla="*/ 65 h 267"/>
                <a:gd name="T56" fmla="*/ 156 w 200"/>
                <a:gd name="T57" fmla="*/ 84 h 267"/>
                <a:gd name="T58" fmla="*/ 156 w 200"/>
                <a:gd name="T59" fmla="*/ 105 h 267"/>
                <a:gd name="T60" fmla="*/ 147 w 200"/>
                <a:gd name="T61" fmla="*/ 118 h 267"/>
                <a:gd name="T62" fmla="*/ 134 w 200"/>
                <a:gd name="T63" fmla="*/ 121 h 267"/>
                <a:gd name="T64" fmla="*/ 122 w 200"/>
                <a:gd name="T65" fmla="*/ 124 h 267"/>
                <a:gd name="T66" fmla="*/ 112 w 200"/>
                <a:gd name="T67" fmla="*/ 133 h 267"/>
                <a:gd name="T68" fmla="*/ 103 w 200"/>
                <a:gd name="T69" fmla="*/ 153 h 267"/>
                <a:gd name="T70" fmla="*/ 98 w 200"/>
                <a:gd name="T71" fmla="*/ 178 h 267"/>
                <a:gd name="T72" fmla="*/ 112 w 200"/>
                <a:gd name="T73" fmla="*/ 218 h 267"/>
                <a:gd name="T74" fmla="*/ 104 w 200"/>
                <a:gd name="T75" fmla="*/ 246 h 267"/>
                <a:gd name="T76" fmla="*/ 88 w 200"/>
                <a:gd name="T77" fmla="*/ 267 h 267"/>
                <a:gd name="T78" fmla="*/ 73 w 200"/>
                <a:gd name="T79" fmla="*/ 266 h 267"/>
                <a:gd name="T80" fmla="*/ 59 w 200"/>
                <a:gd name="T81" fmla="*/ 266 h 267"/>
                <a:gd name="T82" fmla="*/ 43 w 200"/>
                <a:gd name="T83" fmla="*/ 263 h 267"/>
                <a:gd name="T84" fmla="*/ 29 w 200"/>
                <a:gd name="T85" fmla="*/ 260 h 267"/>
                <a:gd name="T86" fmla="*/ 40 w 200"/>
                <a:gd name="T87" fmla="*/ 257 h 267"/>
                <a:gd name="T88" fmla="*/ 44 w 200"/>
                <a:gd name="T89" fmla="*/ 241 h 267"/>
                <a:gd name="T90" fmla="*/ 46 w 200"/>
                <a:gd name="T91" fmla="*/ 189 h 267"/>
                <a:gd name="T92" fmla="*/ 36 w 200"/>
                <a:gd name="T93" fmla="*/ 139 h 267"/>
                <a:gd name="T94" fmla="*/ 36 w 200"/>
                <a:gd name="T95" fmla="*/ 92 h 267"/>
                <a:gd name="T96" fmla="*/ 65 w 200"/>
                <a:gd name="T97" fmla="*/ 58 h 267"/>
                <a:gd name="T98" fmla="*/ 65 w 200"/>
                <a:gd name="T99" fmla="*/ 50 h 267"/>
                <a:gd name="T100" fmla="*/ 60 w 200"/>
                <a:gd name="T101" fmla="*/ 48 h 267"/>
                <a:gd name="T102" fmla="*/ 48 w 200"/>
                <a:gd name="T103" fmla="*/ 50 h 267"/>
                <a:gd name="T104" fmla="*/ 38 w 200"/>
                <a:gd name="T105" fmla="*/ 59 h 267"/>
                <a:gd name="T106" fmla="*/ 30 w 200"/>
                <a:gd name="T107" fmla="*/ 71 h 267"/>
                <a:gd name="T108" fmla="*/ 24 w 200"/>
                <a:gd name="T109" fmla="*/ 82 h 267"/>
                <a:gd name="T110" fmla="*/ 24 w 200"/>
                <a:gd name="T111" fmla="*/ 153 h 267"/>
                <a:gd name="T112" fmla="*/ 31 w 200"/>
                <a:gd name="T113" fmla="*/ 224 h 267"/>
                <a:gd name="T114" fmla="*/ 13 w 200"/>
                <a:gd name="T115" fmla="*/ 153 h 267"/>
                <a:gd name="T116" fmla="*/ 0 w 200"/>
                <a:gd name="T117" fmla="*/ 78 h 267"/>
                <a:gd name="T118" fmla="*/ 30 w 200"/>
                <a:gd name="T119" fmla="*/ 42 h 267"/>
                <a:gd name="T120" fmla="*/ 68 w 200"/>
                <a:gd name="T121" fmla="*/ 23 h 267"/>
                <a:gd name="T122" fmla="*/ 109 w 200"/>
                <a:gd name="T123" fmla="*/ 13 h 267"/>
                <a:gd name="T124" fmla="*/ 149 w 200"/>
                <a:gd name="T125" fmla="*/ 0 h 2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0"/>
                <a:gd name="T190" fmla="*/ 0 h 267"/>
                <a:gd name="T191" fmla="*/ 200 w 200"/>
                <a:gd name="T192" fmla="*/ 267 h 2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0" h="267">
                  <a:moveTo>
                    <a:pt x="168" y="0"/>
                  </a:moveTo>
                  <a:lnTo>
                    <a:pt x="161" y="3"/>
                  </a:lnTo>
                  <a:lnTo>
                    <a:pt x="155" y="7"/>
                  </a:lnTo>
                  <a:lnTo>
                    <a:pt x="149" y="13"/>
                  </a:lnTo>
                  <a:lnTo>
                    <a:pt x="144" y="20"/>
                  </a:lnTo>
                  <a:lnTo>
                    <a:pt x="139" y="27"/>
                  </a:lnTo>
                  <a:lnTo>
                    <a:pt x="135" y="33"/>
                  </a:lnTo>
                  <a:lnTo>
                    <a:pt x="129" y="39"/>
                  </a:lnTo>
                  <a:lnTo>
                    <a:pt x="123" y="43"/>
                  </a:lnTo>
                  <a:lnTo>
                    <a:pt x="125" y="36"/>
                  </a:lnTo>
                  <a:lnTo>
                    <a:pt x="129" y="29"/>
                  </a:lnTo>
                  <a:lnTo>
                    <a:pt x="130" y="23"/>
                  </a:lnTo>
                  <a:lnTo>
                    <a:pt x="126" y="16"/>
                  </a:lnTo>
                  <a:lnTo>
                    <a:pt x="122" y="17"/>
                  </a:lnTo>
                  <a:lnTo>
                    <a:pt x="118" y="20"/>
                  </a:lnTo>
                  <a:lnTo>
                    <a:pt x="116" y="26"/>
                  </a:lnTo>
                  <a:lnTo>
                    <a:pt x="113" y="30"/>
                  </a:lnTo>
                  <a:lnTo>
                    <a:pt x="109" y="49"/>
                  </a:lnTo>
                  <a:lnTo>
                    <a:pt x="100" y="68"/>
                  </a:lnTo>
                  <a:lnTo>
                    <a:pt x="95" y="87"/>
                  </a:lnTo>
                  <a:lnTo>
                    <a:pt x="101" y="107"/>
                  </a:lnTo>
                  <a:lnTo>
                    <a:pt x="109" y="100"/>
                  </a:lnTo>
                  <a:lnTo>
                    <a:pt x="111" y="87"/>
                  </a:lnTo>
                  <a:lnTo>
                    <a:pt x="112" y="74"/>
                  </a:lnTo>
                  <a:lnTo>
                    <a:pt x="118" y="62"/>
                  </a:lnTo>
                  <a:lnTo>
                    <a:pt x="128" y="62"/>
                  </a:lnTo>
                  <a:lnTo>
                    <a:pt x="135" y="58"/>
                  </a:lnTo>
                  <a:lnTo>
                    <a:pt x="141" y="50"/>
                  </a:lnTo>
                  <a:lnTo>
                    <a:pt x="147" y="42"/>
                  </a:lnTo>
                  <a:lnTo>
                    <a:pt x="153" y="33"/>
                  </a:lnTo>
                  <a:lnTo>
                    <a:pt x="159" y="26"/>
                  </a:lnTo>
                  <a:lnTo>
                    <a:pt x="164" y="20"/>
                  </a:lnTo>
                  <a:lnTo>
                    <a:pt x="173" y="17"/>
                  </a:lnTo>
                  <a:lnTo>
                    <a:pt x="174" y="23"/>
                  </a:lnTo>
                  <a:lnTo>
                    <a:pt x="173" y="32"/>
                  </a:lnTo>
                  <a:lnTo>
                    <a:pt x="173" y="37"/>
                  </a:lnTo>
                  <a:lnTo>
                    <a:pt x="178" y="42"/>
                  </a:lnTo>
                  <a:lnTo>
                    <a:pt x="182" y="40"/>
                  </a:lnTo>
                  <a:lnTo>
                    <a:pt x="186" y="36"/>
                  </a:lnTo>
                  <a:lnTo>
                    <a:pt x="188" y="32"/>
                  </a:lnTo>
                  <a:lnTo>
                    <a:pt x="191" y="26"/>
                  </a:lnTo>
                  <a:lnTo>
                    <a:pt x="191" y="20"/>
                  </a:lnTo>
                  <a:lnTo>
                    <a:pt x="189" y="14"/>
                  </a:lnTo>
                  <a:lnTo>
                    <a:pt x="186" y="9"/>
                  </a:lnTo>
                  <a:lnTo>
                    <a:pt x="183" y="3"/>
                  </a:lnTo>
                  <a:lnTo>
                    <a:pt x="193" y="6"/>
                  </a:lnTo>
                  <a:lnTo>
                    <a:pt x="199" y="14"/>
                  </a:lnTo>
                  <a:lnTo>
                    <a:pt x="200" y="26"/>
                  </a:lnTo>
                  <a:lnTo>
                    <a:pt x="199" y="37"/>
                  </a:lnTo>
                  <a:lnTo>
                    <a:pt x="194" y="43"/>
                  </a:lnTo>
                  <a:lnTo>
                    <a:pt x="188" y="48"/>
                  </a:lnTo>
                  <a:lnTo>
                    <a:pt x="182" y="50"/>
                  </a:lnTo>
                  <a:lnTo>
                    <a:pt x="176" y="52"/>
                  </a:lnTo>
                  <a:lnTo>
                    <a:pt x="170" y="55"/>
                  </a:lnTo>
                  <a:lnTo>
                    <a:pt x="164" y="59"/>
                  </a:lnTo>
                  <a:lnTo>
                    <a:pt x="161" y="65"/>
                  </a:lnTo>
                  <a:lnTo>
                    <a:pt x="157" y="74"/>
                  </a:lnTo>
                  <a:lnTo>
                    <a:pt x="156" y="84"/>
                  </a:lnTo>
                  <a:lnTo>
                    <a:pt x="156" y="94"/>
                  </a:lnTo>
                  <a:lnTo>
                    <a:pt x="156" y="105"/>
                  </a:lnTo>
                  <a:lnTo>
                    <a:pt x="153" y="116"/>
                  </a:lnTo>
                  <a:lnTo>
                    <a:pt x="147" y="118"/>
                  </a:lnTo>
                  <a:lnTo>
                    <a:pt x="141" y="120"/>
                  </a:lnTo>
                  <a:lnTo>
                    <a:pt x="134" y="121"/>
                  </a:lnTo>
                  <a:lnTo>
                    <a:pt x="128" y="121"/>
                  </a:lnTo>
                  <a:lnTo>
                    <a:pt x="122" y="124"/>
                  </a:lnTo>
                  <a:lnTo>
                    <a:pt x="116" y="127"/>
                  </a:lnTo>
                  <a:lnTo>
                    <a:pt x="112" y="133"/>
                  </a:lnTo>
                  <a:lnTo>
                    <a:pt x="109" y="142"/>
                  </a:lnTo>
                  <a:lnTo>
                    <a:pt x="103" y="153"/>
                  </a:lnTo>
                  <a:lnTo>
                    <a:pt x="99" y="165"/>
                  </a:lnTo>
                  <a:lnTo>
                    <a:pt x="98" y="178"/>
                  </a:lnTo>
                  <a:lnTo>
                    <a:pt x="99" y="191"/>
                  </a:lnTo>
                  <a:lnTo>
                    <a:pt x="112" y="218"/>
                  </a:lnTo>
                  <a:lnTo>
                    <a:pt x="110" y="233"/>
                  </a:lnTo>
                  <a:lnTo>
                    <a:pt x="104" y="246"/>
                  </a:lnTo>
                  <a:lnTo>
                    <a:pt x="97" y="259"/>
                  </a:lnTo>
                  <a:lnTo>
                    <a:pt x="88" y="267"/>
                  </a:lnTo>
                  <a:lnTo>
                    <a:pt x="81" y="267"/>
                  </a:lnTo>
                  <a:lnTo>
                    <a:pt x="73" y="266"/>
                  </a:lnTo>
                  <a:lnTo>
                    <a:pt x="66" y="266"/>
                  </a:lnTo>
                  <a:lnTo>
                    <a:pt x="59" y="266"/>
                  </a:lnTo>
                  <a:lnTo>
                    <a:pt x="50" y="264"/>
                  </a:lnTo>
                  <a:lnTo>
                    <a:pt x="43" y="263"/>
                  </a:lnTo>
                  <a:lnTo>
                    <a:pt x="36" y="261"/>
                  </a:lnTo>
                  <a:lnTo>
                    <a:pt x="29" y="260"/>
                  </a:lnTo>
                  <a:lnTo>
                    <a:pt x="35" y="261"/>
                  </a:lnTo>
                  <a:lnTo>
                    <a:pt x="40" y="257"/>
                  </a:lnTo>
                  <a:lnTo>
                    <a:pt x="43" y="250"/>
                  </a:lnTo>
                  <a:lnTo>
                    <a:pt x="44" y="241"/>
                  </a:lnTo>
                  <a:lnTo>
                    <a:pt x="47" y="215"/>
                  </a:lnTo>
                  <a:lnTo>
                    <a:pt x="46" y="189"/>
                  </a:lnTo>
                  <a:lnTo>
                    <a:pt x="41" y="163"/>
                  </a:lnTo>
                  <a:lnTo>
                    <a:pt x="36" y="139"/>
                  </a:lnTo>
                  <a:lnTo>
                    <a:pt x="34" y="114"/>
                  </a:lnTo>
                  <a:lnTo>
                    <a:pt x="36" y="92"/>
                  </a:lnTo>
                  <a:lnTo>
                    <a:pt x="46" y="74"/>
                  </a:lnTo>
                  <a:lnTo>
                    <a:pt x="65" y="58"/>
                  </a:lnTo>
                  <a:lnTo>
                    <a:pt x="65" y="53"/>
                  </a:lnTo>
                  <a:lnTo>
                    <a:pt x="65" y="50"/>
                  </a:lnTo>
                  <a:lnTo>
                    <a:pt x="62" y="49"/>
                  </a:lnTo>
                  <a:lnTo>
                    <a:pt x="60" y="48"/>
                  </a:lnTo>
                  <a:lnTo>
                    <a:pt x="54" y="49"/>
                  </a:lnTo>
                  <a:lnTo>
                    <a:pt x="48" y="50"/>
                  </a:lnTo>
                  <a:lnTo>
                    <a:pt x="43" y="55"/>
                  </a:lnTo>
                  <a:lnTo>
                    <a:pt x="38" y="59"/>
                  </a:lnTo>
                  <a:lnTo>
                    <a:pt x="34" y="65"/>
                  </a:lnTo>
                  <a:lnTo>
                    <a:pt x="30" y="71"/>
                  </a:lnTo>
                  <a:lnTo>
                    <a:pt x="27" y="77"/>
                  </a:lnTo>
                  <a:lnTo>
                    <a:pt x="24" y="82"/>
                  </a:lnTo>
                  <a:lnTo>
                    <a:pt x="21" y="117"/>
                  </a:lnTo>
                  <a:lnTo>
                    <a:pt x="24" y="153"/>
                  </a:lnTo>
                  <a:lnTo>
                    <a:pt x="29" y="188"/>
                  </a:lnTo>
                  <a:lnTo>
                    <a:pt x="31" y="224"/>
                  </a:lnTo>
                  <a:lnTo>
                    <a:pt x="24" y="188"/>
                  </a:lnTo>
                  <a:lnTo>
                    <a:pt x="13" y="153"/>
                  </a:lnTo>
                  <a:lnTo>
                    <a:pt x="4" y="117"/>
                  </a:lnTo>
                  <a:lnTo>
                    <a:pt x="0" y="78"/>
                  </a:lnTo>
                  <a:lnTo>
                    <a:pt x="13" y="58"/>
                  </a:lnTo>
                  <a:lnTo>
                    <a:pt x="30" y="42"/>
                  </a:lnTo>
                  <a:lnTo>
                    <a:pt x="48" y="32"/>
                  </a:lnTo>
                  <a:lnTo>
                    <a:pt x="68" y="23"/>
                  </a:lnTo>
                  <a:lnTo>
                    <a:pt x="88" y="19"/>
                  </a:lnTo>
                  <a:lnTo>
                    <a:pt x="109" y="13"/>
                  </a:lnTo>
                  <a:lnTo>
                    <a:pt x="129" y="7"/>
                  </a:lnTo>
                  <a:lnTo>
                    <a:pt x="149" y="0"/>
                  </a:lnTo>
                  <a:lnTo>
                    <a:pt x="168" y="0"/>
                  </a:lnTo>
                  <a:close/>
                </a:path>
              </a:pathLst>
            </a:custGeom>
            <a:solidFill>
              <a:srgbClr val="660000"/>
            </a:solidFill>
            <a:ln w="9525">
              <a:noFill/>
              <a:round/>
              <a:headEnd/>
              <a:tailEnd/>
            </a:ln>
          </p:spPr>
          <p:txBody>
            <a:bodyPr/>
            <a:lstStyle/>
            <a:p>
              <a:endParaRPr lang="id-ID"/>
            </a:p>
          </p:txBody>
        </p:sp>
        <p:sp>
          <p:nvSpPr>
            <p:cNvPr id="52260" name="Freeform 388"/>
            <p:cNvSpPr>
              <a:spLocks/>
            </p:cNvSpPr>
            <p:nvPr/>
          </p:nvSpPr>
          <p:spPr bwMode="auto">
            <a:xfrm>
              <a:off x="4351" y="2045"/>
              <a:ext cx="38" cy="204"/>
            </a:xfrm>
            <a:custGeom>
              <a:avLst/>
              <a:gdLst>
                <a:gd name="T0" fmla="*/ 38 w 38"/>
                <a:gd name="T1" fmla="*/ 1 h 204"/>
                <a:gd name="T2" fmla="*/ 38 w 38"/>
                <a:gd name="T3" fmla="*/ 9 h 204"/>
                <a:gd name="T4" fmla="*/ 35 w 38"/>
                <a:gd name="T5" fmla="*/ 11 h 204"/>
                <a:gd name="T6" fmla="*/ 30 w 38"/>
                <a:gd name="T7" fmla="*/ 16 h 204"/>
                <a:gd name="T8" fmla="*/ 28 w 38"/>
                <a:gd name="T9" fmla="*/ 20 h 204"/>
                <a:gd name="T10" fmla="*/ 13 w 38"/>
                <a:gd name="T11" fmla="*/ 62 h 204"/>
                <a:gd name="T12" fmla="*/ 12 w 38"/>
                <a:gd name="T13" fmla="*/ 107 h 204"/>
                <a:gd name="T14" fmla="*/ 15 w 38"/>
                <a:gd name="T15" fmla="*/ 153 h 204"/>
                <a:gd name="T16" fmla="*/ 12 w 38"/>
                <a:gd name="T17" fmla="*/ 198 h 204"/>
                <a:gd name="T18" fmla="*/ 11 w 38"/>
                <a:gd name="T19" fmla="*/ 201 h 204"/>
                <a:gd name="T20" fmla="*/ 9 w 38"/>
                <a:gd name="T21" fmla="*/ 202 h 204"/>
                <a:gd name="T22" fmla="*/ 6 w 38"/>
                <a:gd name="T23" fmla="*/ 204 h 204"/>
                <a:gd name="T24" fmla="*/ 4 w 38"/>
                <a:gd name="T25" fmla="*/ 204 h 204"/>
                <a:gd name="T26" fmla="*/ 0 w 38"/>
                <a:gd name="T27" fmla="*/ 199 h 204"/>
                <a:gd name="T28" fmla="*/ 1 w 38"/>
                <a:gd name="T29" fmla="*/ 172 h 204"/>
                <a:gd name="T30" fmla="*/ 1 w 38"/>
                <a:gd name="T31" fmla="*/ 144 h 204"/>
                <a:gd name="T32" fmla="*/ 0 w 38"/>
                <a:gd name="T33" fmla="*/ 116 h 204"/>
                <a:gd name="T34" fmla="*/ 0 w 38"/>
                <a:gd name="T35" fmla="*/ 88 h 204"/>
                <a:gd name="T36" fmla="*/ 3 w 38"/>
                <a:gd name="T37" fmla="*/ 62 h 204"/>
                <a:gd name="T38" fmla="*/ 7 w 38"/>
                <a:gd name="T39" fmla="*/ 38 h 204"/>
                <a:gd name="T40" fmla="*/ 19 w 38"/>
                <a:gd name="T41" fmla="*/ 17 h 204"/>
                <a:gd name="T42" fmla="*/ 36 w 38"/>
                <a:gd name="T43" fmla="*/ 0 h 204"/>
                <a:gd name="T44" fmla="*/ 38 w 38"/>
                <a:gd name="T45" fmla="*/ 1 h 2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8"/>
                <a:gd name="T70" fmla="*/ 0 h 204"/>
                <a:gd name="T71" fmla="*/ 38 w 38"/>
                <a:gd name="T72" fmla="*/ 204 h 2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8" h="204">
                  <a:moveTo>
                    <a:pt x="38" y="1"/>
                  </a:moveTo>
                  <a:lnTo>
                    <a:pt x="38" y="9"/>
                  </a:lnTo>
                  <a:lnTo>
                    <a:pt x="35" y="11"/>
                  </a:lnTo>
                  <a:lnTo>
                    <a:pt x="30" y="16"/>
                  </a:lnTo>
                  <a:lnTo>
                    <a:pt x="28" y="20"/>
                  </a:lnTo>
                  <a:lnTo>
                    <a:pt x="13" y="62"/>
                  </a:lnTo>
                  <a:lnTo>
                    <a:pt x="12" y="107"/>
                  </a:lnTo>
                  <a:lnTo>
                    <a:pt x="15" y="153"/>
                  </a:lnTo>
                  <a:lnTo>
                    <a:pt x="12" y="198"/>
                  </a:lnTo>
                  <a:lnTo>
                    <a:pt x="11" y="201"/>
                  </a:lnTo>
                  <a:lnTo>
                    <a:pt x="9" y="202"/>
                  </a:lnTo>
                  <a:lnTo>
                    <a:pt x="6" y="204"/>
                  </a:lnTo>
                  <a:lnTo>
                    <a:pt x="4" y="204"/>
                  </a:lnTo>
                  <a:lnTo>
                    <a:pt x="0" y="199"/>
                  </a:lnTo>
                  <a:lnTo>
                    <a:pt x="1" y="172"/>
                  </a:lnTo>
                  <a:lnTo>
                    <a:pt x="1" y="144"/>
                  </a:lnTo>
                  <a:lnTo>
                    <a:pt x="0" y="116"/>
                  </a:lnTo>
                  <a:lnTo>
                    <a:pt x="0" y="88"/>
                  </a:lnTo>
                  <a:lnTo>
                    <a:pt x="3" y="62"/>
                  </a:lnTo>
                  <a:lnTo>
                    <a:pt x="7" y="38"/>
                  </a:lnTo>
                  <a:lnTo>
                    <a:pt x="19" y="17"/>
                  </a:lnTo>
                  <a:lnTo>
                    <a:pt x="36" y="0"/>
                  </a:lnTo>
                  <a:lnTo>
                    <a:pt x="38" y="1"/>
                  </a:lnTo>
                  <a:close/>
                </a:path>
              </a:pathLst>
            </a:custGeom>
            <a:solidFill>
              <a:srgbClr val="000000"/>
            </a:solidFill>
            <a:ln w="9525">
              <a:noFill/>
              <a:round/>
              <a:headEnd/>
              <a:tailEnd/>
            </a:ln>
          </p:spPr>
          <p:txBody>
            <a:bodyPr/>
            <a:lstStyle/>
            <a:p>
              <a:endParaRPr lang="id-ID"/>
            </a:p>
          </p:txBody>
        </p:sp>
        <p:sp>
          <p:nvSpPr>
            <p:cNvPr id="52261" name="Freeform 389"/>
            <p:cNvSpPr>
              <a:spLocks/>
            </p:cNvSpPr>
            <p:nvPr/>
          </p:nvSpPr>
          <p:spPr bwMode="auto">
            <a:xfrm>
              <a:off x="5272" y="2045"/>
              <a:ext cx="80" cy="20"/>
            </a:xfrm>
            <a:custGeom>
              <a:avLst/>
              <a:gdLst>
                <a:gd name="T0" fmla="*/ 77 w 80"/>
                <a:gd name="T1" fmla="*/ 7 h 20"/>
                <a:gd name="T2" fmla="*/ 78 w 80"/>
                <a:gd name="T3" fmla="*/ 10 h 20"/>
                <a:gd name="T4" fmla="*/ 79 w 80"/>
                <a:gd name="T5" fmla="*/ 13 h 20"/>
                <a:gd name="T6" fmla="*/ 80 w 80"/>
                <a:gd name="T7" fmla="*/ 17 h 20"/>
                <a:gd name="T8" fmla="*/ 79 w 80"/>
                <a:gd name="T9" fmla="*/ 20 h 20"/>
                <a:gd name="T10" fmla="*/ 69 w 80"/>
                <a:gd name="T11" fmla="*/ 20 h 20"/>
                <a:gd name="T12" fmla="*/ 58 w 80"/>
                <a:gd name="T13" fmla="*/ 20 h 20"/>
                <a:gd name="T14" fmla="*/ 48 w 80"/>
                <a:gd name="T15" fmla="*/ 20 h 20"/>
                <a:gd name="T16" fmla="*/ 38 w 80"/>
                <a:gd name="T17" fmla="*/ 19 h 20"/>
                <a:gd name="T18" fmla="*/ 28 w 80"/>
                <a:gd name="T19" fmla="*/ 16 h 20"/>
                <a:gd name="T20" fmla="*/ 19 w 80"/>
                <a:gd name="T21" fmla="*/ 14 h 20"/>
                <a:gd name="T22" fmla="*/ 9 w 80"/>
                <a:gd name="T23" fmla="*/ 13 h 20"/>
                <a:gd name="T24" fmla="*/ 0 w 80"/>
                <a:gd name="T25" fmla="*/ 10 h 20"/>
                <a:gd name="T26" fmla="*/ 3 w 80"/>
                <a:gd name="T27" fmla="*/ 0 h 20"/>
                <a:gd name="T28" fmla="*/ 13 w 80"/>
                <a:gd name="T29" fmla="*/ 1 h 20"/>
                <a:gd name="T30" fmla="*/ 21 w 80"/>
                <a:gd name="T31" fmla="*/ 3 h 20"/>
                <a:gd name="T32" fmla="*/ 30 w 80"/>
                <a:gd name="T33" fmla="*/ 3 h 20"/>
                <a:gd name="T34" fmla="*/ 40 w 80"/>
                <a:gd name="T35" fmla="*/ 4 h 20"/>
                <a:gd name="T36" fmla="*/ 48 w 80"/>
                <a:gd name="T37" fmla="*/ 4 h 20"/>
                <a:gd name="T38" fmla="*/ 58 w 80"/>
                <a:gd name="T39" fmla="*/ 6 h 20"/>
                <a:gd name="T40" fmla="*/ 67 w 80"/>
                <a:gd name="T41" fmla="*/ 6 h 20"/>
                <a:gd name="T42" fmla="*/ 77 w 80"/>
                <a:gd name="T43" fmla="*/ 7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0"/>
                <a:gd name="T67" fmla="*/ 0 h 20"/>
                <a:gd name="T68" fmla="*/ 80 w 80"/>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0" h="20">
                  <a:moveTo>
                    <a:pt x="77" y="7"/>
                  </a:moveTo>
                  <a:lnTo>
                    <a:pt x="78" y="10"/>
                  </a:lnTo>
                  <a:lnTo>
                    <a:pt x="79" y="13"/>
                  </a:lnTo>
                  <a:lnTo>
                    <a:pt x="80" y="17"/>
                  </a:lnTo>
                  <a:lnTo>
                    <a:pt x="79" y="20"/>
                  </a:lnTo>
                  <a:lnTo>
                    <a:pt x="69" y="20"/>
                  </a:lnTo>
                  <a:lnTo>
                    <a:pt x="58" y="20"/>
                  </a:lnTo>
                  <a:lnTo>
                    <a:pt x="48" y="20"/>
                  </a:lnTo>
                  <a:lnTo>
                    <a:pt x="38" y="19"/>
                  </a:lnTo>
                  <a:lnTo>
                    <a:pt x="28" y="16"/>
                  </a:lnTo>
                  <a:lnTo>
                    <a:pt x="19" y="14"/>
                  </a:lnTo>
                  <a:lnTo>
                    <a:pt x="9" y="13"/>
                  </a:lnTo>
                  <a:lnTo>
                    <a:pt x="0" y="10"/>
                  </a:lnTo>
                  <a:lnTo>
                    <a:pt x="3" y="0"/>
                  </a:lnTo>
                  <a:lnTo>
                    <a:pt x="13" y="1"/>
                  </a:lnTo>
                  <a:lnTo>
                    <a:pt x="21" y="3"/>
                  </a:lnTo>
                  <a:lnTo>
                    <a:pt x="30" y="3"/>
                  </a:lnTo>
                  <a:lnTo>
                    <a:pt x="40" y="4"/>
                  </a:lnTo>
                  <a:lnTo>
                    <a:pt x="48" y="4"/>
                  </a:lnTo>
                  <a:lnTo>
                    <a:pt x="58" y="6"/>
                  </a:lnTo>
                  <a:lnTo>
                    <a:pt x="67" y="6"/>
                  </a:lnTo>
                  <a:lnTo>
                    <a:pt x="77" y="7"/>
                  </a:lnTo>
                  <a:close/>
                </a:path>
              </a:pathLst>
            </a:custGeom>
            <a:solidFill>
              <a:srgbClr val="000000"/>
            </a:solidFill>
            <a:ln w="9525">
              <a:noFill/>
              <a:round/>
              <a:headEnd/>
              <a:tailEnd/>
            </a:ln>
          </p:spPr>
          <p:txBody>
            <a:bodyPr/>
            <a:lstStyle/>
            <a:p>
              <a:endParaRPr lang="id-ID"/>
            </a:p>
          </p:txBody>
        </p:sp>
        <p:sp>
          <p:nvSpPr>
            <p:cNvPr id="52262" name="Freeform 390"/>
            <p:cNvSpPr>
              <a:spLocks/>
            </p:cNvSpPr>
            <p:nvPr/>
          </p:nvSpPr>
          <p:spPr bwMode="auto">
            <a:xfrm>
              <a:off x="4410" y="2075"/>
              <a:ext cx="77" cy="203"/>
            </a:xfrm>
            <a:custGeom>
              <a:avLst/>
              <a:gdLst>
                <a:gd name="T0" fmla="*/ 70 w 77"/>
                <a:gd name="T1" fmla="*/ 0 h 203"/>
                <a:gd name="T2" fmla="*/ 68 w 77"/>
                <a:gd name="T3" fmla="*/ 21 h 203"/>
                <a:gd name="T4" fmla="*/ 68 w 77"/>
                <a:gd name="T5" fmla="*/ 42 h 203"/>
                <a:gd name="T6" fmla="*/ 71 w 77"/>
                <a:gd name="T7" fmla="*/ 62 h 203"/>
                <a:gd name="T8" fmla="*/ 77 w 77"/>
                <a:gd name="T9" fmla="*/ 81 h 203"/>
                <a:gd name="T10" fmla="*/ 73 w 77"/>
                <a:gd name="T11" fmla="*/ 99 h 203"/>
                <a:gd name="T12" fmla="*/ 70 w 77"/>
                <a:gd name="T13" fmla="*/ 116 h 203"/>
                <a:gd name="T14" fmla="*/ 65 w 77"/>
                <a:gd name="T15" fmla="*/ 133 h 203"/>
                <a:gd name="T16" fmla="*/ 59 w 77"/>
                <a:gd name="T17" fmla="*/ 149 h 203"/>
                <a:gd name="T18" fmla="*/ 52 w 77"/>
                <a:gd name="T19" fmla="*/ 165 h 203"/>
                <a:gd name="T20" fmla="*/ 42 w 77"/>
                <a:gd name="T21" fmla="*/ 179 h 203"/>
                <a:gd name="T22" fmla="*/ 32 w 77"/>
                <a:gd name="T23" fmla="*/ 193 h 203"/>
                <a:gd name="T24" fmla="*/ 19 w 77"/>
                <a:gd name="T25" fmla="*/ 203 h 203"/>
                <a:gd name="T26" fmla="*/ 0 w 77"/>
                <a:gd name="T27" fmla="*/ 190 h 203"/>
                <a:gd name="T28" fmla="*/ 2 w 77"/>
                <a:gd name="T29" fmla="*/ 179 h 203"/>
                <a:gd name="T30" fmla="*/ 5 w 77"/>
                <a:gd name="T31" fmla="*/ 169 h 203"/>
                <a:gd name="T32" fmla="*/ 10 w 77"/>
                <a:gd name="T33" fmla="*/ 159 h 203"/>
                <a:gd name="T34" fmla="*/ 15 w 77"/>
                <a:gd name="T35" fmla="*/ 149 h 203"/>
                <a:gd name="T36" fmla="*/ 19 w 77"/>
                <a:gd name="T37" fmla="*/ 139 h 203"/>
                <a:gd name="T38" fmla="*/ 19 w 77"/>
                <a:gd name="T39" fmla="*/ 129 h 203"/>
                <a:gd name="T40" fmla="*/ 16 w 77"/>
                <a:gd name="T41" fmla="*/ 119 h 203"/>
                <a:gd name="T42" fmla="*/ 8 w 77"/>
                <a:gd name="T43" fmla="*/ 109 h 203"/>
                <a:gd name="T44" fmla="*/ 9 w 77"/>
                <a:gd name="T45" fmla="*/ 93 h 203"/>
                <a:gd name="T46" fmla="*/ 13 w 77"/>
                <a:gd name="T47" fmla="*/ 78 h 203"/>
                <a:gd name="T48" fmla="*/ 17 w 77"/>
                <a:gd name="T49" fmla="*/ 67 h 203"/>
                <a:gd name="T50" fmla="*/ 27 w 77"/>
                <a:gd name="T51" fmla="*/ 57 h 203"/>
                <a:gd name="T52" fmla="*/ 28 w 77"/>
                <a:gd name="T53" fmla="*/ 61 h 203"/>
                <a:gd name="T54" fmla="*/ 30 w 77"/>
                <a:gd name="T55" fmla="*/ 64 h 203"/>
                <a:gd name="T56" fmla="*/ 34 w 77"/>
                <a:gd name="T57" fmla="*/ 67 h 203"/>
                <a:gd name="T58" fmla="*/ 36 w 77"/>
                <a:gd name="T59" fmla="*/ 70 h 203"/>
                <a:gd name="T60" fmla="*/ 45 w 77"/>
                <a:gd name="T61" fmla="*/ 62 h 203"/>
                <a:gd name="T62" fmla="*/ 49 w 77"/>
                <a:gd name="T63" fmla="*/ 49 h 203"/>
                <a:gd name="T64" fmla="*/ 54 w 77"/>
                <a:gd name="T65" fmla="*/ 36 h 203"/>
                <a:gd name="T66" fmla="*/ 59 w 77"/>
                <a:gd name="T67" fmla="*/ 23 h 203"/>
                <a:gd name="T68" fmla="*/ 59 w 77"/>
                <a:gd name="T69" fmla="*/ 15 h 203"/>
                <a:gd name="T70" fmla="*/ 60 w 77"/>
                <a:gd name="T71" fmla="*/ 6 h 203"/>
                <a:gd name="T72" fmla="*/ 64 w 77"/>
                <a:gd name="T73" fmla="*/ 0 h 203"/>
                <a:gd name="T74" fmla="*/ 70 w 77"/>
                <a:gd name="T75" fmla="*/ 0 h 2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7"/>
                <a:gd name="T115" fmla="*/ 0 h 203"/>
                <a:gd name="T116" fmla="*/ 77 w 77"/>
                <a:gd name="T117" fmla="*/ 203 h 2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7" h="203">
                  <a:moveTo>
                    <a:pt x="70" y="0"/>
                  </a:moveTo>
                  <a:lnTo>
                    <a:pt x="68" y="21"/>
                  </a:lnTo>
                  <a:lnTo>
                    <a:pt x="68" y="42"/>
                  </a:lnTo>
                  <a:lnTo>
                    <a:pt x="71" y="62"/>
                  </a:lnTo>
                  <a:lnTo>
                    <a:pt x="77" y="81"/>
                  </a:lnTo>
                  <a:lnTo>
                    <a:pt x="73" y="99"/>
                  </a:lnTo>
                  <a:lnTo>
                    <a:pt x="70" y="116"/>
                  </a:lnTo>
                  <a:lnTo>
                    <a:pt x="65" y="133"/>
                  </a:lnTo>
                  <a:lnTo>
                    <a:pt x="59" y="149"/>
                  </a:lnTo>
                  <a:lnTo>
                    <a:pt x="52" y="165"/>
                  </a:lnTo>
                  <a:lnTo>
                    <a:pt x="42" y="179"/>
                  </a:lnTo>
                  <a:lnTo>
                    <a:pt x="32" y="193"/>
                  </a:lnTo>
                  <a:lnTo>
                    <a:pt x="19" y="203"/>
                  </a:lnTo>
                  <a:lnTo>
                    <a:pt x="0" y="190"/>
                  </a:lnTo>
                  <a:lnTo>
                    <a:pt x="2" y="179"/>
                  </a:lnTo>
                  <a:lnTo>
                    <a:pt x="5" y="169"/>
                  </a:lnTo>
                  <a:lnTo>
                    <a:pt x="10" y="159"/>
                  </a:lnTo>
                  <a:lnTo>
                    <a:pt x="15" y="149"/>
                  </a:lnTo>
                  <a:lnTo>
                    <a:pt x="19" y="139"/>
                  </a:lnTo>
                  <a:lnTo>
                    <a:pt x="19" y="129"/>
                  </a:lnTo>
                  <a:lnTo>
                    <a:pt x="16" y="119"/>
                  </a:lnTo>
                  <a:lnTo>
                    <a:pt x="8" y="109"/>
                  </a:lnTo>
                  <a:lnTo>
                    <a:pt x="9" y="93"/>
                  </a:lnTo>
                  <a:lnTo>
                    <a:pt x="13" y="78"/>
                  </a:lnTo>
                  <a:lnTo>
                    <a:pt x="17" y="67"/>
                  </a:lnTo>
                  <a:lnTo>
                    <a:pt x="27" y="57"/>
                  </a:lnTo>
                  <a:lnTo>
                    <a:pt x="28" y="61"/>
                  </a:lnTo>
                  <a:lnTo>
                    <a:pt x="30" y="64"/>
                  </a:lnTo>
                  <a:lnTo>
                    <a:pt x="34" y="67"/>
                  </a:lnTo>
                  <a:lnTo>
                    <a:pt x="36" y="70"/>
                  </a:lnTo>
                  <a:lnTo>
                    <a:pt x="45" y="62"/>
                  </a:lnTo>
                  <a:lnTo>
                    <a:pt x="49" y="49"/>
                  </a:lnTo>
                  <a:lnTo>
                    <a:pt x="54" y="36"/>
                  </a:lnTo>
                  <a:lnTo>
                    <a:pt x="59" y="23"/>
                  </a:lnTo>
                  <a:lnTo>
                    <a:pt x="59" y="15"/>
                  </a:lnTo>
                  <a:lnTo>
                    <a:pt x="60" y="6"/>
                  </a:lnTo>
                  <a:lnTo>
                    <a:pt x="64" y="0"/>
                  </a:lnTo>
                  <a:lnTo>
                    <a:pt x="70" y="0"/>
                  </a:lnTo>
                  <a:close/>
                </a:path>
              </a:pathLst>
            </a:custGeom>
            <a:solidFill>
              <a:srgbClr val="D3A06B"/>
            </a:solidFill>
            <a:ln w="9525">
              <a:noFill/>
              <a:round/>
              <a:headEnd/>
              <a:tailEnd/>
            </a:ln>
          </p:spPr>
          <p:txBody>
            <a:bodyPr/>
            <a:lstStyle/>
            <a:p>
              <a:endParaRPr lang="id-ID"/>
            </a:p>
          </p:txBody>
        </p:sp>
        <p:sp>
          <p:nvSpPr>
            <p:cNvPr id="52263" name="Freeform 391"/>
            <p:cNvSpPr>
              <a:spLocks/>
            </p:cNvSpPr>
            <p:nvPr/>
          </p:nvSpPr>
          <p:spPr bwMode="auto">
            <a:xfrm>
              <a:off x="5268" y="2123"/>
              <a:ext cx="64" cy="17"/>
            </a:xfrm>
            <a:custGeom>
              <a:avLst/>
              <a:gdLst>
                <a:gd name="T0" fmla="*/ 63 w 64"/>
                <a:gd name="T1" fmla="*/ 4 h 17"/>
                <a:gd name="T2" fmla="*/ 64 w 64"/>
                <a:gd name="T3" fmla="*/ 7 h 17"/>
                <a:gd name="T4" fmla="*/ 64 w 64"/>
                <a:gd name="T5" fmla="*/ 12 h 17"/>
                <a:gd name="T6" fmla="*/ 63 w 64"/>
                <a:gd name="T7" fmla="*/ 16 h 17"/>
                <a:gd name="T8" fmla="*/ 63 w 64"/>
                <a:gd name="T9" fmla="*/ 17 h 17"/>
                <a:gd name="T10" fmla="*/ 4 w 64"/>
                <a:gd name="T11" fmla="*/ 13 h 17"/>
                <a:gd name="T12" fmla="*/ 2 w 64"/>
                <a:gd name="T13" fmla="*/ 12 h 17"/>
                <a:gd name="T14" fmla="*/ 1 w 64"/>
                <a:gd name="T15" fmla="*/ 9 h 17"/>
                <a:gd name="T16" fmla="*/ 0 w 64"/>
                <a:gd name="T17" fmla="*/ 7 h 17"/>
                <a:gd name="T18" fmla="*/ 0 w 64"/>
                <a:gd name="T19" fmla="*/ 4 h 17"/>
                <a:gd name="T20" fmla="*/ 8 w 64"/>
                <a:gd name="T21" fmla="*/ 1 h 17"/>
                <a:gd name="T22" fmla="*/ 15 w 64"/>
                <a:gd name="T23" fmla="*/ 0 h 17"/>
                <a:gd name="T24" fmla="*/ 24 w 64"/>
                <a:gd name="T25" fmla="*/ 1 h 17"/>
                <a:gd name="T26" fmla="*/ 31 w 64"/>
                <a:gd name="T27" fmla="*/ 3 h 17"/>
                <a:gd name="T28" fmla="*/ 39 w 64"/>
                <a:gd name="T29" fmla="*/ 4 h 17"/>
                <a:gd name="T30" fmla="*/ 46 w 64"/>
                <a:gd name="T31" fmla="*/ 6 h 17"/>
                <a:gd name="T32" fmla="*/ 55 w 64"/>
                <a:gd name="T33" fmla="*/ 6 h 17"/>
                <a:gd name="T34" fmla="*/ 63 w 64"/>
                <a:gd name="T35" fmla="*/ 4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7"/>
                <a:gd name="T56" fmla="*/ 64 w 64"/>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7">
                  <a:moveTo>
                    <a:pt x="63" y="4"/>
                  </a:moveTo>
                  <a:lnTo>
                    <a:pt x="64" y="7"/>
                  </a:lnTo>
                  <a:lnTo>
                    <a:pt x="64" y="12"/>
                  </a:lnTo>
                  <a:lnTo>
                    <a:pt x="63" y="16"/>
                  </a:lnTo>
                  <a:lnTo>
                    <a:pt x="63" y="17"/>
                  </a:lnTo>
                  <a:lnTo>
                    <a:pt x="4" y="13"/>
                  </a:lnTo>
                  <a:lnTo>
                    <a:pt x="2" y="12"/>
                  </a:lnTo>
                  <a:lnTo>
                    <a:pt x="1" y="9"/>
                  </a:lnTo>
                  <a:lnTo>
                    <a:pt x="0" y="7"/>
                  </a:lnTo>
                  <a:lnTo>
                    <a:pt x="0" y="4"/>
                  </a:lnTo>
                  <a:lnTo>
                    <a:pt x="8" y="1"/>
                  </a:lnTo>
                  <a:lnTo>
                    <a:pt x="15" y="0"/>
                  </a:lnTo>
                  <a:lnTo>
                    <a:pt x="24" y="1"/>
                  </a:lnTo>
                  <a:lnTo>
                    <a:pt x="31" y="3"/>
                  </a:lnTo>
                  <a:lnTo>
                    <a:pt x="39" y="4"/>
                  </a:lnTo>
                  <a:lnTo>
                    <a:pt x="46" y="6"/>
                  </a:lnTo>
                  <a:lnTo>
                    <a:pt x="55" y="6"/>
                  </a:lnTo>
                  <a:lnTo>
                    <a:pt x="63" y="4"/>
                  </a:lnTo>
                  <a:close/>
                </a:path>
              </a:pathLst>
            </a:custGeom>
            <a:solidFill>
              <a:srgbClr val="000000"/>
            </a:solidFill>
            <a:ln w="9525">
              <a:noFill/>
              <a:round/>
              <a:headEnd/>
              <a:tailEnd/>
            </a:ln>
          </p:spPr>
          <p:txBody>
            <a:bodyPr/>
            <a:lstStyle/>
            <a:p>
              <a:endParaRPr lang="id-ID"/>
            </a:p>
          </p:txBody>
        </p:sp>
        <p:sp>
          <p:nvSpPr>
            <p:cNvPr id="52264" name="Freeform 392"/>
            <p:cNvSpPr>
              <a:spLocks/>
            </p:cNvSpPr>
            <p:nvPr/>
          </p:nvSpPr>
          <p:spPr bwMode="auto">
            <a:xfrm>
              <a:off x="5270" y="2188"/>
              <a:ext cx="82" cy="20"/>
            </a:xfrm>
            <a:custGeom>
              <a:avLst/>
              <a:gdLst>
                <a:gd name="T0" fmla="*/ 82 w 82"/>
                <a:gd name="T1" fmla="*/ 10 h 20"/>
                <a:gd name="T2" fmla="*/ 82 w 82"/>
                <a:gd name="T3" fmla="*/ 13 h 20"/>
                <a:gd name="T4" fmla="*/ 81 w 82"/>
                <a:gd name="T5" fmla="*/ 16 h 20"/>
                <a:gd name="T6" fmla="*/ 79 w 82"/>
                <a:gd name="T7" fmla="*/ 19 h 20"/>
                <a:gd name="T8" fmla="*/ 78 w 82"/>
                <a:gd name="T9" fmla="*/ 20 h 20"/>
                <a:gd name="T10" fmla="*/ 68 w 82"/>
                <a:gd name="T11" fmla="*/ 19 h 20"/>
                <a:gd name="T12" fmla="*/ 57 w 82"/>
                <a:gd name="T13" fmla="*/ 19 h 20"/>
                <a:gd name="T14" fmla="*/ 48 w 82"/>
                <a:gd name="T15" fmla="*/ 19 h 20"/>
                <a:gd name="T16" fmla="*/ 37 w 82"/>
                <a:gd name="T17" fmla="*/ 17 h 20"/>
                <a:gd name="T18" fmla="*/ 28 w 82"/>
                <a:gd name="T19" fmla="*/ 17 h 20"/>
                <a:gd name="T20" fmla="*/ 18 w 82"/>
                <a:gd name="T21" fmla="*/ 16 h 20"/>
                <a:gd name="T22" fmla="*/ 9 w 82"/>
                <a:gd name="T23" fmla="*/ 13 h 20"/>
                <a:gd name="T24" fmla="*/ 0 w 82"/>
                <a:gd name="T25" fmla="*/ 9 h 20"/>
                <a:gd name="T26" fmla="*/ 0 w 82"/>
                <a:gd name="T27" fmla="*/ 0 h 20"/>
                <a:gd name="T28" fmla="*/ 11 w 82"/>
                <a:gd name="T29" fmla="*/ 1 h 20"/>
                <a:gd name="T30" fmla="*/ 21 w 82"/>
                <a:gd name="T31" fmla="*/ 3 h 20"/>
                <a:gd name="T32" fmla="*/ 31 w 82"/>
                <a:gd name="T33" fmla="*/ 3 h 20"/>
                <a:gd name="T34" fmla="*/ 43 w 82"/>
                <a:gd name="T35" fmla="*/ 3 h 20"/>
                <a:gd name="T36" fmla="*/ 54 w 82"/>
                <a:gd name="T37" fmla="*/ 4 h 20"/>
                <a:gd name="T38" fmla="*/ 63 w 82"/>
                <a:gd name="T39" fmla="*/ 6 h 20"/>
                <a:gd name="T40" fmla="*/ 73 w 82"/>
                <a:gd name="T41" fmla="*/ 7 h 20"/>
                <a:gd name="T42" fmla="*/ 82 w 82"/>
                <a:gd name="T43" fmla="*/ 10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2"/>
                <a:gd name="T67" fmla="*/ 0 h 20"/>
                <a:gd name="T68" fmla="*/ 82 w 82"/>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2" h="20">
                  <a:moveTo>
                    <a:pt x="82" y="10"/>
                  </a:moveTo>
                  <a:lnTo>
                    <a:pt x="82" y="13"/>
                  </a:lnTo>
                  <a:lnTo>
                    <a:pt x="81" y="16"/>
                  </a:lnTo>
                  <a:lnTo>
                    <a:pt x="79" y="19"/>
                  </a:lnTo>
                  <a:lnTo>
                    <a:pt x="78" y="20"/>
                  </a:lnTo>
                  <a:lnTo>
                    <a:pt x="68" y="19"/>
                  </a:lnTo>
                  <a:lnTo>
                    <a:pt x="57" y="19"/>
                  </a:lnTo>
                  <a:lnTo>
                    <a:pt x="48" y="19"/>
                  </a:lnTo>
                  <a:lnTo>
                    <a:pt x="37" y="17"/>
                  </a:lnTo>
                  <a:lnTo>
                    <a:pt x="28" y="17"/>
                  </a:lnTo>
                  <a:lnTo>
                    <a:pt x="18" y="16"/>
                  </a:lnTo>
                  <a:lnTo>
                    <a:pt x="9" y="13"/>
                  </a:lnTo>
                  <a:lnTo>
                    <a:pt x="0" y="9"/>
                  </a:lnTo>
                  <a:lnTo>
                    <a:pt x="0" y="0"/>
                  </a:lnTo>
                  <a:lnTo>
                    <a:pt x="11" y="1"/>
                  </a:lnTo>
                  <a:lnTo>
                    <a:pt x="21" y="3"/>
                  </a:lnTo>
                  <a:lnTo>
                    <a:pt x="31" y="3"/>
                  </a:lnTo>
                  <a:lnTo>
                    <a:pt x="43" y="3"/>
                  </a:lnTo>
                  <a:lnTo>
                    <a:pt x="54" y="4"/>
                  </a:lnTo>
                  <a:lnTo>
                    <a:pt x="63" y="6"/>
                  </a:lnTo>
                  <a:lnTo>
                    <a:pt x="73" y="7"/>
                  </a:lnTo>
                  <a:lnTo>
                    <a:pt x="82" y="10"/>
                  </a:lnTo>
                  <a:close/>
                </a:path>
              </a:pathLst>
            </a:custGeom>
            <a:solidFill>
              <a:srgbClr val="000000"/>
            </a:solidFill>
            <a:ln w="9525">
              <a:noFill/>
              <a:round/>
              <a:headEnd/>
              <a:tailEnd/>
            </a:ln>
          </p:spPr>
          <p:txBody>
            <a:bodyPr/>
            <a:lstStyle/>
            <a:p>
              <a:endParaRPr lang="id-ID"/>
            </a:p>
          </p:txBody>
        </p:sp>
        <p:sp>
          <p:nvSpPr>
            <p:cNvPr id="52265" name="Freeform 393"/>
            <p:cNvSpPr>
              <a:spLocks/>
            </p:cNvSpPr>
            <p:nvPr/>
          </p:nvSpPr>
          <p:spPr bwMode="auto">
            <a:xfrm>
              <a:off x="3766" y="2188"/>
              <a:ext cx="78" cy="56"/>
            </a:xfrm>
            <a:custGeom>
              <a:avLst/>
              <a:gdLst>
                <a:gd name="T0" fmla="*/ 78 w 78"/>
                <a:gd name="T1" fmla="*/ 20 h 56"/>
                <a:gd name="T2" fmla="*/ 78 w 78"/>
                <a:gd name="T3" fmla="*/ 56 h 56"/>
                <a:gd name="T4" fmla="*/ 74 w 78"/>
                <a:gd name="T5" fmla="*/ 51 h 56"/>
                <a:gd name="T6" fmla="*/ 70 w 78"/>
                <a:gd name="T7" fmla="*/ 46 h 56"/>
                <a:gd name="T8" fmla="*/ 67 w 78"/>
                <a:gd name="T9" fmla="*/ 39 h 56"/>
                <a:gd name="T10" fmla="*/ 63 w 78"/>
                <a:gd name="T11" fmla="*/ 27 h 56"/>
                <a:gd name="T12" fmla="*/ 61 w 78"/>
                <a:gd name="T13" fmla="*/ 26 h 56"/>
                <a:gd name="T14" fmla="*/ 58 w 78"/>
                <a:gd name="T15" fmla="*/ 25 h 56"/>
                <a:gd name="T16" fmla="*/ 57 w 78"/>
                <a:gd name="T17" fmla="*/ 23 h 56"/>
                <a:gd name="T18" fmla="*/ 56 w 78"/>
                <a:gd name="T19" fmla="*/ 25 h 56"/>
                <a:gd name="T20" fmla="*/ 54 w 78"/>
                <a:gd name="T21" fmla="*/ 33 h 56"/>
                <a:gd name="T22" fmla="*/ 47 w 78"/>
                <a:gd name="T23" fmla="*/ 38 h 56"/>
                <a:gd name="T24" fmla="*/ 37 w 78"/>
                <a:gd name="T25" fmla="*/ 40 h 56"/>
                <a:gd name="T26" fmla="*/ 30 w 78"/>
                <a:gd name="T27" fmla="*/ 45 h 56"/>
                <a:gd name="T28" fmla="*/ 18 w 78"/>
                <a:gd name="T29" fmla="*/ 42 h 56"/>
                <a:gd name="T30" fmla="*/ 10 w 78"/>
                <a:gd name="T31" fmla="*/ 38 h 56"/>
                <a:gd name="T32" fmla="*/ 5 w 78"/>
                <a:gd name="T33" fmla="*/ 32 h 56"/>
                <a:gd name="T34" fmla="*/ 1 w 78"/>
                <a:gd name="T35" fmla="*/ 25 h 56"/>
                <a:gd name="T36" fmla="*/ 0 w 78"/>
                <a:gd name="T37" fmla="*/ 20 h 56"/>
                <a:gd name="T38" fmla="*/ 0 w 78"/>
                <a:gd name="T39" fmla="*/ 14 h 56"/>
                <a:gd name="T40" fmla="*/ 1 w 78"/>
                <a:gd name="T41" fmla="*/ 12 h 56"/>
                <a:gd name="T42" fmla="*/ 1 w 78"/>
                <a:gd name="T43" fmla="*/ 10 h 56"/>
                <a:gd name="T44" fmla="*/ 11 w 78"/>
                <a:gd name="T45" fmla="*/ 10 h 56"/>
                <a:gd name="T46" fmla="*/ 20 w 78"/>
                <a:gd name="T47" fmla="*/ 7 h 56"/>
                <a:gd name="T48" fmla="*/ 31 w 78"/>
                <a:gd name="T49" fmla="*/ 4 h 56"/>
                <a:gd name="T50" fmla="*/ 42 w 78"/>
                <a:gd name="T51" fmla="*/ 1 h 56"/>
                <a:gd name="T52" fmla="*/ 53 w 78"/>
                <a:gd name="T53" fmla="*/ 0 h 56"/>
                <a:gd name="T54" fmla="*/ 62 w 78"/>
                <a:gd name="T55" fmla="*/ 1 h 56"/>
                <a:gd name="T56" fmla="*/ 70 w 78"/>
                <a:gd name="T57" fmla="*/ 9 h 56"/>
                <a:gd name="T58" fmla="*/ 78 w 78"/>
                <a:gd name="T59" fmla="*/ 20 h 5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8"/>
                <a:gd name="T91" fmla="*/ 0 h 56"/>
                <a:gd name="T92" fmla="*/ 78 w 78"/>
                <a:gd name="T93" fmla="*/ 56 h 5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8" h="56">
                  <a:moveTo>
                    <a:pt x="78" y="20"/>
                  </a:moveTo>
                  <a:lnTo>
                    <a:pt x="78" y="56"/>
                  </a:lnTo>
                  <a:lnTo>
                    <a:pt x="74" y="51"/>
                  </a:lnTo>
                  <a:lnTo>
                    <a:pt x="70" y="46"/>
                  </a:lnTo>
                  <a:lnTo>
                    <a:pt x="67" y="39"/>
                  </a:lnTo>
                  <a:lnTo>
                    <a:pt x="63" y="27"/>
                  </a:lnTo>
                  <a:lnTo>
                    <a:pt x="61" y="26"/>
                  </a:lnTo>
                  <a:lnTo>
                    <a:pt x="58" y="25"/>
                  </a:lnTo>
                  <a:lnTo>
                    <a:pt x="57" y="23"/>
                  </a:lnTo>
                  <a:lnTo>
                    <a:pt x="56" y="25"/>
                  </a:lnTo>
                  <a:lnTo>
                    <a:pt x="54" y="33"/>
                  </a:lnTo>
                  <a:lnTo>
                    <a:pt x="47" y="38"/>
                  </a:lnTo>
                  <a:lnTo>
                    <a:pt x="37" y="40"/>
                  </a:lnTo>
                  <a:lnTo>
                    <a:pt x="30" y="45"/>
                  </a:lnTo>
                  <a:lnTo>
                    <a:pt x="18" y="42"/>
                  </a:lnTo>
                  <a:lnTo>
                    <a:pt x="10" y="38"/>
                  </a:lnTo>
                  <a:lnTo>
                    <a:pt x="5" y="32"/>
                  </a:lnTo>
                  <a:lnTo>
                    <a:pt x="1" y="25"/>
                  </a:lnTo>
                  <a:lnTo>
                    <a:pt x="0" y="20"/>
                  </a:lnTo>
                  <a:lnTo>
                    <a:pt x="0" y="14"/>
                  </a:lnTo>
                  <a:lnTo>
                    <a:pt x="1" y="12"/>
                  </a:lnTo>
                  <a:lnTo>
                    <a:pt x="1" y="10"/>
                  </a:lnTo>
                  <a:lnTo>
                    <a:pt x="11" y="10"/>
                  </a:lnTo>
                  <a:lnTo>
                    <a:pt x="20" y="7"/>
                  </a:lnTo>
                  <a:lnTo>
                    <a:pt x="31" y="4"/>
                  </a:lnTo>
                  <a:lnTo>
                    <a:pt x="42" y="1"/>
                  </a:lnTo>
                  <a:lnTo>
                    <a:pt x="53" y="0"/>
                  </a:lnTo>
                  <a:lnTo>
                    <a:pt x="62" y="1"/>
                  </a:lnTo>
                  <a:lnTo>
                    <a:pt x="70" y="9"/>
                  </a:lnTo>
                  <a:lnTo>
                    <a:pt x="78" y="20"/>
                  </a:lnTo>
                  <a:close/>
                </a:path>
              </a:pathLst>
            </a:custGeom>
            <a:solidFill>
              <a:srgbClr val="CC998C"/>
            </a:solidFill>
            <a:ln w="9525">
              <a:noFill/>
              <a:round/>
              <a:headEnd/>
              <a:tailEnd/>
            </a:ln>
          </p:spPr>
          <p:txBody>
            <a:bodyPr/>
            <a:lstStyle/>
            <a:p>
              <a:endParaRPr lang="id-ID"/>
            </a:p>
          </p:txBody>
        </p:sp>
        <p:sp>
          <p:nvSpPr>
            <p:cNvPr id="52266" name="Freeform 394"/>
            <p:cNvSpPr>
              <a:spLocks/>
            </p:cNvSpPr>
            <p:nvPr/>
          </p:nvSpPr>
          <p:spPr bwMode="auto">
            <a:xfrm>
              <a:off x="4821" y="2243"/>
              <a:ext cx="191" cy="331"/>
            </a:xfrm>
            <a:custGeom>
              <a:avLst/>
              <a:gdLst>
                <a:gd name="T0" fmla="*/ 134 w 191"/>
                <a:gd name="T1" fmla="*/ 23 h 331"/>
                <a:gd name="T2" fmla="*/ 103 w 191"/>
                <a:gd name="T3" fmla="*/ 84 h 331"/>
                <a:gd name="T4" fmla="*/ 94 w 191"/>
                <a:gd name="T5" fmla="*/ 159 h 331"/>
                <a:gd name="T6" fmla="*/ 86 w 191"/>
                <a:gd name="T7" fmla="*/ 236 h 331"/>
                <a:gd name="T8" fmla="*/ 71 w 191"/>
                <a:gd name="T9" fmla="*/ 282 h 331"/>
                <a:gd name="T10" fmla="*/ 55 w 191"/>
                <a:gd name="T11" fmla="*/ 298 h 331"/>
                <a:gd name="T12" fmla="*/ 65 w 191"/>
                <a:gd name="T13" fmla="*/ 309 h 331"/>
                <a:gd name="T14" fmla="*/ 76 w 191"/>
                <a:gd name="T15" fmla="*/ 302 h 331"/>
                <a:gd name="T16" fmla="*/ 84 w 191"/>
                <a:gd name="T17" fmla="*/ 289 h 331"/>
                <a:gd name="T18" fmla="*/ 91 w 191"/>
                <a:gd name="T19" fmla="*/ 276 h 331"/>
                <a:gd name="T20" fmla="*/ 102 w 191"/>
                <a:gd name="T21" fmla="*/ 237 h 331"/>
                <a:gd name="T22" fmla="*/ 108 w 191"/>
                <a:gd name="T23" fmla="*/ 165 h 331"/>
                <a:gd name="T24" fmla="*/ 118 w 191"/>
                <a:gd name="T25" fmla="*/ 94 h 331"/>
                <a:gd name="T26" fmla="*/ 145 w 191"/>
                <a:gd name="T27" fmla="*/ 38 h 331"/>
                <a:gd name="T28" fmla="*/ 162 w 191"/>
                <a:gd name="T29" fmla="*/ 35 h 331"/>
                <a:gd name="T30" fmla="*/ 151 w 191"/>
                <a:gd name="T31" fmla="*/ 77 h 331"/>
                <a:gd name="T32" fmla="*/ 140 w 191"/>
                <a:gd name="T33" fmla="*/ 266 h 331"/>
                <a:gd name="T34" fmla="*/ 134 w 191"/>
                <a:gd name="T35" fmla="*/ 286 h 331"/>
                <a:gd name="T36" fmla="*/ 135 w 191"/>
                <a:gd name="T37" fmla="*/ 305 h 331"/>
                <a:gd name="T38" fmla="*/ 147 w 191"/>
                <a:gd name="T39" fmla="*/ 299 h 331"/>
                <a:gd name="T40" fmla="*/ 152 w 191"/>
                <a:gd name="T41" fmla="*/ 283 h 331"/>
                <a:gd name="T42" fmla="*/ 159 w 191"/>
                <a:gd name="T43" fmla="*/ 218 h 331"/>
                <a:gd name="T44" fmla="*/ 160 w 191"/>
                <a:gd name="T45" fmla="*/ 150 h 331"/>
                <a:gd name="T46" fmla="*/ 166 w 191"/>
                <a:gd name="T47" fmla="*/ 84 h 331"/>
                <a:gd name="T48" fmla="*/ 187 w 191"/>
                <a:gd name="T49" fmla="*/ 26 h 331"/>
                <a:gd name="T50" fmla="*/ 187 w 191"/>
                <a:gd name="T51" fmla="*/ 105 h 331"/>
                <a:gd name="T52" fmla="*/ 191 w 191"/>
                <a:gd name="T53" fmla="*/ 186 h 331"/>
                <a:gd name="T54" fmla="*/ 187 w 191"/>
                <a:gd name="T55" fmla="*/ 263 h 331"/>
                <a:gd name="T56" fmla="*/ 158 w 191"/>
                <a:gd name="T57" fmla="*/ 331 h 331"/>
                <a:gd name="T58" fmla="*/ 115 w 191"/>
                <a:gd name="T59" fmla="*/ 316 h 331"/>
                <a:gd name="T60" fmla="*/ 68 w 191"/>
                <a:gd name="T61" fmla="*/ 315 h 331"/>
                <a:gd name="T62" fmla="*/ 26 w 191"/>
                <a:gd name="T63" fmla="*/ 303 h 331"/>
                <a:gd name="T64" fmla="*/ 0 w 191"/>
                <a:gd name="T65" fmla="*/ 262 h 331"/>
                <a:gd name="T66" fmla="*/ 2 w 191"/>
                <a:gd name="T67" fmla="*/ 221 h 331"/>
                <a:gd name="T68" fmla="*/ 15 w 191"/>
                <a:gd name="T69" fmla="*/ 185 h 331"/>
                <a:gd name="T70" fmla="*/ 31 w 191"/>
                <a:gd name="T71" fmla="*/ 149 h 331"/>
                <a:gd name="T72" fmla="*/ 40 w 191"/>
                <a:gd name="T73" fmla="*/ 107 h 331"/>
                <a:gd name="T74" fmla="*/ 40 w 191"/>
                <a:gd name="T75" fmla="*/ 98 h 331"/>
                <a:gd name="T76" fmla="*/ 47 w 191"/>
                <a:gd name="T77" fmla="*/ 64 h 331"/>
                <a:gd name="T78" fmla="*/ 62 w 191"/>
                <a:gd name="T79" fmla="*/ 39 h 331"/>
                <a:gd name="T80" fmla="*/ 69 w 191"/>
                <a:gd name="T81" fmla="*/ 38 h 331"/>
                <a:gd name="T82" fmla="*/ 52 w 191"/>
                <a:gd name="T83" fmla="*/ 95 h 331"/>
                <a:gd name="T84" fmla="*/ 45 w 191"/>
                <a:gd name="T85" fmla="*/ 160 h 331"/>
                <a:gd name="T86" fmla="*/ 36 w 191"/>
                <a:gd name="T87" fmla="*/ 222 h 331"/>
                <a:gd name="T88" fmla="*/ 17 w 191"/>
                <a:gd name="T89" fmla="*/ 275 h 331"/>
                <a:gd name="T90" fmla="*/ 24 w 191"/>
                <a:gd name="T91" fmla="*/ 280 h 331"/>
                <a:gd name="T92" fmla="*/ 31 w 191"/>
                <a:gd name="T93" fmla="*/ 279 h 331"/>
                <a:gd name="T94" fmla="*/ 49 w 191"/>
                <a:gd name="T95" fmla="*/ 218 h 331"/>
                <a:gd name="T96" fmla="*/ 56 w 191"/>
                <a:gd name="T97" fmla="*/ 152 h 331"/>
                <a:gd name="T98" fmla="*/ 64 w 191"/>
                <a:gd name="T99" fmla="*/ 85 h 331"/>
                <a:gd name="T100" fmla="*/ 88 w 191"/>
                <a:gd name="T101" fmla="*/ 30 h 331"/>
                <a:gd name="T102" fmla="*/ 101 w 191"/>
                <a:gd name="T103" fmla="*/ 16 h 331"/>
                <a:gd name="T104" fmla="*/ 118 w 191"/>
                <a:gd name="T105" fmla="*/ 6 h 331"/>
                <a:gd name="T106" fmla="*/ 128 w 191"/>
                <a:gd name="T107" fmla="*/ 3 h 331"/>
                <a:gd name="T108" fmla="*/ 139 w 191"/>
                <a:gd name="T109" fmla="*/ 1 h 331"/>
                <a:gd name="T110" fmla="*/ 150 w 191"/>
                <a:gd name="T111" fmla="*/ 0 h 331"/>
                <a:gd name="T112" fmla="*/ 163 w 191"/>
                <a:gd name="T113" fmla="*/ 1 h 33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91"/>
                <a:gd name="T172" fmla="*/ 0 h 331"/>
                <a:gd name="T173" fmla="*/ 191 w 191"/>
                <a:gd name="T174" fmla="*/ 331 h 33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91" h="331">
                  <a:moveTo>
                    <a:pt x="163" y="1"/>
                  </a:moveTo>
                  <a:lnTo>
                    <a:pt x="134" y="23"/>
                  </a:lnTo>
                  <a:lnTo>
                    <a:pt x="115" y="52"/>
                  </a:lnTo>
                  <a:lnTo>
                    <a:pt x="103" y="84"/>
                  </a:lnTo>
                  <a:lnTo>
                    <a:pt x="97" y="120"/>
                  </a:lnTo>
                  <a:lnTo>
                    <a:pt x="94" y="159"/>
                  </a:lnTo>
                  <a:lnTo>
                    <a:pt x="90" y="198"/>
                  </a:lnTo>
                  <a:lnTo>
                    <a:pt x="86" y="236"/>
                  </a:lnTo>
                  <a:lnTo>
                    <a:pt x="77" y="270"/>
                  </a:lnTo>
                  <a:lnTo>
                    <a:pt x="71" y="282"/>
                  </a:lnTo>
                  <a:lnTo>
                    <a:pt x="62" y="289"/>
                  </a:lnTo>
                  <a:lnTo>
                    <a:pt x="55" y="298"/>
                  </a:lnTo>
                  <a:lnTo>
                    <a:pt x="58" y="309"/>
                  </a:lnTo>
                  <a:lnTo>
                    <a:pt x="65" y="309"/>
                  </a:lnTo>
                  <a:lnTo>
                    <a:pt x="71" y="306"/>
                  </a:lnTo>
                  <a:lnTo>
                    <a:pt x="76" y="302"/>
                  </a:lnTo>
                  <a:lnTo>
                    <a:pt x="81" y="296"/>
                  </a:lnTo>
                  <a:lnTo>
                    <a:pt x="84" y="289"/>
                  </a:lnTo>
                  <a:lnTo>
                    <a:pt x="88" y="283"/>
                  </a:lnTo>
                  <a:lnTo>
                    <a:pt x="91" y="276"/>
                  </a:lnTo>
                  <a:lnTo>
                    <a:pt x="94" y="270"/>
                  </a:lnTo>
                  <a:lnTo>
                    <a:pt x="102" y="237"/>
                  </a:lnTo>
                  <a:lnTo>
                    <a:pt x="106" y="202"/>
                  </a:lnTo>
                  <a:lnTo>
                    <a:pt x="108" y="165"/>
                  </a:lnTo>
                  <a:lnTo>
                    <a:pt x="112" y="129"/>
                  </a:lnTo>
                  <a:lnTo>
                    <a:pt x="118" y="94"/>
                  </a:lnTo>
                  <a:lnTo>
                    <a:pt x="127" y="64"/>
                  </a:lnTo>
                  <a:lnTo>
                    <a:pt x="145" y="38"/>
                  </a:lnTo>
                  <a:lnTo>
                    <a:pt x="171" y="17"/>
                  </a:lnTo>
                  <a:lnTo>
                    <a:pt x="162" y="35"/>
                  </a:lnTo>
                  <a:lnTo>
                    <a:pt x="155" y="55"/>
                  </a:lnTo>
                  <a:lnTo>
                    <a:pt x="151" y="77"/>
                  </a:lnTo>
                  <a:lnTo>
                    <a:pt x="149" y="100"/>
                  </a:lnTo>
                  <a:lnTo>
                    <a:pt x="140" y="266"/>
                  </a:lnTo>
                  <a:lnTo>
                    <a:pt x="138" y="276"/>
                  </a:lnTo>
                  <a:lnTo>
                    <a:pt x="134" y="286"/>
                  </a:lnTo>
                  <a:lnTo>
                    <a:pt x="132" y="296"/>
                  </a:lnTo>
                  <a:lnTo>
                    <a:pt x="135" y="305"/>
                  </a:lnTo>
                  <a:lnTo>
                    <a:pt x="143" y="305"/>
                  </a:lnTo>
                  <a:lnTo>
                    <a:pt x="147" y="299"/>
                  </a:lnTo>
                  <a:lnTo>
                    <a:pt x="150" y="290"/>
                  </a:lnTo>
                  <a:lnTo>
                    <a:pt x="152" y="283"/>
                  </a:lnTo>
                  <a:lnTo>
                    <a:pt x="157" y="251"/>
                  </a:lnTo>
                  <a:lnTo>
                    <a:pt x="159" y="218"/>
                  </a:lnTo>
                  <a:lnTo>
                    <a:pt x="159" y="183"/>
                  </a:lnTo>
                  <a:lnTo>
                    <a:pt x="160" y="150"/>
                  </a:lnTo>
                  <a:lnTo>
                    <a:pt x="162" y="116"/>
                  </a:lnTo>
                  <a:lnTo>
                    <a:pt x="166" y="84"/>
                  </a:lnTo>
                  <a:lnTo>
                    <a:pt x="174" y="53"/>
                  </a:lnTo>
                  <a:lnTo>
                    <a:pt x="187" y="26"/>
                  </a:lnTo>
                  <a:lnTo>
                    <a:pt x="185" y="65"/>
                  </a:lnTo>
                  <a:lnTo>
                    <a:pt x="187" y="105"/>
                  </a:lnTo>
                  <a:lnTo>
                    <a:pt x="189" y="146"/>
                  </a:lnTo>
                  <a:lnTo>
                    <a:pt x="191" y="186"/>
                  </a:lnTo>
                  <a:lnTo>
                    <a:pt x="191" y="225"/>
                  </a:lnTo>
                  <a:lnTo>
                    <a:pt x="187" y="263"/>
                  </a:lnTo>
                  <a:lnTo>
                    <a:pt x="176" y="298"/>
                  </a:lnTo>
                  <a:lnTo>
                    <a:pt x="158" y="331"/>
                  </a:lnTo>
                  <a:lnTo>
                    <a:pt x="138" y="321"/>
                  </a:lnTo>
                  <a:lnTo>
                    <a:pt x="115" y="316"/>
                  </a:lnTo>
                  <a:lnTo>
                    <a:pt x="91" y="315"/>
                  </a:lnTo>
                  <a:lnTo>
                    <a:pt x="68" y="315"/>
                  </a:lnTo>
                  <a:lnTo>
                    <a:pt x="46" y="312"/>
                  </a:lnTo>
                  <a:lnTo>
                    <a:pt x="26" y="303"/>
                  </a:lnTo>
                  <a:lnTo>
                    <a:pt x="11" y="288"/>
                  </a:lnTo>
                  <a:lnTo>
                    <a:pt x="0" y="262"/>
                  </a:lnTo>
                  <a:lnTo>
                    <a:pt x="0" y="240"/>
                  </a:lnTo>
                  <a:lnTo>
                    <a:pt x="2" y="221"/>
                  </a:lnTo>
                  <a:lnTo>
                    <a:pt x="8" y="202"/>
                  </a:lnTo>
                  <a:lnTo>
                    <a:pt x="15" y="185"/>
                  </a:lnTo>
                  <a:lnTo>
                    <a:pt x="23" y="168"/>
                  </a:lnTo>
                  <a:lnTo>
                    <a:pt x="31" y="149"/>
                  </a:lnTo>
                  <a:lnTo>
                    <a:pt x="37" y="129"/>
                  </a:lnTo>
                  <a:lnTo>
                    <a:pt x="40" y="107"/>
                  </a:lnTo>
                  <a:lnTo>
                    <a:pt x="40" y="105"/>
                  </a:lnTo>
                  <a:lnTo>
                    <a:pt x="40" y="98"/>
                  </a:lnTo>
                  <a:lnTo>
                    <a:pt x="43" y="84"/>
                  </a:lnTo>
                  <a:lnTo>
                    <a:pt x="47" y="64"/>
                  </a:lnTo>
                  <a:lnTo>
                    <a:pt x="55" y="46"/>
                  </a:lnTo>
                  <a:lnTo>
                    <a:pt x="62" y="39"/>
                  </a:lnTo>
                  <a:lnTo>
                    <a:pt x="67" y="38"/>
                  </a:lnTo>
                  <a:lnTo>
                    <a:pt x="69" y="38"/>
                  </a:lnTo>
                  <a:lnTo>
                    <a:pt x="59" y="65"/>
                  </a:lnTo>
                  <a:lnTo>
                    <a:pt x="52" y="95"/>
                  </a:lnTo>
                  <a:lnTo>
                    <a:pt x="49" y="127"/>
                  </a:lnTo>
                  <a:lnTo>
                    <a:pt x="45" y="160"/>
                  </a:lnTo>
                  <a:lnTo>
                    <a:pt x="40" y="192"/>
                  </a:lnTo>
                  <a:lnTo>
                    <a:pt x="36" y="222"/>
                  </a:lnTo>
                  <a:lnTo>
                    <a:pt x="27" y="250"/>
                  </a:lnTo>
                  <a:lnTo>
                    <a:pt x="17" y="275"/>
                  </a:lnTo>
                  <a:lnTo>
                    <a:pt x="20" y="279"/>
                  </a:lnTo>
                  <a:lnTo>
                    <a:pt x="24" y="280"/>
                  </a:lnTo>
                  <a:lnTo>
                    <a:pt x="27" y="280"/>
                  </a:lnTo>
                  <a:lnTo>
                    <a:pt x="31" y="279"/>
                  </a:lnTo>
                  <a:lnTo>
                    <a:pt x="42" y="250"/>
                  </a:lnTo>
                  <a:lnTo>
                    <a:pt x="49" y="218"/>
                  </a:lnTo>
                  <a:lnTo>
                    <a:pt x="53" y="185"/>
                  </a:lnTo>
                  <a:lnTo>
                    <a:pt x="56" y="152"/>
                  </a:lnTo>
                  <a:lnTo>
                    <a:pt x="59" y="117"/>
                  </a:lnTo>
                  <a:lnTo>
                    <a:pt x="64" y="85"/>
                  </a:lnTo>
                  <a:lnTo>
                    <a:pt x="74" y="56"/>
                  </a:lnTo>
                  <a:lnTo>
                    <a:pt x="88" y="30"/>
                  </a:lnTo>
                  <a:lnTo>
                    <a:pt x="94" y="23"/>
                  </a:lnTo>
                  <a:lnTo>
                    <a:pt x="101" y="16"/>
                  </a:lnTo>
                  <a:lnTo>
                    <a:pt x="108" y="11"/>
                  </a:lnTo>
                  <a:lnTo>
                    <a:pt x="118" y="6"/>
                  </a:lnTo>
                  <a:lnTo>
                    <a:pt x="122" y="4"/>
                  </a:lnTo>
                  <a:lnTo>
                    <a:pt x="128" y="3"/>
                  </a:lnTo>
                  <a:lnTo>
                    <a:pt x="133" y="1"/>
                  </a:lnTo>
                  <a:lnTo>
                    <a:pt x="139" y="1"/>
                  </a:lnTo>
                  <a:lnTo>
                    <a:pt x="145" y="0"/>
                  </a:lnTo>
                  <a:lnTo>
                    <a:pt x="150" y="0"/>
                  </a:lnTo>
                  <a:lnTo>
                    <a:pt x="157" y="0"/>
                  </a:lnTo>
                  <a:lnTo>
                    <a:pt x="163" y="1"/>
                  </a:lnTo>
                  <a:close/>
                </a:path>
              </a:pathLst>
            </a:custGeom>
            <a:solidFill>
              <a:srgbClr val="994C00"/>
            </a:solidFill>
            <a:ln w="9525">
              <a:noFill/>
              <a:round/>
              <a:headEnd/>
              <a:tailEnd/>
            </a:ln>
          </p:spPr>
          <p:txBody>
            <a:bodyPr/>
            <a:lstStyle/>
            <a:p>
              <a:endParaRPr lang="id-ID"/>
            </a:p>
          </p:txBody>
        </p:sp>
        <p:sp>
          <p:nvSpPr>
            <p:cNvPr id="52267" name="Freeform 395"/>
            <p:cNvSpPr>
              <a:spLocks/>
            </p:cNvSpPr>
            <p:nvPr/>
          </p:nvSpPr>
          <p:spPr bwMode="auto">
            <a:xfrm>
              <a:off x="4991" y="2260"/>
              <a:ext cx="67" cy="324"/>
            </a:xfrm>
            <a:custGeom>
              <a:avLst/>
              <a:gdLst>
                <a:gd name="T0" fmla="*/ 67 w 67"/>
                <a:gd name="T1" fmla="*/ 64 h 324"/>
                <a:gd name="T2" fmla="*/ 62 w 67"/>
                <a:gd name="T3" fmla="*/ 94 h 324"/>
                <a:gd name="T4" fmla="*/ 55 w 67"/>
                <a:gd name="T5" fmla="*/ 123 h 324"/>
                <a:gd name="T6" fmla="*/ 48 w 67"/>
                <a:gd name="T7" fmla="*/ 153 h 324"/>
                <a:gd name="T8" fmla="*/ 44 w 67"/>
                <a:gd name="T9" fmla="*/ 184 h 324"/>
                <a:gd name="T10" fmla="*/ 45 w 67"/>
                <a:gd name="T11" fmla="*/ 203 h 324"/>
                <a:gd name="T12" fmla="*/ 48 w 67"/>
                <a:gd name="T13" fmla="*/ 221 h 324"/>
                <a:gd name="T14" fmla="*/ 48 w 67"/>
                <a:gd name="T15" fmla="*/ 242 h 324"/>
                <a:gd name="T16" fmla="*/ 46 w 67"/>
                <a:gd name="T17" fmla="*/ 262 h 324"/>
                <a:gd name="T18" fmla="*/ 43 w 67"/>
                <a:gd name="T19" fmla="*/ 279 h 324"/>
                <a:gd name="T20" fmla="*/ 38 w 67"/>
                <a:gd name="T21" fmla="*/ 297 h 324"/>
                <a:gd name="T22" fmla="*/ 28 w 67"/>
                <a:gd name="T23" fmla="*/ 311 h 324"/>
                <a:gd name="T24" fmla="*/ 17 w 67"/>
                <a:gd name="T25" fmla="*/ 323 h 324"/>
                <a:gd name="T26" fmla="*/ 13 w 67"/>
                <a:gd name="T27" fmla="*/ 324 h 324"/>
                <a:gd name="T28" fmla="*/ 8 w 67"/>
                <a:gd name="T29" fmla="*/ 324 h 324"/>
                <a:gd name="T30" fmla="*/ 5 w 67"/>
                <a:gd name="T31" fmla="*/ 324 h 324"/>
                <a:gd name="T32" fmla="*/ 0 w 67"/>
                <a:gd name="T33" fmla="*/ 324 h 324"/>
                <a:gd name="T34" fmla="*/ 19 w 67"/>
                <a:gd name="T35" fmla="*/ 289 h 324"/>
                <a:gd name="T36" fmla="*/ 31 w 67"/>
                <a:gd name="T37" fmla="*/ 252 h 324"/>
                <a:gd name="T38" fmla="*/ 36 w 67"/>
                <a:gd name="T39" fmla="*/ 211 h 324"/>
                <a:gd name="T40" fmla="*/ 37 w 67"/>
                <a:gd name="T41" fmla="*/ 169 h 324"/>
                <a:gd name="T42" fmla="*/ 34 w 67"/>
                <a:gd name="T43" fmla="*/ 127 h 324"/>
                <a:gd name="T44" fmla="*/ 32 w 67"/>
                <a:gd name="T45" fmla="*/ 84 h 324"/>
                <a:gd name="T46" fmla="*/ 31 w 67"/>
                <a:gd name="T47" fmla="*/ 41 h 324"/>
                <a:gd name="T48" fmla="*/ 32 w 67"/>
                <a:gd name="T49" fmla="*/ 0 h 324"/>
                <a:gd name="T50" fmla="*/ 48 w 67"/>
                <a:gd name="T51" fmla="*/ 9 h 324"/>
                <a:gd name="T52" fmla="*/ 57 w 67"/>
                <a:gd name="T53" fmla="*/ 25 h 324"/>
                <a:gd name="T54" fmla="*/ 63 w 67"/>
                <a:gd name="T55" fmla="*/ 45 h 324"/>
                <a:gd name="T56" fmla="*/ 67 w 67"/>
                <a:gd name="T57" fmla="*/ 64 h 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7"/>
                <a:gd name="T88" fmla="*/ 0 h 324"/>
                <a:gd name="T89" fmla="*/ 67 w 67"/>
                <a:gd name="T90" fmla="*/ 324 h 32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7" h="324">
                  <a:moveTo>
                    <a:pt x="67" y="64"/>
                  </a:moveTo>
                  <a:lnTo>
                    <a:pt x="62" y="94"/>
                  </a:lnTo>
                  <a:lnTo>
                    <a:pt x="55" y="123"/>
                  </a:lnTo>
                  <a:lnTo>
                    <a:pt x="48" y="153"/>
                  </a:lnTo>
                  <a:lnTo>
                    <a:pt x="44" y="184"/>
                  </a:lnTo>
                  <a:lnTo>
                    <a:pt x="45" y="203"/>
                  </a:lnTo>
                  <a:lnTo>
                    <a:pt x="48" y="221"/>
                  </a:lnTo>
                  <a:lnTo>
                    <a:pt x="48" y="242"/>
                  </a:lnTo>
                  <a:lnTo>
                    <a:pt x="46" y="262"/>
                  </a:lnTo>
                  <a:lnTo>
                    <a:pt x="43" y="279"/>
                  </a:lnTo>
                  <a:lnTo>
                    <a:pt x="38" y="297"/>
                  </a:lnTo>
                  <a:lnTo>
                    <a:pt x="28" y="311"/>
                  </a:lnTo>
                  <a:lnTo>
                    <a:pt x="17" y="323"/>
                  </a:lnTo>
                  <a:lnTo>
                    <a:pt x="13" y="324"/>
                  </a:lnTo>
                  <a:lnTo>
                    <a:pt x="8" y="324"/>
                  </a:lnTo>
                  <a:lnTo>
                    <a:pt x="5" y="324"/>
                  </a:lnTo>
                  <a:lnTo>
                    <a:pt x="0" y="324"/>
                  </a:lnTo>
                  <a:lnTo>
                    <a:pt x="19" y="289"/>
                  </a:lnTo>
                  <a:lnTo>
                    <a:pt x="31" y="252"/>
                  </a:lnTo>
                  <a:lnTo>
                    <a:pt x="36" y="211"/>
                  </a:lnTo>
                  <a:lnTo>
                    <a:pt x="37" y="169"/>
                  </a:lnTo>
                  <a:lnTo>
                    <a:pt x="34" y="127"/>
                  </a:lnTo>
                  <a:lnTo>
                    <a:pt x="32" y="84"/>
                  </a:lnTo>
                  <a:lnTo>
                    <a:pt x="31" y="41"/>
                  </a:lnTo>
                  <a:lnTo>
                    <a:pt x="32" y="0"/>
                  </a:lnTo>
                  <a:lnTo>
                    <a:pt x="48" y="9"/>
                  </a:lnTo>
                  <a:lnTo>
                    <a:pt x="57" y="25"/>
                  </a:lnTo>
                  <a:lnTo>
                    <a:pt x="63" y="45"/>
                  </a:lnTo>
                  <a:lnTo>
                    <a:pt x="67" y="64"/>
                  </a:lnTo>
                  <a:close/>
                </a:path>
              </a:pathLst>
            </a:custGeom>
            <a:solidFill>
              <a:srgbClr val="994C00"/>
            </a:solidFill>
            <a:ln w="9525">
              <a:noFill/>
              <a:round/>
              <a:headEnd/>
              <a:tailEnd/>
            </a:ln>
          </p:spPr>
          <p:txBody>
            <a:bodyPr/>
            <a:lstStyle/>
            <a:p>
              <a:endParaRPr lang="id-ID"/>
            </a:p>
          </p:txBody>
        </p:sp>
        <p:sp>
          <p:nvSpPr>
            <p:cNvPr id="52268" name="Freeform 396"/>
            <p:cNvSpPr>
              <a:spLocks/>
            </p:cNvSpPr>
            <p:nvPr/>
          </p:nvSpPr>
          <p:spPr bwMode="auto">
            <a:xfrm>
              <a:off x="4168" y="2272"/>
              <a:ext cx="478" cy="676"/>
            </a:xfrm>
            <a:custGeom>
              <a:avLst/>
              <a:gdLst>
                <a:gd name="T0" fmla="*/ 231 w 478"/>
                <a:gd name="T1" fmla="*/ 24 h 676"/>
                <a:gd name="T2" fmla="*/ 215 w 478"/>
                <a:gd name="T3" fmla="*/ 23 h 676"/>
                <a:gd name="T4" fmla="*/ 202 w 478"/>
                <a:gd name="T5" fmla="*/ 29 h 676"/>
                <a:gd name="T6" fmla="*/ 218 w 478"/>
                <a:gd name="T7" fmla="*/ 49 h 676"/>
                <a:gd name="T8" fmla="*/ 244 w 478"/>
                <a:gd name="T9" fmla="*/ 49 h 676"/>
                <a:gd name="T10" fmla="*/ 274 w 478"/>
                <a:gd name="T11" fmla="*/ 69 h 676"/>
                <a:gd name="T12" fmla="*/ 314 w 478"/>
                <a:gd name="T13" fmla="*/ 124 h 676"/>
                <a:gd name="T14" fmla="*/ 343 w 478"/>
                <a:gd name="T15" fmla="*/ 186 h 676"/>
                <a:gd name="T16" fmla="*/ 363 w 478"/>
                <a:gd name="T17" fmla="*/ 277 h 676"/>
                <a:gd name="T18" fmla="*/ 413 w 478"/>
                <a:gd name="T19" fmla="*/ 367 h 676"/>
                <a:gd name="T20" fmla="*/ 478 w 478"/>
                <a:gd name="T21" fmla="*/ 444 h 676"/>
                <a:gd name="T22" fmla="*/ 469 w 478"/>
                <a:gd name="T23" fmla="*/ 498 h 676"/>
                <a:gd name="T24" fmla="*/ 425 w 478"/>
                <a:gd name="T25" fmla="*/ 511 h 676"/>
                <a:gd name="T26" fmla="*/ 368 w 478"/>
                <a:gd name="T27" fmla="*/ 475 h 676"/>
                <a:gd name="T28" fmla="*/ 318 w 478"/>
                <a:gd name="T29" fmla="*/ 419 h 676"/>
                <a:gd name="T30" fmla="*/ 271 w 478"/>
                <a:gd name="T31" fmla="*/ 373 h 676"/>
                <a:gd name="T32" fmla="*/ 236 w 478"/>
                <a:gd name="T33" fmla="*/ 316 h 676"/>
                <a:gd name="T34" fmla="*/ 225 w 478"/>
                <a:gd name="T35" fmla="*/ 318 h 676"/>
                <a:gd name="T36" fmla="*/ 236 w 478"/>
                <a:gd name="T37" fmla="*/ 363 h 676"/>
                <a:gd name="T38" fmla="*/ 249 w 478"/>
                <a:gd name="T39" fmla="*/ 394 h 676"/>
                <a:gd name="T40" fmla="*/ 268 w 478"/>
                <a:gd name="T41" fmla="*/ 423 h 676"/>
                <a:gd name="T42" fmla="*/ 287 w 478"/>
                <a:gd name="T43" fmla="*/ 475 h 676"/>
                <a:gd name="T44" fmla="*/ 282 w 478"/>
                <a:gd name="T45" fmla="*/ 597 h 676"/>
                <a:gd name="T46" fmla="*/ 240 w 478"/>
                <a:gd name="T47" fmla="*/ 647 h 676"/>
                <a:gd name="T48" fmla="*/ 186 w 478"/>
                <a:gd name="T49" fmla="*/ 672 h 676"/>
                <a:gd name="T50" fmla="*/ 137 w 478"/>
                <a:gd name="T51" fmla="*/ 676 h 676"/>
                <a:gd name="T52" fmla="*/ 112 w 478"/>
                <a:gd name="T53" fmla="*/ 673 h 676"/>
                <a:gd name="T54" fmla="*/ 88 w 478"/>
                <a:gd name="T55" fmla="*/ 663 h 676"/>
                <a:gd name="T56" fmla="*/ 82 w 478"/>
                <a:gd name="T57" fmla="*/ 652 h 676"/>
                <a:gd name="T58" fmla="*/ 93 w 478"/>
                <a:gd name="T59" fmla="*/ 649 h 676"/>
                <a:gd name="T60" fmla="*/ 127 w 478"/>
                <a:gd name="T61" fmla="*/ 655 h 676"/>
                <a:gd name="T62" fmla="*/ 161 w 478"/>
                <a:gd name="T63" fmla="*/ 646 h 676"/>
                <a:gd name="T64" fmla="*/ 194 w 478"/>
                <a:gd name="T65" fmla="*/ 598 h 676"/>
                <a:gd name="T66" fmla="*/ 206 w 478"/>
                <a:gd name="T67" fmla="*/ 527 h 676"/>
                <a:gd name="T68" fmla="*/ 198 w 478"/>
                <a:gd name="T69" fmla="*/ 454 h 676"/>
                <a:gd name="T70" fmla="*/ 169 w 478"/>
                <a:gd name="T71" fmla="*/ 402 h 676"/>
                <a:gd name="T72" fmla="*/ 118 w 478"/>
                <a:gd name="T73" fmla="*/ 380 h 676"/>
                <a:gd name="T74" fmla="*/ 0 w 478"/>
                <a:gd name="T75" fmla="*/ 299 h 676"/>
                <a:gd name="T76" fmla="*/ 17 w 478"/>
                <a:gd name="T77" fmla="*/ 209 h 676"/>
                <a:gd name="T78" fmla="*/ 50 w 478"/>
                <a:gd name="T79" fmla="*/ 128 h 676"/>
                <a:gd name="T80" fmla="*/ 95 w 478"/>
                <a:gd name="T81" fmla="*/ 75 h 676"/>
                <a:gd name="T82" fmla="*/ 124 w 478"/>
                <a:gd name="T83" fmla="*/ 55 h 676"/>
                <a:gd name="T84" fmla="*/ 148 w 478"/>
                <a:gd name="T85" fmla="*/ 29 h 676"/>
                <a:gd name="T86" fmla="*/ 170 w 478"/>
                <a:gd name="T87" fmla="*/ 0 h 676"/>
                <a:gd name="T88" fmla="*/ 202 w 478"/>
                <a:gd name="T89" fmla="*/ 4 h 676"/>
                <a:gd name="T90" fmla="*/ 232 w 478"/>
                <a:gd name="T91" fmla="*/ 17 h 6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78"/>
                <a:gd name="T139" fmla="*/ 0 h 676"/>
                <a:gd name="T140" fmla="*/ 478 w 478"/>
                <a:gd name="T141" fmla="*/ 676 h 6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78" h="676">
                  <a:moveTo>
                    <a:pt x="240" y="24"/>
                  </a:moveTo>
                  <a:lnTo>
                    <a:pt x="236" y="24"/>
                  </a:lnTo>
                  <a:lnTo>
                    <a:pt x="231" y="24"/>
                  </a:lnTo>
                  <a:lnTo>
                    <a:pt x="226" y="23"/>
                  </a:lnTo>
                  <a:lnTo>
                    <a:pt x="220" y="23"/>
                  </a:lnTo>
                  <a:lnTo>
                    <a:pt x="215" y="23"/>
                  </a:lnTo>
                  <a:lnTo>
                    <a:pt x="211" y="23"/>
                  </a:lnTo>
                  <a:lnTo>
                    <a:pt x="206" y="24"/>
                  </a:lnTo>
                  <a:lnTo>
                    <a:pt x="202" y="29"/>
                  </a:lnTo>
                  <a:lnTo>
                    <a:pt x="206" y="39"/>
                  </a:lnTo>
                  <a:lnTo>
                    <a:pt x="212" y="45"/>
                  </a:lnTo>
                  <a:lnTo>
                    <a:pt x="218" y="49"/>
                  </a:lnTo>
                  <a:lnTo>
                    <a:pt x="226" y="49"/>
                  </a:lnTo>
                  <a:lnTo>
                    <a:pt x="234" y="49"/>
                  </a:lnTo>
                  <a:lnTo>
                    <a:pt x="244" y="49"/>
                  </a:lnTo>
                  <a:lnTo>
                    <a:pt x="252" y="50"/>
                  </a:lnTo>
                  <a:lnTo>
                    <a:pt x="261" y="52"/>
                  </a:lnTo>
                  <a:lnTo>
                    <a:pt x="274" y="69"/>
                  </a:lnTo>
                  <a:lnTo>
                    <a:pt x="287" y="87"/>
                  </a:lnTo>
                  <a:lnTo>
                    <a:pt x="301" y="105"/>
                  </a:lnTo>
                  <a:lnTo>
                    <a:pt x="314" y="124"/>
                  </a:lnTo>
                  <a:lnTo>
                    <a:pt x="325" y="143"/>
                  </a:lnTo>
                  <a:lnTo>
                    <a:pt x="335" y="165"/>
                  </a:lnTo>
                  <a:lnTo>
                    <a:pt x="343" y="186"/>
                  </a:lnTo>
                  <a:lnTo>
                    <a:pt x="346" y="211"/>
                  </a:lnTo>
                  <a:lnTo>
                    <a:pt x="353" y="244"/>
                  </a:lnTo>
                  <a:lnTo>
                    <a:pt x="363" y="277"/>
                  </a:lnTo>
                  <a:lnTo>
                    <a:pt x="377" y="308"/>
                  </a:lnTo>
                  <a:lnTo>
                    <a:pt x="394" y="338"/>
                  </a:lnTo>
                  <a:lnTo>
                    <a:pt x="413" y="367"/>
                  </a:lnTo>
                  <a:lnTo>
                    <a:pt x="433" y="393"/>
                  </a:lnTo>
                  <a:lnTo>
                    <a:pt x="456" y="419"/>
                  </a:lnTo>
                  <a:lnTo>
                    <a:pt x="478" y="444"/>
                  </a:lnTo>
                  <a:lnTo>
                    <a:pt x="476" y="462"/>
                  </a:lnTo>
                  <a:lnTo>
                    <a:pt x="472" y="481"/>
                  </a:lnTo>
                  <a:lnTo>
                    <a:pt x="469" y="498"/>
                  </a:lnTo>
                  <a:lnTo>
                    <a:pt x="467" y="519"/>
                  </a:lnTo>
                  <a:lnTo>
                    <a:pt x="446" y="517"/>
                  </a:lnTo>
                  <a:lnTo>
                    <a:pt x="425" y="511"/>
                  </a:lnTo>
                  <a:lnTo>
                    <a:pt x="404" y="503"/>
                  </a:lnTo>
                  <a:lnTo>
                    <a:pt x="385" y="490"/>
                  </a:lnTo>
                  <a:lnTo>
                    <a:pt x="368" y="475"/>
                  </a:lnTo>
                  <a:lnTo>
                    <a:pt x="350" y="458"/>
                  </a:lnTo>
                  <a:lnTo>
                    <a:pt x="333" y="439"/>
                  </a:lnTo>
                  <a:lnTo>
                    <a:pt x="318" y="419"/>
                  </a:lnTo>
                  <a:lnTo>
                    <a:pt x="302" y="409"/>
                  </a:lnTo>
                  <a:lnTo>
                    <a:pt x="287" y="393"/>
                  </a:lnTo>
                  <a:lnTo>
                    <a:pt x="271" y="373"/>
                  </a:lnTo>
                  <a:lnTo>
                    <a:pt x="258" y="352"/>
                  </a:lnTo>
                  <a:lnTo>
                    <a:pt x="245" y="332"/>
                  </a:lnTo>
                  <a:lnTo>
                    <a:pt x="236" y="316"/>
                  </a:lnTo>
                  <a:lnTo>
                    <a:pt x="230" y="306"/>
                  </a:lnTo>
                  <a:lnTo>
                    <a:pt x="226" y="303"/>
                  </a:lnTo>
                  <a:lnTo>
                    <a:pt x="225" y="318"/>
                  </a:lnTo>
                  <a:lnTo>
                    <a:pt x="227" y="332"/>
                  </a:lnTo>
                  <a:lnTo>
                    <a:pt x="232" y="348"/>
                  </a:lnTo>
                  <a:lnTo>
                    <a:pt x="236" y="363"/>
                  </a:lnTo>
                  <a:lnTo>
                    <a:pt x="239" y="373"/>
                  </a:lnTo>
                  <a:lnTo>
                    <a:pt x="244" y="384"/>
                  </a:lnTo>
                  <a:lnTo>
                    <a:pt x="249" y="394"/>
                  </a:lnTo>
                  <a:lnTo>
                    <a:pt x="255" y="406"/>
                  </a:lnTo>
                  <a:lnTo>
                    <a:pt x="261" y="415"/>
                  </a:lnTo>
                  <a:lnTo>
                    <a:pt x="268" y="423"/>
                  </a:lnTo>
                  <a:lnTo>
                    <a:pt x="275" y="431"/>
                  </a:lnTo>
                  <a:lnTo>
                    <a:pt x="284" y="436"/>
                  </a:lnTo>
                  <a:lnTo>
                    <a:pt x="287" y="475"/>
                  </a:lnTo>
                  <a:lnTo>
                    <a:pt x="284" y="516"/>
                  </a:lnTo>
                  <a:lnTo>
                    <a:pt x="282" y="556"/>
                  </a:lnTo>
                  <a:lnTo>
                    <a:pt x="282" y="597"/>
                  </a:lnTo>
                  <a:lnTo>
                    <a:pt x="270" y="617"/>
                  </a:lnTo>
                  <a:lnTo>
                    <a:pt x="257" y="633"/>
                  </a:lnTo>
                  <a:lnTo>
                    <a:pt x="240" y="647"/>
                  </a:lnTo>
                  <a:lnTo>
                    <a:pt x="224" y="657"/>
                  </a:lnTo>
                  <a:lnTo>
                    <a:pt x="205" y="666"/>
                  </a:lnTo>
                  <a:lnTo>
                    <a:pt x="186" y="672"/>
                  </a:lnTo>
                  <a:lnTo>
                    <a:pt x="165" y="675"/>
                  </a:lnTo>
                  <a:lnTo>
                    <a:pt x="145" y="676"/>
                  </a:lnTo>
                  <a:lnTo>
                    <a:pt x="137" y="676"/>
                  </a:lnTo>
                  <a:lnTo>
                    <a:pt x="130" y="675"/>
                  </a:lnTo>
                  <a:lnTo>
                    <a:pt x="120" y="675"/>
                  </a:lnTo>
                  <a:lnTo>
                    <a:pt x="112" y="673"/>
                  </a:lnTo>
                  <a:lnTo>
                    <a:pt x="104" y="670"/>
                  </a:lnTo>
                  <a:lnTo>
                    <a:pt x="95" y="668"/>
                  </a:lnTo>
                  <a:lnTo>
                    <a:pt x="88" y="663"/>
                  </a:lnTo>
                  <a:lnTo>
                    <a:pt x="81" y="657"/>
                  </a:lnTo>
                  <a:lnTo>
                    <a:pt x="82" y="655"/>
                  </a:lnTo>
                  <a:lnTo>
                    <a:pt x="82" y="652"/>
                  </a:lnTo>
                  <a:lnTo>
                    <a:pt x="82" y="647"/>
                  </a:lnTo>
                  <a:lnTo>
                    <a:pt x="82" y="644"/>
                  </a:lnTo>
                  <a:lnTo>
                    <a:pt x="93" y="649"/>
                  </a:lnTo>
                  <a:lnTo>
                    <a:pt x="105" y="652"/>
                  </a:lnTo>
                  <a:lnTo>
                    <a:pt x="115" y="655"/>
                  </a:lnTo>
                  <a:lnTo>
                    <a:pt x="127" y="655"/>
                  </a:lnTo>
                  <a:lnTo>
                    <a:pt x="139" y="653"/>
                  </a:lnTo>
                  <a:lnTo>
                    <a:pt x="150" y="650"/>
                  </a:lnTo>
                  <a:lnTo>
                    <a:pt x="161" y="646"/>
                  </a:lnTo>
                  <a:lnTo>
                    <a:pt x="171" y="639"/>
                  </a:lnTo>
                  <a:lnTo>
                    <a:pt x="184" y="620"/>
                  </a:lnTo>
                  <a:lnTo>
                    <a:pt x="194" y="598"/>
                  </a:lnTo>
                  <a:lnTo>
                    <a:pt x="201" y="576"/>
                  </a:lnTo>
                  <a:lnTo>
                    <a:pt x="205" y="552"/>
                  </a:lnTo>
                  <a:lnTo>
                    <a:pt x="206" y="527"/>
                  </a:lnTo>
                  <a:lnTo>
                    <a:pt x="205" y="501"/>
                  </a:lnTo>
                  <a:lnTo>
                    <a:pt x="202" y="477"/>
                  </a:lnTo>
                  <a:lnTo>
                    <a:pt x="198" y="454"/>
                  </a:lnTo>
                  <a:lnTo>
                    <a:pt x="190" y="431"/>
                  </a:lnTo>
                  <a:lnTo>
                    <a:pt x="181" y="413"/>
                  </a:lnTo>
                  <a:lnTo>
                    <a:pt x="169" y="402"/>
                  </a:lnTo>
                  <a:lnTo>
                    <a:pt x="155" y="394"/>
                  </a:lnTo>
                  <a:lnTo>
                    <a:pt x="137" y="387"/>
                  </a:lnTo>
                  <a:lnTo>
                    <a:pt x="118" y="380"/>
                  </a:lnTo>
                  <a:lnTo>
                    <a:pt x="96" y="371"/>
                  </a:lnTo>
                  <a:lnTo>
                    <a:pt x="74" y="358"/>
                  </a:lnTo>
                  <a:lnTo>
                    <a:pt x="0" y="299"/>
                  </a:lnTo>
                  <a:lnTo>
                    <a:pt x="4" y="269"/>
                  </a:lnTo>
                  <a:lnTo>
                    <a:pt x="10" y="240"/>
                  </a:lnTo>
                  <a:lnTo>
                    <a:pt x="17" y="209"/>
                  </a:lnTo>
                  <a:lnTo>
                    <a:pt x="25" y="182"/>
                  </a:lnTo>
                  <a:lnTo>
                    <a:pt x="37" y="154"/>
                  </a:lnTo>
                  <a:lnTo>
                    <a:pt x="50" y="128"/>
                  </a:lnTo>
                  <a:lnTo>
                    <a:pt x="67" y="104"/>
                  </a:lnTo>
                  <a:lnTo>
                    <a:pt x="87" y="82"/>
                  </a:lnTo>
                  <a:lnTo>
                    <a:pt x="95" y="75"/>
                  </a:lnTo>
                  <a:lnTo>
                    <a:pt x="105" y="68"/>
                  </a:lnTo>
                  <a:lnTo>
                    <a:pt x="114" y="62"/>
                  </a:lnTo>
                  <a:lnTo>
                    <a:pt x="124" y="55"/>
                  </a:lnTo>
                  <a:lnTo>
                    <a:pt x="133" y="48"/>
                  </a:lnTo>
                  <a:lnTo>
                    <a:pt x="140" y="39"/>
                  </a:lnTo>
                  <a:lnTo>
                    <a:pt x="148" y="29"/>
                  </a:lnTo>
                  <a:lnTo>
                    <a:pt x="152" y="16"/>
                  </a:lnTo>
                  <a:lnTo>
                    <a:pt x="161" y="0"/>
                  </a:lnTo>
                  <a:lnTo>
                    <a:pt x="170" y="0"/>
                  </a:lnTo>
                  <a:lnTo>
                    <a:pt x="181" y="1"/>
                  </a:lnTo>
                  <a:lnTo>
                    <a:pt x="192" y="3"/>
                  </a:lnTo>
                  <a:lnTo>
                    <a:pt x="202" y="4"/>
                  </a:lnTo>
                  <a:lnTo>
                    <a:pt x="213" y="7"/>
                  </a:lnTo>
                  <a:lnTo>
                    <a:pt x="224" y="11"/>
                  </a:lnTo>
                  <a:lnTo>
                    <a:pt x="232" y="17"/>
                  </a:lnTo>
                  <a:lnTo>
                    <a:pt x="240" y="24"/>
                  </a:lnTo>
                  <a:close/>
                </a:path>
              </a:pathLst>
            </a:custGeom>
            <a:solidFill>
              <a:srgbClr val="FFE29E"/>
            </a:solidFill>
            <a:ln w="9525">
              <a:noFill/>
              <a:round/>
              <a:headEnd/>
              <a:tailEnd/>
            </a:ln>
          </p:spPr>
          <p:txBody>
            <a:bodyPr/>
            <a:lstStyle/>
            <a:p>
              <a:endParaRPr lang="id-ID"/>
            </a:p>
          </p:txBody>
        </p:sp>
        <p:sp>
          <p:nvSpPr>
            <p:cNvPr id="52269" name="Freeform 397"/>
            <p:cNvSpPr>
              <a:spLocks/>
            </p:cNvSpPr>
            <p:nvPr/>
          </p:nvSpPr>
          <p:spPr bwMode="auto">
            <a:xfrm>
              <a:off x="5058" y="2325"/>
              <a:ext cx="16" cy="75"/>
            </a:xfrm>
            <a:custGeom>
              <a:avLst/>
              <a:gdLst>
                <a:gd name="T0" fmla="*/ 0 w 16"/>
                <a:gd name="T1" fmla="*/ 75 h 75"/>
                <a:gd name="T2" fmla="*/ 15 w 16"/>
                <a:gd name="T3" fmla="*/ 0 h 75"/>
                <a:gd name="T4" fmla="*/ 16 w 16"/>
                <a:gd name="T5" fmla="*/ 21 h 75"/>
                <a:gd name="T6" fmla="*/ 13 w 16"/>
                <a:gd name="T7" fmla="*/ 39 h 75"/>
                <a:gd name="T8" fmla="*/ 8 w 16"/>
                <a:gd name="T9" fmla="*/ 58 h 75"/>
                <a:gd name="T10" fmla="*/ 0 w 16"/>
                <a:gd name="T11" fmla="*/ 75 h 75"/>
                <a:gd name="T12" fmla="*/ 0 60000 65536"/>
                <a:gd name="T13" fmla="*/ 0 60000 65536"/>
                <a:gd name="T14" fmla="*/ 0 60000 65536"/>
                <a:gd name="T15" fmla="*/ 0 60000 65536"/>
                <a:gd name="T16" fmla="*/ 0 60000 65536"/>
                <a:gd name="T17" fmla="*/ 0 60000 65536"/>
                <a:gd name="T18" fmla="*/ 0 w 16"/>
                <a:gd name="T19" fmla="*/ 0 h 75"/>
                <a:gd name="T20" fmla="*/ 16 w 16"/>
                <a:gd name="T21" fmla="*/ 75 h 75"/>
              </a:gdLst>
              <a:ahLst/>
              <a:cxnLst>
                <a:cxn ang="T12">
                  <a:pos x="T0" y="T1"/>
                </a:cxn>
                <a:cxn ang="T13">
                  <a:pos x="T2" y="T3"/>
                </a:cxn>
                <a:cxn ang="T14">
                  <a:pos x="T4" y="T5"/>
                </a:cxn>
                <a:cxn ang="T15">
                  <a:pos x="T6" y="T7"/>
                </a:cxn>
                <a:cxn ang="T16">
                  <a:pos x="T8" y="T9"/>
                </a:cxn>
                <a:cxn ang="T17">
                  <a:pos x="T10" y="T11"/>
                </a:cxn>
              </a:cxnLst>
              <a:rect l="T18" t="T19" r="T20" b="T21"/>
              <a:pathLst>
                <a:path w="16" h="75">
                  <a:moveTo>
                    <a:pt x="0" y="75"/>
                  </a:moveTo>
                  <a:lnTo>
                    <a:pt x="15" y="0"/>
                  </a:lnTo>
                  <a:lnTo>
                    <a:pt x="16" y="21"/>
                  </a:lnTo>
                  <a:lnTo>
                    <a:pt x="13" y="39"/>
                  </a:lnTo>
                  <a:lnTo>
                    <a:pt x="8" y="58"/>
                  </a:lnTo>
                  <a:lnTo>
                    <a:pt x="0" y="75"/>
                  </a:lnTo>
                  <a:close/>
                </a:path>
              </a:pathLst>
            </a:custGeom>
            <a:solidFill>
              <a:srgbClr val="994C00"/>
            </a:solidFill>
            <a:ln w="9525">
              <a:noFill/>
              <a:round/>
              <a:headEnd/>
              <a:tailEnd/>
            </a:ln>
          </p:spPr>
          <p:txBody>
            <a:bodyPr/>
            <a:lstStyle/>
            <a:p>
              <a:endParaRPr lang="id-ID"/>
            </a:p>
          </p:txBody>
        </p:sp>
        <p:sp>
          <p:nvSpPr>
            <p:cNvPr id="52270" name="Freeform 398"/>
            <p:cNvSpPr>
              <a:spLocks/>
            </p:cNvSpPr>
            <p:nvPr/>
          </p:nvSpPr>
          <p:spPr bwMode="auto">
            <a:xfrm>
              <a:off x="4566" y="2348"/>
              <a:ext cx="248" cy="261"/>
            </a:xfrm>
            <a:custGeom>
              <a:avLst/>
              <a:gdLst>
                <a:gd name="T0" fmla="*/ 243 w 248"/>
                <a:gd name="T1" fmla="*/ 93 h 261"/>
                <a:gd name="T2" fmla="*/ 231 w 248"/>
                <a:gd name="T3" fmla="*/ 145 h 261"/>
                <a:gd name="T4" fmla="*/ 226 w 248"/>
                <a:gd name="T5" fmla="*/ 177 h 261"/>
                <a:gd name="T6" fmla="*/ 217 w 248"/>
                <a:gd name="T7" fmla="*/ 188 h 261"/>
                <a:gd name="T8" fmla="*/ 209 w 248"/>
                <a:gd name="T9" fmla="*/ 198 h 261"/>
                <a:gd name="T10" fmla="*/ 198 w 248"/>
                <a:gd name="T11" fmla="*/ 207 h 261"/>
                <a:gd name="T12" fmla="*/ 200 w 248"/>
                <a:gd name="T13" fmla="*/ 177 h 261"/>
                <a:gd name="T14" fmla="*/ 220 w 248"/>
                <a:gd name="T15" fmla="*/ 119 h 261"/>
                <a:gd name="T16" fmla="*/ 204 w 248"/>
                <a:gd name="T17" fmla="*/ 78 h 261"/>
                <a:gd name="T18" fmla="*/ 165 w 248"/>
                <a:gd name="T19" fmla="*/ 61 h 261"/>
                <a:gd name="T20" fmla="*/ 124 w 248"/>
                <a:gd name="T21" fmla="*/ 47 h 261"/>
                <a:gd name="T22" fmla="*/ 84 w 248"/>
                <a:gd name="T23" fmla="*/ 32 h 261"/>
                <a:gd name="T24" fmla="*/ 59 w 248"/>
                <a:gd name="T25" fmla="*/ 41 h 261"/>
                <a:gd name="T26" fmla="*/ 41 w 248"/>
                <a:gd name="T27" fmla="*/ 90 h 261"/>
                <a:gd name="T28" fmla="*/ 24 w 248"/>
                <a:gd name="T29" fmla="*/ 142 h 261"/>
                <a:gd name="T30" fmla="*/ 17 w 248"/>
                <a:gd name="T31" fmla="*/ 183 h 261"/>
                <a:gd name="T32" fmla="*/ 37 w 248"/>
                <a:gd name="T33" fmla="*/ 198 h 261"/>
                <a:gd name="T34" fmla="*/ 71 w 248"/>
                <a:gd name="T35" fmla="*/ 211 h 261"/>
                <a:gd name="T36" fmla="*/ 103 w 248"/>
                <a:gd name="T37" fmla="*/ 224 h 261"/>
                <a:gd name="T38" fmla="*/ 135 w 248"/>
                <a:gd name="T39" fmla="*/ 239 h 261"/>
                <a:gd name="T40" fmla="*/ 138 w 248"/>
                <a:gd name="T41" fmla="*/ 261 h 261"/>
                <a:gd name="T42" fmla="*/ 0 w 248"/>
                <a:gd name="T43" fmla="*/ 184 h 261"/>
                <a:gd name="T44" fmla="*/ 10 w 248"/>
                <a:gd name="T45" fmla="*/ 123 h 261"/>
                <a:gd name="T46" fmla="*/ 33 w 248"/>
                <a:gd name="T47" fmla="*/ 60 h 261"/>
                <a:gd name="T48" fmla="*/ 53 w 248"/>
                <a:gd name="T49" fmla="*/ 13 h 261"/>
                <a:gd name="T50" fmla="*/ 63 w 248"/>
                <a:gd name="T51" fmla="*/ 3 h 261"/>
                <a:gd name="T52" fmla="*/ 84 w 248"/>
                <a:gd name="T53" fmla="*/ 11 h 261"/>
                <a:gd name="T54" fmla="*/ 113 w 248"/>
                <a:gd name="T55" fmla="*/ 21 h 261"/>
                <a:gd name="T56" fmla="*/ 146 w 248"/>
                <a:gd name="T57" fmla="*/ 32 h 261"/>
                <a:gd name="T58" fmla="*/ 179 w 248"/>
                <a:gd name="T59" fmla="*/ 44 h 261"/>
                <a:gd name="T60" fmla="*/ 209 w 248"/>
                <a:gd name="T61" fmla="*/ 55 h 261"/>
                <a:gd name="T62" fmla="*/ 232 w 248"/>
                <a:gd name="T63" fmla="*/ 63 h 261"/>
                <a:gd name="T64" fmla="*/ 245 w 248"/>
                <a:gd name="T65" fmla="*/ 68 h 26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8"/>
                <a:gd name="T100" fmla="*/ 0 h 261"/>
                <a:gd name="T101" fmla="*/ 248 w 248"/>
                <a:gd name="T102" fmla="*/ 261 h 26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8" h="261">
                  <a:moveTo>
                    <a:pt x="248" y="68"/>
                  </a:moveTo>
                  <a:lnTo>
                    <a:pt x="243" y="93"/>
                  </a:lnTo>
                  <a:lnTo>
                    <a:pt x="237" y="119"/>
                  </a:lnTo>
                  <a:lnTo>
                    <a:pt x="231" y="145"/>
                  </a:lnTo>
                  <a:lnTo>
                    <a:pt x="232" y="174"/>
                  </a:lnTo>
                  <a:lnTo>
                    <a:pt x="226" y="177"/>
                  </a:lnTo>
                  <a:lnTo>
                    <a:pt x="222" y="183"/>
                  </a:lnTo>
                  <a:lnTo>
                    <a:pt x="217" y="188"/>
                  </a:lnTo>
                  <a:lnTo>
                    <a:pt x="213" y="194"/>
                  </a:lnTo>
                  <a:lnTo>
                    <a:pt x="209" y="198"/>
                  </a:lnTo>
                  <a:lnTo>
                    <a:pt x="204" y="204"/>
                  </a:lnTo>
                  <a:lnTo>
                    <a:pt x="198" y="207"/>
                  </a:lnTo>
                  <a:lnTo>
                    <a:pt x="192" y="207"/>
                  </a:lnTo>
                  <a:lnTo>
                    <a:pt x="200" y="177"/>
                  </a:lnTo>
                  <a:lnTo>
                    <a:pt x="211" y="148"/>
                  </a:lnTo>
                  <a:lnTo>
                    <a:pt x="220" y="119"/>
                  </a:lnTo>
                  <a:lnTo>
                    <a:pt x="223" y="89"/>
                  </a:lnTo>
                  <a:lnTo>
                    <a:pt x="204" y="78"/>
                  </a:lnTo>
                  <a:lnTo>
                    <a:pt x="185" y="70"/>
                  </a:lnTo>
                  <a:lnTo>
                    <a:pt x="165" y="61"/>
                  </a:lnTo>
                  <a:lnTo>
                    <a:pt x="144" y="54"/>
                  </a:lnTo>
                  <a:lnTo>
                    <a:pt x="124" y="47"/>
                  </a:lnTo>
                  <a:lnTo>
                    <a:pt x="104" y="39"/>
                  </a:lnTo>
                  <a:lnTo>
                    <a:pt x="84" y="32"/>
                  </a:lnTo>
                  <a:lnTo>
                    <a:pt x="66" y="24"/>
                  </a:lnTo>
                  <a:lnTo>
                    <a:pt x="59" y="41"/>
                  </a:lnTo>
                  <a:lnTo>
                    <a:pt x="50" y="64"/>
                  </a:lnTo>
                  <a:lnTo>
                    <a:pt x="41" y="90"/>
                  </a:lnTo>
                  <a:lnTo>
                    <a:pt x="33" y="116"/>
                  </a:lnTo>
                  <a:lnTo>
                    <a:pt x="24" y="142"/>
                  </a:lnTo>
                  <a:lnTo>
                    <a:pt x="19" y="165"/>
                  </a:lnTo>
                  <a:lnTo>
                    <a:pt x="17" y="183"/>
                  </a:lnTo>
                  <a:lnTo>
                    <a:pt x="21" y="193"/>
                  </a:lnTo>
                  <a:lnTo>
                    <a:pt x="37" y="198"/>
                  </a:lnTo>
                  <a:lnTo>
                    <a:pt x="54" y="204"/>
                  </a:lnTo>
                  <a:lnTo>
                    <a:pt x="71" y="211"/>
                  </a:lnTo>
                  <a:lnTo>
                    <a:pt x="87" y="217"/>
                  </a:lnTo>
                  <a:lnTo>
                    <a:pt x="103" y="224"/>
                  </a:lnTo>
                  <a:lnTo>
                    <a:pt x="119" y="232"/>
                  </a:lnTo>
                  <a:lnTo>
                    <a:pt x="135" y="239"/>
                  </a:lnTo>
                  <a:lnTo>
                    <a:pt x="151" y="246"/>
                  </a:lnTo>
                  <a:lnTo>
                    <a:pt x="138" y="261"/>
                  </a:lnTo>
                  <a:lnTo>
                    <a:pt x="5" y="207"/>
                  </a:lnTo>
                  <a:lnTo>
                    <a:pt x="0" y="184"/>
                  </a:lnTo>
                  <a:lnTo>
                    <a:pt x="3" y="155"/>
                  </a:lnTo>
                  <a:lnTo>
                    <a:pt x="10" y="123"/>
                  </a:lnTo>
                  <a:lnTo>
                    <a:pt x="21" y="90"/>
                  </a:lnTo>
                  <a:lnTo>
                    <a:pt x="33" y="60"/>
                  </a:lnTo>
                  <a:lnTo>
                    <a:pt x="43" y="34"/>
                  </a:lnTo>
                  <a:lnTo>
                    <a:pt x="53" y="13"/>
                  </a:lnTo>
                  <a:lnTo>
                    <a:pt x="56" y="0"/>
                  </a:lnTo>
                  <a:lnTo>
                    <a:pt x="63" y="3"/>
                  </a:lnTo>
                  <a:lnTo>
                    <a:pt x="73" y="6"/>
                  </a:lnTo>
                  <a:lnTo>
                    <a:pt x="84" y="11"/>
                  </a:lnTo>
                  <a:lnTo>
                    <a:pt x="98" y="15"/>
                  </a:lnTo>
                  <a:lnTo>
                    <a:pt x="113" y="21"/>
                  </a:lnTo>
                  <a:lnTo>
                    <a:pt x="129" y="26"/>
                  </a:lnTo>
                  <a:lnTo>
                    <a:pt x="146" y="32"/>
                  </a:lnTo>
                  <a:lnTo>
                    <a:pt x="162" y="38"/>
                  </a:lnTo>
                  <a:lnTo>
                    <a:pt x="179" y="44"/>
                  </a:lnTo>
                  <a:lnTo>
                    <a:pt x="194" y="50"/>
                  </a:lnTo>
                  <a:lnTo>
                    <a:pt x="209" y="55"/>
                  </a:lnTo>
                  <a:lnTo>
                    <a:pt x="222" y="60"/>
                  </a:lnTo>
                  <a:lnTo>
                    <a:pt x="232" y="63"/>
                  </a:lnTo>
                  <a:lnTo>
                    <a:pt x="241" y="65"/>
                  </a:lnTo>
                  <a:lnTo>
                    <a:pt x="245" y="68"/>
                  </a:lnTo>
                  <a:lnTo>
                    <a:pt x="248" y="68"/>
                  </a:lnTo>
                  <a:close/>
                </a:path>
              </a:pathLst>
            </a:custGeom>
            <a:solidFill>
              <a:srgbClr val="D8D8D8"/>
            </a:solidFill>
            <a:ln w="9525">
              <a:noFill/>
              <a:round/>
              <a:headEnd/>
              <a:tailEnd/>
            </a:ln>
          </p:spPr>
          <p:txBody>
            <a:bodyPr/>
            <a:lstStyle/>
            <a:p>
              <a:endParaRPr lang="id-ID"/>
            </a:p>
          </p:txBody>
        </p:sp>
        <p:sp>
          <p:nvSpPr>
            <p:cNvPr id="52271" name="Freeform 399"/>
            <p:cNvSpPr>
              <a:spLocks/>
            </p:cNvSpPr>
            <p:nvPr/>
          </p:nvSpPr>
          <p:spPr bwMode="auto">
            <a:xfrm>
              <a:off x="3773" y="2395"/>
              <a:ext cx="256" cy="255"/>
            </a:xfrm>
            <a:custGeom>
              <a:avLst/>
              <a:gdLst>
                <a:gd name="T0" fmla="*/ 198 w 256"/>
                <a:gd name="T1" fmla="*/ 10 h 255"/>
                <a:gd name="T2" fmla="*/ 205 w 256"/>
                <a:gd name="T3" fmla="*/ 11 h 255"/>
                <a:gd name="T4" fmla="*/ 212 w 256"/>
                <a:gd name="T5" fmla="*/ 13 h 255"/>
                <a:gd name="T6" fmla="*/ 219 w 256"/>
                <a:gd name="T7" fmla="*/ 11 h 255"/>
                <a:gd name="T8" fmla="*/ 227 w 256"/>
                <a:gd name="T9" fmla="*/ 11 h 255"/>
                <a:gd name="T10" fmla="*/ 235 w 256"/>
                <a:gd name="T11" fmla="*/ 10 h 255"/>
                <a:gd name="T12" fmla="*/ 242 w 256"/>
                <a:gd name="T13" fmla="*/ 8 h 255"/>
                <a:gd name="T14" fmla="*/ 249 w 256"/>
                <a:gd name="T15" fmla="*/ 8 h 255"/>
                <a:gd name="T16" fmla="*/ 256 w 256"/>
                <a:gd name="T17" fmla="*/ 7 h 255"/>
                <a:gd name="T18" fmla="*/ 252 w 256"/>
                <a:gd name="T19" fmla="*/ 72 h 255"/>
                <a:gd name="T20" fmla="*/ 248 w 256"/>
                <a:gd name="T21" fmla="*/ 136 h 255"/>
                <a:gd name="T22" fmla="*/ 239 w 256"/>
                <a:gd name="T23" fmla="*/ 196 h 255"/>
                <a:gd name="T24" fmla="*/ 225 w 256"/>
                <a:gd name="T25" fmla="*/ 255 h 255"/>
                <a:gd name="T26" fmla="*/ 76 w 256"/>
                <a:gd name="T27" fmla="*/ 199 h 255"/>
                <a:gd name="T28" fmla="*/ 19 w 256"/>
                <a:gd name="T29" fmla="*/ 193 h 255"/>
                <a:gd name="T30" fmla="*/ 0 w 256"/>
                <a:gd name="T31" fmla="*/ 37 h 255"/>
                <a:gd name="T32" fmla="*/ 23 w 256"/>
                <a:gd name="T33" fmla="*/ 39 h 255"/>
                <a:gd name="T34" fmla="*/ 44 w 256"/>
                <a:gd name="T35" fmla="*/ 39 h 255"/>
                <a:gd name="T36" fmla="*/ 65 w 256"/>
                <a:gd name="T37" fmla="*/ 36 h 255"/>
                <a:gd name="T38" fmla="*/ 86 w 256"/>
                <a:gd name="T39" fmla="*/ 31 h 255"/>
                <a:gd name="T40" fmla="*/ 105 w 256"/>
                <a:gd name="T41" fmla="*/ 24 h 255"/>
                <a:gd name="T42" fmla="*/ 125 w 256"/>
                <a:gd name="T43" fmla="*/ 17 h 255"/>
                <a:gd name="T44" fmla="*/ 144 w 256"/>
                <a:gd name="T45" fmla="*/ 8 h 255"/>
                <a:gd name="T46" fmla="*/ 163 w 256"/>
                <a:gd name="T47" fmla="*/ 0 h 255"/>
                <a:gd name="T48" fmla="*/ 167 w 256"/>
                <a:gd name="T49" fmla="*/ 1 h 255"/>
                <a:gd name="T50" fmla="*/ 176 w 256"/>
                <a:gd name="T51" fmla="*/ 5 h 255"/>
                <a:gd name="T52" fmla="*/ 188 w 256"/>
                <a:gd name="T53" fmla="*/ 8 h 255"/>
                <a:gd name="T54" fmla="*/ 198 w 256"/>
                <a:gd name="T55" fmla="*/ 10 h 25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56"/>
                <a:gd name="T85" fmla="*/ 0 h 255"/>
                <a:gd name="T86" fmla="*/ 256 w 256"/>
                <a:gd name="T87" fmla="*/ 255 h 25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56" h="255">
                  <a:moveTo>
                    <a:pt x="198" y="10"/>
                  </a:moveTo>
                  <a:lnTo>
                    <a:pt x="205" y="11"/>
                  </a:lnTo>
                  <a:lnTo>
                    <a:pt x="212" y="13"/>
                  </a:lnTo>
                  <a:lnTo>
                    <a:pt x="219" y="11"/>
                  </a:lnTo>
                  <a:lnTo>
                    <a:pt x="227" y="11"/>
                  </a:lnTo>
                  <a:lnTo>
                    <a:pt x="235" y="10"/>
                  </a:lnTo>
                  <a:lnTo>
                    <a:pt x="242" y="8"/>
                  </a:lnTo>
                  <a:lnTo>
                    <a:pt x="249" y="8"/>
                  </a:lnTo>
                  <a:lnTo>
                    <a:pt x="256" y="7"/>
                  </a:lnTo>
                  <a:lnTo>
                    <a:pt x="252" y="72"/>
                  </a:lnTo>
                  <a:lnTo>
                    <a:pt x="248" y="136"/>
                  </a:lnTo>
                  <a:lnTo>
                    <a:pt x="239" y="196"/>
                  </a:lnTo>
                  <a:lnTo>
                    <a:pt x="225" y="255"/>
                  </a:lnTo>
                  <a:lnTo>
                    <a:pt x="76" y="199"/>
                  </a:lnTo>
                  <a:lnTo>
                    <a:pt x="19" y="193"/>
                  </a:lnTo>
                  <a:lnTo>
                    <a:pt x="0" y="37"/>
                  </a:lnTo>
                  <a:lnTo>
                    <a:pt x="23" y="39"/>
                  </a:lnTo>
                  <a:lnTo>
                    <a:pt x="44" y="39"/>
                  </a:lnTo>
                  <a:lnTo>
                    <a:pt x="65" y="36"/>
                  </a:lnTo>
                  <a:lnTo>
                    <a:pt x="86" y="31"/>
                  </a:lnTo>
                  <a:lnTo>
                    <a:pt x="105" y="24"/>
                  </a:lnTo>
                  <a:lnTo>
                    <a:pt x="125" y="17"/>
                  </a:lnTo>
                  <a:lnTo>
                    <a:pt x="144" y="8"/>
                  </a:lnTo>
                  <a:lnTo>
                    <a:pt x="163" y="0"/>
                  </a:lnTo>
                  <a:lnTo>
                    <a:pt x="167" y="1"/>
                  </a:lnTo>
                  <a:lnTo>
                    <a:pt x="176" y="5"/>
                  </a:lnTo>
                  <a:lnTo>
                    <a:pt x="188" y="8"/>
                  </a:lnTo>
                  <a:lnTo>
                    <a:pt x="198" y="10"/>
                  </a:lnTo>
                  <a:close/>
                </a:path>
              </a:pathLst>
            </a:custGeom>
            <a:solidFill>
              <a:srgbClr val="C4D1FF"/>
            </a:solidFill>
            <a:ln w="9525">
              <a:noFill/>
              <a:round/>
              <a:headEnd/>
              <a:tailEnd/>
            </a:ln>
          </p:spPr>
          <p:txBody>
            <a:bodyPr/>
            <a:lstStyle/>
            <a:p>
              <a:endParaRPr lang="id-ID"/>
            </a:p>
          </p:txBody>
        </p:sp>
        <p:sp>
          <p:nvSpPr>
            <p:cNvPr id="52272" name="Freeform 400"/>
            <p:cNvSpPr>
              <a:spLocks/>
            </p:cNvSpPr>
            <p:nvPr/>
          </p:nvSpPr>
          <p:spPr bwMode="auto">
            <a:xfrm>
              <a:off x="5052" y="2503"/>
              <a:ext cx="300" cy="341"/>
            </a:xfrm>
            <a:custGeom>
              <a:avLst/>
              <a:gdLst>
                <a:gd name="T0" fmla="*/ 265 w 300"/>
                <a:gd name="T1" fmla="*/ 110 h 341"/>
                <a:gd name="T2" fmla="*/ 264 w 300"/>
                <a:gd name="T3" fmla="*/ 110 h 341"/>
                <a:gd name="T4" fmla="*/ 260 w 300"/>
                <a:gd name="T5" fmla="*/ 108 h 341"/>
                <a:gd name="T6" fmla="*/ 253 w 300"/>
                <a:gd name="T7" fmla="*/ 106 h 341"/>
                <a:gd name="T8" fmla="*/ 245 w 300"/>
                <a:gd name="T9" fmla="*/ 103 h 341"/>
                <a:gd name="T10" fmla="*/ 235 w 300"/>
                <a:gd name="T11" fmla="*/ 98 h 341"/>
                <a:gd name="T12" fmla="*/ 223 w 300"/>
                <a:gd name="T13" fmla="*/ 94 h 341"/>
                <a:gd name="T14" fmla="*/ 210 w 300"/>
                <a:gd name="T15" fmla="*/ 88 h 341"/>
                <a:gd name="T16" fmla="*/ 197 w 300"/>
                <a:gd name="T17" fmla="*/ 82 h 341"/>
                <a:gd name="T18" fmla="*/ 182 w 300"/>
                <a:gd name="T19" fmla="*/ 77 h 341"/>
                <a:gd name="T20" fmla="*/ 166 w 300"/>
                <a:gd name="T21" fmla="*/ 71 h 341"/>
                <a:gd name="T22" fmla="*/ 151 w 300"/>
                <a:gd name="T23" fmla="*/ 64 h 341"/>
                <a:gd name="T24" fmla="*/ 134 w 300"/>
                <a:gd name="T25" fmla="*/ 58 h 341"/>
                <a:gd name="T26" fmla="*/ 119 w 300"/>
                <a:gd name="T27" fmla="*/ 51 h 341"/>
                <a:gd name="T28" fmla="*/ 103 w 300"/>
                <a:gd name="T29" fmla="*/ 45 h 341"/>
                <a:gd name="T30" fmla="*/ 89 w 300"/>
                <a:gd name="T31" fmla="*/ 39 h 341"/>
                <a:gd name="T32" fmla="*/ 75 w 300"/>
                <a:gd name="T33" fmla="*/ 33 h 341"/>
                <a:gd name="T34" fmla="*/ 73 w 300"/>
                <a:gd name="T35" fmla="*/ 39 h 341"/>
                <a:gd name="T36" fmla="*/ 69 w 300"/>
                <a:gd name="T37" fmla="*/ 52 h 341"/>
                <a:gd name="T38" fmla="*/ 60 w 300"/>
                <a:gd name="T39" fmla="*/ 71 h 341"/>
                <a:gd name="T40" fmla="*/ 51 w 300"/>
                <a:gd name="T41" fmla="*/ 93 h 341"/>
                <a:gd name="T42" fmla="*/ 40 w 300"/>
                <a:gd name="T43" fmla="*/ 117 h 341"/>
                <a:gd name="T44" fmla="*/ 29 w 300"/>
                <a:gd name="T45" fmla="*/ 142 h 341"/>
                <a:gd name="T46" fmla="*/ 22 w 300"/>
                <a:gd name="T47" fmla="*/ 163 h 341"/>
                <a:gd name="T48" fmla="*/ 16 w 300"/>
                <a:gd name="T49" fmla="*/ 179 h 341"/>
                <a:gd name="T50" fmla="*/ 13 w 300"/>
                <a:gd name="T51" fmla="*/ 176 h 341"/>
                <a:gd name="T52" fmla="*/ 9 w 300"/>
                <a:gd name="T53" fmla="*/ 172 h 341"/>
                <a:gd name="T54" fmla="*/ 4 w 300"/>
                <a:gd name="T55" fmla="*/ 166 h 341"/>
                <a:gd name="T56" fmla="*/ 0 w 300"/>
                <a:gd name="T57" fmla="*/ 159 h 341"/>
                <a:gd name="T58" fmla="*/ 7 w 300"/>
                <a:gd name="T59" fmla="*/ 137 h 341"/>
                <a:gd name="T60" fmla="*/ 15 w 300"/>
                <a:gd name="T61" fmla="*/ 117 h 341"/>
                <a:gd name="T62" fmla="*/ 22 w 300"/>
                <a:gd name="T63" fmla="*/ 97 h 341"/>
                <a:gd name="T64" fmla="*/ 29 w 300"/>
                <a:gd name="T65" fmla="*/ 77 h 341"/>
                <a:gd name="T66" fmla="*/ 38 w 300"/>
                <a:gd name="T67" fmla="*/ 56 h 341"/>
                <a:gd name="T68" fmla="*/ 46 w 300"/>
                <a:gd name="T69" fmla="*/ 38 h 341"/>
                <a:gd name="T70" fmla="*/ 54 w 300"/>
                <a:gd name="T71" fmla="*/ 19 h 341"/>
                <a:gd name="T72" fmla="*/ 63 w 300"/>
                <a:gd name="T73" fmla="*/ 0 h 341"/>
                <a:gd name="T74" fmla="*/ 300 w 300"/>
                <a:gd name="T75" fmla="*/ 97 h 341"/>
                <a:gd name="T76" fmla="*/ 228 w 300"/>
                <a:gd name="T77" fmla="*/ 341 h 341"/>
                <a:gd name="T78" fmla="*/ 64 w 300"/>
                <a:gd name="T79" fmla="*/ 269 h 341"/>
                <a:gd name="T80" fmla="*/ 61 w 300"/>
                <a:gd name="T81" fmla="*/ 262 h 341"/>
                <a:gd name="T82" fmla="*/ 60 w 300"/>
                <a:gd name="T83" fmla="*/ 254 h 341"/>
                <a:gd name="T84" fmla="*/ 59 w 300"/>
                <a:gd name="T85" fmla="*/ 247 h 341"/>
                <a:gd name="T86" fmla="*/ 55 w 300"/>
                <a:gd name="T87" fmla="*/ 241 h 341"/>
                <a:gd name="T88" fmla="*/ 212 w 300"/>
                <a:gd name="T89" fmla="*/ 304 h 341"/>
                <a:gd name="T90" fmla="*/ 265 w 300"/>
                <a:gd name="T91" fmla="*/ 110 h 34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00"/>
                <a:gd name="T139" fmla="*/ 0 h 341"/>
                <a:gd name="T140" fmla="*/ 300 w 300"/>
                <a:gd name="T141" fmla="*/ 341 h 34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00" h="341">
                  <a:moveTo>
                    <a:pt x="265" y="110"/>
                  </a:moveTo>
                  <a:lnTo>
                    <a:pt x="264" y="110"/>
                  </a:lnTo>
                  <a:lnTo>
                    <a:pt x="260" y="108"/>
                  </a:lnTo>
                  <a:lnTo>
                    <a:pt x="253" y="106"/>
                  </a:lnTo>
                  <a:lnTo>
                    <a:pt x="245" y="103"/>
                  </a:lnTo>
                  <a:lnTo>
                    <a:pt x="235" y="98"/>
                  </a:lnTo>
                  <a:lnTo>
                    <a:pt x="223" y="94"/>
                  </a:lnTo>
                  <a:lnTo>
                    <a:pt x="210" y="88"/>
                  </a:lnTo>
                  <a:lnTo>
                    <a:pt x="197" y="82"/>
                  </a:lnTo>
                  <a:lnTo>
                    <a:pt x="182" y="77"/>
                  </a:lnTo>
                  <a:lnTo>
                    <a:pt x="166" y="71"/>
                  </a:lnTo>
                  <a:lnTo>
                    <a:pt x="151" y="64"/>
                  </a:lnTo>
                  <a:lnTo>
                    <a:pt x="134" y="58"/>
                  </a:lnTo>
                  <a:lnTo>
                    <a:pt x="119" y="51"/>
                  </a:lnTo>
                  <a:lnTo>
                    <a:pt x="103" y="45"/>
                  </a:lnTo>
                  <a:lnTo>
                    <a:pt x="89" y="39"/>
                  </a:lnTo>
                  <a:lnTo>
                    <a:pt x="75" y="33"/>
                  </a:lnTo>
                  <a:lnTo>
                    <a:pt x="73" y="39"/>
                  </a:lnTo>
                  <a:lnTo>
                    <a:pt x="69" y="52"/>
                  </a:lnTo>
                  <a:lnTo>
                    <a:pt x="60" y="71"/>
                  </a:lnTo>
                  <a:lnTo>
                    <a:pt x="51" y="93"/>
                  </a:lnTo>
                  <a:lnTo>
                    <a:pt x="40" y="117"/>
                  </a:lnTo>
                  <a:lnTo>
                    <a:pt x="29" y="142"/>
                  </a:lnTo>
                  <a:lnTo>
                    <a:pt x="22" y="163"/>
                  </a:lnTo>
                  <a:lnTo>
                    <a:pt x="16" y="179"/>
                  </a:lnTo>
                  <a:lnTo>
                    <a:pt x="13" y="176"/>
                  </a:lnTo>
                  <a:lnTo>
                    <a:pt x="9" y="172"/>
                  </a:lnTo>
                  <a:lnTo>
                    <a:pt x="4" y="166"/>
                  </a:lnTo>
                  <a:lnTo>
                    <a:pt x="0" y="159"/>
                  </a:lnTo>
                  <a:lnTo>
                    <a:pt x="7" y="137"/>
                  </a:lnTo>
                  <a:lnTo>
                    <a:pt x="15" y="117"/>
                  </a:lnTo>
                  <a:lnTo>
                    <a:pt x="22" y="97"/>
                  </a:lnTo>
                  <a:lnTo>
                    <a:pt x="29" y="77"/>
                  </a:lnTo>
                  <a:lnTo>
                    <a:pt x="38" y="56"/>
                  </a:lnTo>
                  <a:lnTo>
                    <a:pt x="46" y="38"/>
                  </a:lnTo>
                  <a:lnTo>
                    <a:pt x="54" y="19"/>
                  </a:lnTo>
                  <a:lnTo>
                    <a:pt x="63" y="0"/>
                  </a:lnTo>
                  <a:lnTo>
                    <a:pt x="300" y="97"/>
                  </a:lnTo>
                  <a:lnTo>
                    <a:pt x="228" y="341"/>
                  </a:lnTo>
                  <a:lnTo>
                    <a:pt x="64" y="269"/>
                  </a:lnTo>
                  <a:lnTo>
                    <a:pt x="61" y="262"/>
                  </a:lnTo>
                  <a:lnTo>
                    <a:pt x="60" y="254"/>
                  </a:lnTo>
                  <a:lnTo>
                    <a:pt x="59" y="247"/>
                  </a:lnTo>
                  <a:lnTo>
                    <a:pt x="55" y="241"/>
                  </a:lnTo>
                  <a:lnTo>
                    <a:pt x="212" y="304"/>
                  </a:lnTo>
                  <a:lnTo>
                    <a:pt x="265" y="110"/>
                  </a:lnTo>
                  <a:close/>
                </a:path>
              </a:pathLst>
            </a:custGeom>
            <a:solidFill>
              <a:srgbClr val="D8D8D8"/>
            </a:solidFill>
            <a:ln w="9525">
              <a:noFill/>
              <a:round/>
              <a:headEnd/>
              <a:tailEnd/>
            </a:ln>
          </p:spPr>
          <p:txBody>
            <a:bodyPr/>
            <a:lstStyle/>
            <a:p>
              <a:endParaRPr lang="id-ID"/>
            </a:p>
          </p:txBody>
        </p:sp>
        <p:sp>
          <p:nvSpPr>
            <p:cNvPr id="52273" name="Freeform 401"/>
            <p:cNvSpPr>
              <a:spLocks/>
            </p:cNvSpPr>
            <p:nvPr/>
          </p:nvSpPr>
          <p:spPr bwMode="auto">
            <a:xfrm>
              <a:off x="4682" y="2565"/>
              <a:ext cx="543" cy="574"/>
            </a:xfrm>
            <a:custGeom>
              <a:avLst/>
              <a:gdLst>
                <a:gd name="T0" fmla="*/ 283 w 543"/>
                <a:gd name="T1" fmla="*/ 29 h 574"/>
                <a:gd name="T2" fmla="*/ 313 w 543"/>
                <a:gd name="T3" fmla="*/ 70 h 574"/>
                <a:gd name="T4" fmla="*/ 341 w 543"/>
                <a:gd name="T5" fmla="*/ 111 h 574"/>
                <a:gd name="T6" fmla="*/ 368 w 543"/>
                <a:gd name="T7" fmla="*/ 153 h 574"/>
                <a:gd name="T8" fmla="*/ 396 w 543"/>
                <a:gd name="T9" fmla="*/ 195 h 574"/>
                <a:gd name="T10" fmla="*/ 405 w 543"/>
                <a:gd name="T11" fmla="*/ 263 h 574"/>
                <a:gd name="T12" fmla="*/ 408 w 543"/>
                <a:gd name="T13" fmla="*/ 334 h 574"/>
                <a:gd name="T14" fmla="*/ 418 w 543"/>
                <a:gd name="T15" fmla="*/ 401 h 574"/>
                <a:gd name="T16" fmla="*/ 450 w 543"/>
                <a:gd name="T17" fmla="*/ 454 h 574"/>
                <a:gd name="T18" fmla="*/ 461 w 543"/>
                <a:gd name="T19" fmla="*/ 455 h 574"/>
                <a:gd name="T20" fmla="*/ 469 w 543"/>
                <a:gd name="T21" fmla="*/ 450 h 574"/>
                <a:gd name="T22" fmla="*/ 464 w 543"/>
                <a:gd name="T23" fmla="*/ 440 h 574"/>
                <a:gd name="T24" fmla="*/ 454 w 543"/>
                <a:gd name="T25" fmla="*/ 429 h 574"/>
                <a:gd name="T26" fmla="*/ 474 w 543"/>
                <a:gd name="T27" fmla="*/ 428 h 574"/>
                <a:gd name="T28" fmla="*/ 497 w 543"/>
                <a:gd name="T29" fmla="*/ 425 h 574"/>
                <a:gd name="T30" fmla="*/ 518 w 543"/>
                <a:gd name="T31" fmla="*/ 421 h 574"/>
                <a:gd name="T32" fmla="*/ 540 w 543"/>
                <a:gd name="T33" fmla="*/ 416 h 574"/>
                <a:gd name="T34" fmla="*/ 537 w 543"/>
                <a:gd name="T35" fmla="*/ 451 h 574"/>
                <a:gd name="T36" fmla="*/ 516 w 543"/>
                <a:gd name="T37" fmla="*/ 477 h 574"/>
                <a:gd name="T38" fmla="*/ 486 w 543"/>
                <a:gd name="T39" fmla="*/ 500 h 574"/>
                <a:gd name="T40" fmla="*/ 460 w 543"/>
                <a:gd name="T41" fmla="*/ 531 h 574"/>
                <a:gd name="T42" fmla="*/ 433 w 543"/>
                <a:gd name="T43" fmla="*/ 558 h 574"/>
                <a:gd name="T44" fmla="*/ 399 w 543"/>
                <a:gd name="T45" fmla="*/ 571 h 574"/>
                <a:gd name="T46" fmla="*/ 385 w 543"/>
                <a:gd name="T47" fmla="*/ 573 h 574"/>
                <a:gd name="T48" fmla="*/ 373 w 543"/>
                <a:gd name="T49" fmla="*/ 565 h 574"/>
                <a:gd name="T50" fmla="*/ 364 w 543"/>
                <a:gd name="T51" fmla="*/ 555 h 574"/>
                <a:gd name="T52" fmla="*/ 353 w 543"/>
                <a:gd name="T53" fmla="*/ 544 h 574"/>
                <a:gd name="T54" fmla="*/ 311 w 543"/>
                <a:gd name="T55" fmla="*/ 480 h 574"/>
                <a:gd name="T56" fmla="*/ 294 w 543"/>
                <a:gd name="T57" fmla="*/ 402 h 574"/>
                <a:gd name="T58" fmla="*/ 294 w 543"/>
                <a:gd name="T59" fmla="*/ 320 h 574"/>
                <a:gd name="T60" fmla="*/ 305 w 543"/>
                <a:gd name="T61" fmla="*/ 240 h 574"/>
                <a:gd name="T62" fmla="*/ 321 w 543"/>
                <a:gd name="T63" fmla="*/ 214 h 574"/>
                <a:gd name="T64" fmla="*/ 334 w 543"/>
                <a:gd name="T65" fmla="*/ 188 h 574"/>
                <a:gd name="T66" fmla="*/ 329 w 543"/>
                <a:gd name="T67" fmla="*/ 181 h 574"/>
                <a:gd name="T68" fmla="*/ 322 w 543"/>
                <a:gd name="T69" fmla="*/ 184 h 574"/>
                <a:gd name="T70" fmla="*/ 301 w 543"/>
                <a:gd name="T71" fmla="*/ 205 h 574"/>
                <a:gd name="T72" fmla="*/ 288 w 543"/>
                <a:gd name="T73" fmla="*/ 234 h 574"/>
                <a:gd name="T74" fmla="*/ 278 w 543"/>
                <a:gd name="T75" fmla="*/ 265 h 574"/>
                <a:gd name="T76" fmla="*/ 270 w 543"/>
                <a:gd name="T77" fmla="*/ 295 h 574"/>
                <a:gd name="T78" fmla="*/ 250 w 543"/>
                <a:gd name="T79" fmla="*/ 353 h 574"/>
                <a:gd name="T80" fmla="*/ 217 w 543"/>
                <a:gd name="T81" fmla="*/ 331 h 574"/>
                <a:gd name="T82" fmla="*/ 183 w 543"/>
                <a:gd name="T83" fmla="*/ 318 h 574"/>
                <a:gd name="T84" fmla="*/ 146 w 543"/>
                <a:gd name="T85" fmla="*/ 307 h 574"/>
                <a:gd name="T86" fmla="*/ 27 w 543"/>
                <a:gd name="T87" fmla="*/ 259 h 574"/>
                <a:gd name="T88" fmla="*/ 13 w 543"/>
                <a:gd name="T89" fmla="*/ 259 h 574"/>
                <a:gd name="T90" fmla="*/ 0 w 543"/>
                <a:gd name="T91" fmla="*/ 265 h 574"/>
                <a:gd name="T92" fmla="*/ 6 w 543"/>
                <a:gd name="T93" fmla="*/ 175 h 574"/>
                <a:gd name="T94" fmla="*/ 27 w 543"/>
                <a:gd name="T95" fmla="*/ 94 h 574"/>
                <a:gd name="T96" fmla="*/ 53 w 543"/>
                <a:gd name="T97" fmla="*/ 68 h 574"/>
                <a:gd name="T98" fmla="*/ 78 w 543"/>
                <a:gd name="T99" fmla="*/ 41 h 574"/>
                <a:gd name="T100" fmla="*/ 103 w 543"/>
                <a:gd name="T101" fmla="*/ 18 h 574"/>
                <a:gd name="T102" fmla="*/ 132 w 543"/>
                <a:gd name="T103" fmla="*/ 0 h 574"/>
                <a:gd name="T104" fmla="*/ 150 w 543"/>
                <a:gd name="T105" fmla="*/ 7 h 574"/>
                <a:gd name="T106" fmla="*/ 169 w 543"/>
                <a:gd name="T107" fmla="*/ 18 h 574"/>
                <a:gd name="T108" fmla="*/ 188 w 543"/>
                <a:gd name="T109" fmla="*/ 25 h 574"/>
                <a:gd name="T110" fmla="*/ 208 w 543"/>
                <a:gd name="T111" fmla="*/ 28 h 5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43"/>
                <a:gd name="T169" fmla="*/ 0 h 574"/>
                <a:gd name="T170" fmla="*/ 543 w 543"/>
                <a:gd name="T171" fmla="*/ 574 h 5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43" h="574">
                  <a:moveTo>
                    <a:pt x="208" y="28"/>
                  </a:moveTo>
                  <a:lnTo>
                    <a:pt x="283" y="29"/>
                  </a:lnTo>
                  <a:lnTo>
                    <a:pt x="298" y="49"/>
                  </a:lnTo>
                  <a:lnTo>
                    <a:pt x="313" y="70"/>
                  </a:lnTo>
                  <a:lnTo>
                    <a:pt x="328" y="90"/>
                  </a:lnTo>
                  <a:lnTo>
                    <a:pt x="341" y="111"/>
                  </a:lnTo>
                  <a:lnTo>
                    <a:pt x="355" y="132"/>
                  </a:lnTo>
                  <a:lnTo>
                    <a:pt x="368" y="153"/>
                  </a:lnTo>
                  <a:lnTo>
                    <a:pt x="383" y="174"/>
                  </a:lnTo>
                  <a:lnTo>
                    <a:pt x="396" y="195"/>
                  </a:lnTo>
                  <a:lnTo>
                    <a:pt x="403" y="229"/>
                  </a:lnTo>
                  <a:lnTo>
                    <a:pt x="405" y="263"/>
                  </a:lnTo>
                  <a:lnTo>
                    <a:pt x="406" y="299"/>
                  </a:lnTo>
                  <a:lnTo>
                    <a:pt x="408" y="334"/>
                  </a:lnTo>
                  <a:lnTo>
                    <a:pt x="411" y="369"/>
                  </a:lnTo>
                  <a:lnTo>
                    <a:pt x="418" y="401"/>
                  </a:lnTo>
                  <a:lnTo>
                    <a:pt x="430" y="429"/>
                  </a:lnTo>
                  <a:lnTo>
                    <a:pt x="450" y="454"/>
                  </a:lnTo>
                  <a:lnTo>
                    <a:pt x="456" y="455"/>
                  </a:lnTo>
                  <a:lnTo>
                    <a:pt x="461" y="455"/>
                  </a:lnTo>
                  <a:lnTo>
                    <a:pt x="465" y="454"/>
                  </a:lnTo>
                  <a:lnTo>
                    <a:pt x="469" y="450"/>
                  </a:lnTo>
                  <a:lnTo>
                    <a:pt x="467" y="444"/>
                  </a:lnTo>
                  <a:lnTo>
                    <a:pt x="464" y="440"/>
                  </a:lnTo>
                  <a:lnTo>
                    <a:pt x="459" y="435"/>
                  </a:lnTo>
                  <a:lnTo>
                    <a:pt x="454" y="429"/>
                  </a:lnTo>
                  <a:lnTo>
                    <a:pt x="464" y="429"/>
                  </a:lnTo>
                  <a:lnTo>
                    <a:pt x="474" y="428"/>
                  </a:lnTo>
                  <a:lnTo>
                    <a:pt x="485" y="427"/>
                  </a:lnTo>
                  <a:lnTo>
                    <a:pt x="497" y="425"/>
                  </a:lnTo>
                  <a:lnTo>
                    <a:pt x="508" y="424"/>
                  </a:lnTo>
                  <a:lnTo>
                    <a:pt x="518" y="421"/>
                  </a:lnTo>
                  <a:lnTo>
                    <a:pt x="529" y="419"/>
                  </a:lnTo>
                  <a:lnTo>
                    <a:pt x="540" y="416"/>
                  </a:lnTo>
                  <a:lnTo>
                    <a:pt x="543" y="435"/>
                  </a:lnTo>
                  <a:lnTo>
                    <a:pt x="537" y="451"/>
                  </a:lnTo>
                  <a:lnTo>
                    <a:pt x="528" y="466"/>
                  </a:lnTo>
                  <a:lnTo>
                    <a:pt x="516" y="477"/>
                  </a:lnTo>
                  <a:lnTo>
                    <a:pt x="500" y="487"/>
                  </a:lnTo>
                  <a:lnTo>
                    <a:pt x="486" y="500"/>
                  </a:lnTo>
                  <a:lnTo>
                    <a:pt x="473" y="515"/>
                  </a:lnTo>
                  <a:lnTo>
                    <a:pt x="460" y="531"/>
                  </a:lnTo>
                  <a:lnTo>
                    <a:pt x="447" y="545"/>
                  </a:lnTo>
                  <a:lnTo>
                    <a:pt x="433" y="558"/>
                  </a:lnTo>
                  <a:lnTo>
                    <a:pt x="417" y="567"/>
                  </a:lnTo>
                  <a:lnTo>
                    <a:pt x="399" y="571"/>
                  </a:lnTo>
                  <a:lnTo>
                    <a:pt x="391" y="574"/>
                  </a:lnTo>
                  <a:lnTo>
                    <a:pt x="385" y="573"/>
                  </a:lnTo>
                  <a:lnTo>
                    <a:pt x="379" y="570"/>
                  </a:lnTo>
                  <a:lnTo>
                    <a:pt x="373" y="565"/>
                  </a:lnTo>
                  <a:lnTo>
                    <a:pt x="368" y="561"/>
                  </a:lnTo>
                  <a:lnTo>
                    <a:pt x="364" y="555"/>
                  </a:lnTo>
                  <a:lnTo>
                    <a:pt x="359" y="549"/>
                  </a:lnTo>
                  <a:lnTo>
                    <a:pt x="353" y="544"/>
                  </a:lnTo>
                  <a:lnTo>
                    <a:pt x="328" y="515"/>
                  </a:lnTo>
                  <a:lnTo>
                    <a:pt x="311" y="480"/>
                  </a:lnTo>
                  <a:lnTo>
                    <a:pt x="299" y="442"/>
                  </a:lnTo>
                  <a:lnTo>
                    <a:pt x="294" y="402"/>
                  </a:lnTo>
                  <a:lnTo>
                    <a:pt x="291" y="360"/>
                  </a:lnTo>
                  <a:lnTo>
                    <a:pt x="294" y="320"/>
                  </a:lnTo>
                  <a:lnTo>
                    <a:pt x="298" y="279"/>
                  </a:lnTo>
                  <a:lnTo>
                    <a:pt x="305" y="240"/>
                  </a:lnTo>
                  <a:lnTo>
                    <a:pt x="311" y="227"/>
                  </a:lnTo>
                  <a:lnTo>
                    <a:pt x="321" y="214"/>
                  </a:lnTo>
                  <a:lnTo>
                    <a:pt x="329" y="203"/>
                  </a:lnTo>
                  <a:lnTo>
                    <a:pt x="334" y="188"/>
                  </a:lnTo>
                  <a:lnTo>
                    <a:pt x="332" y="184"/>
                  </a:lnTo>
                  <a:lnTo>
                    <a:pt x="329" y="181"/>
                  </a:lnTo>
                  <a:lnTo>
                    <a:pt x="326" y="181"/>
                  </a:lnTo>
                  <a:lnTo>
                    <a:pt x="322" y="184"/>
                  </a:lnTo>
                  <a:lnTo>
                    <a:pt x="310" y="194"/>
                  </a:lnTo>
                  <a:lnTo>
                    <a:pt x="301" y="205"/>
                  </a:lnTo>
                  <a:lnTo>
                    <a:pt x="294" y="220"/>
                  </a:lnTo>
                  <a:lnTo>
                    <a:pt x="288" y="234"/>
                  </a:lnTo>
                  <a:lnTo>
                    <a:pt x="283" y="249"/>
                  </a:lnTo>
                  <a:lnTo>
                    <a:pt x="278" y="265"/>
                  </a:lnTo>
                  <a:lnTo>
                    <a:pt x="274" y="281"/>
                  </a:lnTo>
                  <a:lnTo>
                    <a:pt x="270" y="295"/>
                  </a:lnTo>
                  <a:lnTo>
                    <a:pt x="264" y="369"/>
                  </a:lnTo>
                  <a:lnTo>
                    <a:pt x="250" y="353"/>
                  </a:lnTo>
                  <a:lnTo>
                    <a:pt x="234" y="340"/>
                  </a:lnTo>
                  <a:lnTo>
                    <a:pt x="217" y="331"/>
                  </a:lnTo>
                  <a:lnTo>
                    <a:pt x="201" y="324"/>
                  </a:lnTo>
                  <a:lnTo>
                    <a:pt x="183" y="318"/>
                  </a:lnTo>
                  <a:lnTo>
                    <a:pt x="164" y="312"/>
                  </a:lnTo>
                  <a:lnTo>
                    <a:pt x="146" y="307"/>
                  </a:lnTo>
                  <a:lnTo>
                    <a:pt x="128" y="299"/>
                  </a:lnTo>
                  <a:lnTo>
                    <a:pt x="27" y="259"/>
                  </a:lnTo>
                  <a:lnTo>
                    <a:pt x="20" y="259"/>
                  </a:lnTo>
                  <a:lnTo>
                    <a:pt x="13" y="259"/>
                  </a:lnTo>
                  <a:lnTo>
                    <a:pt x="6" y="262"/>
                  </a:lnTo>
                  <a:lnTo>
                    <a:pt x="0" y="265"/>
                  </a:lnTo>
                  <a:lnTo>
                    <a:pt x="3" y="221"/>
                  </a:lnTo>
                  <a:lnTo>
                    <a:pt x="6" y="175"/>
                  </a:lnTo>
                  <a:lnTo>
                    <a:pt x="12" y="132"/>
                  </a:lnTo>
                  <a:lnTo>
                    <a:pt x="27" y="94"/>
                  </a:lnTo>
                  <a:lnTo>
                    <a:pt x="40" y="81"/>
                  </a:lnTo>
                  <a:lnTo>
                    <a:pt x="53" y="68"/>
                  </a:lnTo>
                  <a:lnTo>
                    <a:pt x="65" y="55"/>
                  </a:lnTo>
                  <a:lnTo>
                    <a:pt x="78" y="41"/>
                  </a:lnTo>
                  <a:lnTo>
                    <a:pt x="90" y="29"/>
                  </a:lnTo>
                  <a:lnTo>
                    <a:pt x="103" y="18"/>
                  </a:lnTo>
                  <a:lnTo>
                    <a:pt x="118" y="7"/>
                  </a:lnTo>
                  <a:lnTo>
                    <a:pt x="132" y="0"/>
                  </a:lnTo>
                  <a:lnTo>
                    <a:pt x="141" y="5"/>
                  </a:lnTo>
                  <a:lnTo>
                    <a:pt x="150" y="7"/>
                  </a:lnTo>
                  <a:lnTo>
                    <a:pt x="159" y="13"/>
                  </a:lnTo>
                  <a:lnTo>
                    <a:pt x="169" y="18"/>
                  </a:lnTo>
                  <a:lnTo>
                    <a:pt x="178" y="22"/>
                  </a:lnTo>
                  <a:lnTo>
                    <a:pt x="188" y="25"/>
                  </a:lnTo>
                  <a:lnTo>
                    <a:pt x="197" y="26"/>
                  </a:lnTo>
                  <a:lnTo>
                    <a:pt x="208" y="28"/>
                  </a:lnTo>
                  <a:close/>
                </a:path>
              </a:pathLst>
            </a:custGeom>
            <a:solidFill>
              <a:srgbClr val="B2FFEF"/>
            </a:solidFill>
            <a:ln w="9525">
              <a:noFill/>
              <a:round/>
              <a:headEnd/>
              <a:tailEnd/>
            </a:ln>
          </p:spPr>
          <p:txBody>
            <a:bodyPr/>
            <a:lstStyle/>
            <a:p>
              <a:endParaRPr lang="id-ID"/>
            </a:p>
          </p:txBody>
        </p:sp>
        <p:sp>
          <p:nvSpPr>
            <p:cNvPr id="52274" name="Freeform 402"/>
            <p:cNvSpPr>
              <a:spLocks/>
            </p:cNvSpPr>
            <p:nvPr/>
          </p:nvSpPr>
          <p:spPr bwMode="auto">
            <a:xfrm>
              <a:off x="4584" y="2584"/>
              <a:ext cx="101" cy="91"/>
            </a:xfrm>
            <a:custGeom>
              <a:avLst/>
              <a:gdLst>
                <a:gd name="T0" fmla="*/ 101 w 101"/>
                <a:gd name="T1" fmla="*/ 43 h 91"/>
                <a:gd name="T2" fmla="*/ 94 w 101"/>
                <a:gd name="T3" fmla="*/ 55 h 91"/>
                <a:gd name="T4" fmla="*/ 86 w 101"/>
                <a:gd name="T5" fmla="*/ 66 h 91"/>
                <a:gd name="T6" fmla="*/ 80 w 101"/>
                <a:gd name="T7" fmla="*/ 78 h 91"/>
                <a:gd name="T8" fmla="*/ 74 w 101"/>
                <a:gd name="T9" fmla="*/ 91 h 91"/>
                <a:gd name="T10" fmla="*/ 0 w 101"/>
                <a:gd name="T11" fmla="*/ 0 h 91"/>
                <a:gd name="T12" fmla="*/ 13 w 101"/>
                <a:gd name="T13" fmla="*/ 6 h 91"/>
                <a:gd name="T14" fmla="*/ 25 w 101"/>
                <a:gd name="T15" fmla="*/ 10 h 91"/>
                <a:gd name="T16" fmla="*/ 38 w 101"/>
                <a:gd name="T17" fmla="*/ 16 h 91"/>
                <a:gd name="T18" fmla="*/ 51 w 101"/>
                <a:gd name="T19" fmla="*/ 22 h 91"/>
                <a:gd name="T20" fmla="*/ 63 w 101"/>
                <a:gd name="T21" fmla="*/ 27 h 91"/>
                <a:gd name="T22" fmla="*/ 76 w 101"/>
                <a:gd name="T23" fmla="*/ 32 h 91"/>
                <a:gd name="T24" fmla="*/ 88 w 101"/>
                <a:gd name="T25" fmla="*/ 38 h 91"/>
                <a:gd name="T26" fmla="*/ 101 w 101"/>
                <a:gd name="T27" fmla="*/ 43 h 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1"/>
                <a:gd name="T43" fmla="*/ 0 h 91"/>
                <a:gd name="T44" fmla="*/ 101 w 101"/>
                <a:gd name="T45" fmla="*/ 91 h 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1" h="91">
                  <a:moveTo>
                    <a:pt x="101" y="43"/>
                  </a:moveTo>
                  <a:lnTo>
                    <a:pt x="94" y="55"/>
                  </a:lnTo>
                  <a:lnTo>
                    <a:pt x="86" y="66"/>
                  </a:lnTo>
                  <a:lnTo>
                    <a:pt x="80" y="78"/>
                  </a:lnTo>
                  <a:lnTo>
                    <a:pt x="74" y="91"/>
                  </a:lnTo>
                  <a:lnTo>
                    <a:pt x="0" y="0"/>
                  </a:lnTo>
                  <a:lnTo>
                    <a:pt x="13" y="6"/>
                  </a:lnTo>
                  <a:lnTo>
                    <a:pt x="25" y="10"/>
                  </a:lnTo>
                  <a:lnTo>
                    <a:pt x="38" y="16"/>
                  </a:lnTo>
                  <a:lnTo>
                    <a:pt x="51" y="22"/>
                  </a:lnTo>
                  <a:lnTo>
                    <a:pt x="63" y="27"/>
                  </a:lnTo>
                  <a:lnTo>
                    <a:pt x="76" y="32"/>
                  </a:lnTo>
                  <a:lnTo>
                    <a:pt x="88" y="38"/>
                  </a:lnTo>
                  <a:lnTo>
                    <a:pt x="101" y="43"/>
                  </a:lnTo>
                  <a:close/>
                </a:path>
              </a:pathLst>
            </a:custGeom>
            <a:solidFill>
              <a:srgbClr val="FFFFFF"/>
            </a:solidFill>
            <a:ln w="9525">
              <a:noFill/>
              <a:round/>
              <a:headEnd/>
              <a:tailEnd/>
            </a:ln>
          </p:spPr>
          <p:txBody>
            <a:bodyPr/>
            <a:lstStyle/>
            <a:p>
              <a:endParaRPr lang="id-ID"/>
            </a:p>
          </p:txBody>
        </p:sp>
        <p:sp>
          <p:nvSpPr>
            <p:cNvPr id="52275" name="Freeform 403"/>
            <p:cNvSpPr>
              <a:spLocks/>
            </p:cNvSpPr>
            <p:nvPr/>
          </p:nvSpPr>
          <p:spPr bwMode="auto">
            <a:xfrm>
              <a:off x="4103" y="2597"/>
              <a:ext cx="239" cy="301"/>
            </a:xfrm>
            <a:custGeom>
              <a:avLst/>
              <a:gdLst>
                <a:gd name="T0" fmla="*/ 107 w 239"/>
                <a:gd name="T1" fmla="*/ 38 h 301"/>
                <a:gd name="T2" fmla="*/ 120 w 239"/>
                <a:gd name="T3" fmla="*/ 45 h 301"/>
                <a:gd name="T4" fmla="*/ 134 w 239"/>
                <a:gd name="T5" fmla="*/ 53 h 301"/>
                <a:gd name="T6" fmla="*/ 148 w 239"/>
                <a:gd name="T7" fmla="*/ 61 h 301"/>
                <a:gd name="T8" fmla="*/ 163 w 239"/>
                <a:gd name="T9" fmla="*/ 68 h 301"/>
                <a:gd name="T10" fmla="*/ 177 w 239"/>
                <a:gd name="T11" fmla="*/ 74 h 301"/>
                <a:gd name="T12" fmla="*/ 191 w 239"/>
                <a:gd name="T13" fmla="*/ 81 h 301"/>
                <a:gd name="T14" fmla="*/ 205 w 239"/>
                <a:gd name="T15" fmla="*/ 87 h 301"/>
                <a:gd name="T16" fmla="*/ 220 w 239"/>
                <a:gd name="T17" fmla="*/ 94 h 301"/>
                <a:gd name="T18" fmla="*/ 232 w 239"/>
                <a:gd name="T19" fmla="*/ 113 h 301"/>
                <a:gd name="T20" fmla="*/ 235 w 239"/>
                <a:gd name="T21" fmla="*/ 136 h 301"/>
                <a:gd name="T22" fmla="*/ 236 w 239"/>
                <a:gd name="T23" fmla="*/ 162 h 301"/>
                <a:gd name="T24" fmla="*/ 238 w 239"/>
                <a:gd name="T25" fmla="*/ 188 h 301"/>
                <a:gd name="T26" fmla="*/ 239 w 239"/>
                <a:gd name="T27" fmla="*/ 217 h 301"/>
                <a:gd name="T28" fmla="*/ 235 w 239"/>
                <a:gd name="T29" fmla="*/ 244 h 301"/>
                <a:gd name="T30" fmla="*/ 226 w 239"/>
                <a:gd name="T31" fmla="*/ 270 h 301"/>
                <a:gd name="T32" fmla="*/ 210 w 239"/>
                <a:gd name="T33" fmla="*/ 292 h 301"/>
                <a:gd name="T34" fmla="*/ 204 w 239"/>
                <a:gd name="T35" fmla="*/ 296 h 301"/>
                <a:gd name="T36" fmla="*/ 197 w 239"/>
                <a:gd name="T37" fmla="*/ 298 h 301"/>
                <a:gd name="T38" fmla="*/ 190 w 239"/>
                <a:gd name="T39" fmla="*/ 301 h 301"/>
                <a:gd name="T40" fmla="*/ 183 w 239"/>
                <a:gd name="T41" fmla="*/ 301 h 301"/>
                <a:gd name="T42" fmla="*/ 175 w 239"/>
                <a:gd name="T43" fmla="*/ 301 h 301"/>
                <a:gd name="T44" fmla="*/ 167 w 239"/>
                <a:gd name="T45" fmla="*/ 301 h 301"/>
                <a:gd name="T46" fmla="*/ 159 w 239"/>
                <a:gd name="T47" fmla="*/ 301 h 301"/>
                <a:gd name="T48" fmla="*/ 152 w 239"/>
                <a:gd name="T49" fmla="*/ 299 h 301"/>
                <a:gd name="T50" fmla="*/ 167 w 239"/>
                <a:gd name="T51" fmla="*/ 191 h 301"/>
                <a:gd name="T52" fmla="*/ 158 w 239"/>
                <a:gd name="T53" fmla="*/ 179 h 301"/>
                <a:gd name="T54" fmla="*/ 139 w 239"/>
                <a:gd name="T55" fmla="*/ 173 h 301"/>
                <a:gd name="T56" fmla="*/ 120 w 239"/>
                <a:gd name="T57" fmla="*/ 168 h 301"/>
                <a:gd name="T58" fmla="*/ 101 w 239"/>
                <a:gd name="T59" fmla="*/ 163 h 301"/>
                <a:gd name="T60" fmla="*/ 81 w 239"/>
                <a:gd name="T61" fmla="*/ 158 h 301"/>
                <a:gd name="T62" fmla="*/ 62 w 239"/>
                <a:gd name="T63" fmla="*/ 153 h 301"/>
                <a:gd name="T64" fmla="*/ 43 w 239"/>
                <a:gd name="T65" fmla="*/ 149 h 301"/>
                <a:gd name="T66" fmla="*/ 24 w 239"/>
                <a:gd name="T67" fmla="*/ 143 h 301"/>
                <a:gd name="T68" fmla="*/ 4 w 239"/>
                <a:gd name="T69" fmla="*/ 137 h 301"/>
                <a:gd name="T70" fmla="*/ 1 w 239"/>
                <a:gd name="T71" fmla="*/ 119 h 301"/>
                <a:gd name="T72" fmla="*/ 0 w 239"/>
                <a:gd name="T73" fmla="*/ 100 h 301"/>
                <a:gd name="T74" fmla="*/ 0 w 239"/>
                <a:gd name="T75" fmla="*/ 81 h 301"/>
                <a:gd name="T76" fmla="*/ 2 w 239"/>
                <a:gd name="T77" fmla="*/ 62 h 301"/>
                <a:gd name="T78" fmla="*/ 6 w 239"/>
                <a:gd name="T79" fmla="*/ 43 h 301"/>
                <a:gd name="T80" fmla="*/ 12 w 239"/>
                <a:gd name="T81" fmla="*/ 27 h 301"/>
                <a:gd name="T82" fmla="*/ 21 w 239"/>
                <a:gd name="T83" fmla="*/ 12 h 301"/>
                <a:gd name="T84" fmla="*/ 34 w 239"/>
                <a:gd name="T85" fmla="*/ 0 h 301"/>
                <a:gd name="T86" fmla="*/ 45 w 239"/>
                <a:gd name="T87" fmla="*/ 0 h 301"/>
                <a:gd name="T88" fmla="*/ 54 w 239"/>
                <a:gd name="T89" fmla="*/ 3 h 301"/>
                <a:gd name="T90" fmla="*/ 64 w 239"/>
                <a:gd name="T91" fmla="*/ 7 h 301"/>
                <a:gd name="T92" fmla="*/ 72 w 239"/>
                <a:gd name="T93" fmla="*/ 13 h 301"/>
                <a:gd name="T94" fmla="*/ 81 w 239"/>
                <a:gd name="T95" fmla="*/ 20 h 301"/>
                <a:gd name="T96" fmla="*/ 89 w 239"/>
                <a:gd name="T97" fmla="*/ 26 h 301"/>
                <a:gd name="T98" fmla="*/ 97 w 239"/>
                <a:gd name="T99" fmla="*/ 32 h 301"/>
                <a:gd name="T100" fmla="*/ 107 w 239"/>
                <a:gd name="T101" fmla="*/ 38 h 3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9"/>
                <a:gd name="T154" fmla="*/ 0 h 301"/>
                <a:gd name="T155" fmla="*/ 239 w 239"/>
                <a:gd name="T156" fmla="*/ 301 h 3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9" h="301">
                  <a:moveTo>
                    <a:pt x="107" y="38"/>
                  </a:moveTo>
                  <a:lnTo>
                    <a:pt x="120" y="45"/>
                  </a:lnTo>
                  <a:lnTo>
                    <a:pt x="134" y="53"/>
                  </a:lnTo>
                  <a:lnTo>
                    <a:pt x="148" y="61"/>
                  </a:lnTo>
                  <a:lnTo>
                    <a:pt x="163" y="68"/>
                  </a:lnTo>
                  <a:lnTo>
                    <a:pt x="177" y="74"/>
                  </a:lnTo>
                  <a:lnTo>
                    <a:pt x="191" y="81"/>
                  </a:lnTo>
                  <a:lnTo>
                    <a:pt x="205" y="87"/>
                  </a:lnTo>
                  <a:lnTo>
                    <a:pt x="220" y="94"/>
                  </a:lnTo>
                  <a:lnTo>
                    <a:pt x="232" y="113"/>
                  </a:lnTo>
                  <a:lnTo>
                    <a:pt x="235" y="136"/>
                  </a:lnTo>
                  <a:lnTo>
                    <a:pt x="236" y="162"/>
                  </a:lnTo>
                  <a:lnTo>
                    <a:pt x="238" y="188"/>
                  </a:lnTo>
                  <a:lnTo>
                    <a:pt x="239" y="217"/>
                  </a:lnTo>
                  <a:lnTo>
                    <a:pt x="235" y="244"/>
                  </a:lnTo>
                  <a:lnTo>
                    <a:pt x="226" y="270"/>
                  </a:lnTo>
                  <a:lnTo>
                    <a:pt x="210" y="292"/>
                  </a:lnTo>
                  <a:lnTo>
                    <a:pt x="204" y="296"/>
                  </a:lnTo>
                  <a:lnTo>
                    <a:pt x="197" y="298"/>
                  </a:lnTo>
                  <a:lnTo>
                    <a:pt x="190" y="301"/>
                  </a:lnTo>
                  <a:lnTo>
                    <a:pt x="183" y="301"/>
                  </a:lnTo>
                  <a:lnTo>
                    <a:pt x="175" y="301"/>
                  </a:lnTo>
                  <a:lnTo>
                    <a:pt x="167" y="301"/>
                  </a:lnTo>
                  <a:lnTo>
                    <a:pt x="159" y="301"/>
                  </a:lnTo>
                  <a:lnTo>
                    <a:pt x="152" y="299"/>
                  </a:lnTo>
                  <a:lnTo>
                    <a:pt x="167" y="191"/>
                  </a:lnTo>
                  <a:lnTo>
                    <a:pt x="158" y="179"/>
                  </a:lnTo>
                  <a:lnTo>
                    <a:pt x="139" y="173"/>
                  </a:lnTo>
                  <a:lnTo>
                    <a:pt x="120" y="168"/>
                  </a:lnTo>
                  <a:lnTo>
                    <a:pt x="101" y="163"/>
                  </a:lnTo>
                  <a:lnTo>
                    <a:pt x="81" y="158"/>
                  </a:lnTo>
                  <a:lnTo>
                    <a:pt x="62" y="153"/>
                  </a:lnTo>
                  <a:lnTo>
                    <a:pt x="43" y="149"/>
                  </a:lnTo>
                  <a:lnTo>
                    <a:pt x="24" y="143"/>
                  </a:lnTo>
                  <a:lnTo>
                    <a:pt x="4" y="137"/>
                  </a:lnTo>
                  <a:lnTo>
                    <a:pt x="1" y="119"/>
                  </a:lnTo>
                  <a:lnTo>
                    <a:pt x="0" y="100"/>
                  </a:lnTo>
                  <a:lnTo>
                    <a:pt x="0" y="81"/>
                  </a:lnTo>
                  <a:lnTo>
                    <a:pt x="2" y="62"/>
                  </a:lnTo>
                  <a:lnTo>
                    <a:pt x="6" y="43"/>
                  </a:lnTo>
                  <a:lnTo>
                    <a:pt x="12" y="27"/>
                  </a:lnTo>
                  <a:lnTo>
                    <a:pt x="21" y="12"/>
                  </a:lnTo>
                  <a:lnTo>
                    <a:pt x="34" y="0"/>
                  </a:lnTo>
                  <a:lnTo>
                    <a:pt x="45" y="0"/>
                  </a:lnTo>
                  <a:lnTo>
                    <a:pt x="54" y="3"/>
                  </a:lnTo>
                  <a:lnTo>
                    <a:pt x="64" y="7"/>
                  </a:lnTo>
                  <a:lnTo>
                    <a:pt x="72" y="13"/>
                  </a:lnTo>
                  <a:lnTo>
                    <a:pt x="81" y="20"/>
                  </a:lnTo>
                  <a:lnTo>
                    <a:pt x="89" y="26"/>
                  </a:lnTo>
                  <a:lnTo>
                    <a:pt x="97" y="32"/>
                  </a:lnTo>
                  <a:lnTo>
                    <a:pt x="107" y="38"/>
                  </a:lnTo>
                  <a:close/>
                </a:path>
              </a:pathLst>
            </a:custGeom>
            <a:solidFill>
              <a:srgbClr val="007C7C"/>
            </a:solidFill>
            <a:ln w="9525">
              <a:noFill/>
              <a:round/>
              <a:headEnd/>
              <a:tailEnd/>
            </a:ln>
          </p:spPr>
          <p:txBody>
            <a:bodyPr/>
            <a:lstStyle/>
            <a:p>
              <a:endParaRPr lang="id-ID"/>
            </a:p>
          </p:txBody>
        </p:sp>
        <p:sp>
          <p:nvSpPr>
            <p:cNvPr id="52276" name="Freeform 404"/>
            <p:cNvSpPr>
              <a:spLocks/>
            </p:cNvSpPr>
            <p:nvPr/>
          </p:nvSpPr>
          <p:spPr bwMode="auto">
            <a:xfrm>
              <a:off x="3641" y="2610"/>
              <a:ext cx="333" cy="465"/>
            </a:xfrm>
            <a:custGeom>
              <a:avLst/>
              <a:gdLst>
                <a:gd name="T0" fmla="*/ 333 w 333"/>
                <a:gd name="T1" fmla="*/ 98 h 465"/>
                <a:gd name="T2" fmla="*/ 330 w 333"/>
                <a:gd name="T3" fmla="*/ 146 h 465"/>
                <a:gd name="T4" fmla="*/ 326 w 333"/>
                <a:gd name="T5" fmla="*/ 194 h 465"/>
                <a:gd name="T6" fmla="*/ 321 w 333"/>
                <a:gd name="T7" fmla="*/ 240 h 465"/>
                <a:gd name="T8" fmla="*/ 315 w 333"/>
                <a:gd name="T9" fmla="*/ 286 h 465"/>
                <a:gd name="T10" fmla="*/ 308 w 333"/>
                <a:gd name="T11" fmla="*/ 332 h 465"/>
                <a:gd name="T12" fmla="*/ 300 w 333"/>
                <a:gd name="T13" fmla="*/ 377 h 465"/>
                <a:gd name="T14" fmla="*/ 291 w 333"/>
                <a:gd name="T15" fmla="*/ 422 h 465"/>
                <a:gd name="T16" fmla="*/ 279 w 333"/>
                <a:gd name="T17" fmla="*/ 465 h 465"/>
                <a:gd name="T18" fmla="*/ 271 w 333"/>
                <a:gd name="T19" fmla="*/ 462 h 465"/>
                <a:gd name="T20" fmla="*/ 262 w 333"/>
                <a:gd name="T21" fmla="*/ 458 h 465"/>
                <a:gd name="T22" fmla="*/ 249 w 333"/>
                <a:gd name="T23" fmla="*/ 452 h 465"/>
                <a:gd name="T24" fmla="*/ 233 w 333"/>
                <a:gd name="T25" fmla="*/ 445 h 465"/>
                <a:gd name="T26" fmla="*/ 216 w 333"/>
                <a:gd name="T27" fmla="*/ 436 h 465"/>
                <a:gd name="T28" fmla="*/ 195 w 333"/>
                <a:gd name="T29" fmla="*/ 426 h 465"/>
                <a:gd name="T30" fmla="*/ 175 w 333"/>
                <a:gd name="T31" fmla="*/ 416 h 465"/>
                <a:gd name="T32" fmla="*/ 154 w 333"/>
                <a:gd name="T33" fmla="*/ 405 h 465"/>
                <a:gd name="T34" fmla="*/ 131 w 333"/>
                <a:gd name="T35" fmla="*/ 393 h 465"/>
                <a:gd name="T36" fmla="*/ 110 w 333"/>
                <a:gd name="T37" fmla="*/ 382 h 465"/>
                <a:gd name="T38" fmla="*/ 87 w 333"/>
                <a:gd name="T39" fmla="*/ 370 h 465"/>
                <a:gd name="T40" fmla="*/ 67 w 333"/>
                <a:gd name="T41" fmla="*/ 360 h 465"/>
                <a:gd name="T42" fmla="*/ 47 w 333"/>
                <a:gd name="T43" fmla="*/ 350 h 465"/>
                <a:gd name="T44" fmla="*/ 29 w 333"/>
                <a:gd name="T45" fmla="*/ 340 h 465"/>
                <a:gd name="T46" fmla="*/ 13 w 333"/>
                <a:gd name="T47" fmla="*/ 332 h 465"/>
                <a:gd name="T48" fmla="*/ 0 w 333"/>
                <a:gd name="T49" fmla="*/ 325 h 465"/>
                <a:gd name="T50" fmla="*/ 2 w 333"/>
                <a:gd name="T51" fmla="*/ 314 h 465"/>
                <a:gd name="T52" fmla="*/ 6 w 333"/>
                <a:gd name="T53" fmla="*/ 280 h 465"/>
                <a:gd name="T54" fmla="*/ 12 w 333"/>
                <a:gd name="T55" fmla="*/ 233 h 465"/>
                <a:gd name="T56" fmla="*/ 19 w 333"/>
                <a:gd name="T57" fmla="*/ 178 h 465"/>
                <a:gd name="T58" fmla="*/ 28 w 333"/>
                <a:gd name="T59" fmla="*/ 121 h 465"/>
                <a:gd name="T60" fmla="*/ 37 w 333"/>
                <a:gd name="T61" fmla="*/ 68 h 465"/>
                <a:gd name="T62" fmla="*/ 46 w 333"/>
                <a:gd name="T63" fmla="*/ 26 h 465"/>
                <a:gd name="T64" fmla="*/ 54 w 333"/>
                <a:gd name="T65" fmla="*/ 0 h 465"/>
                <a:gd name="T66" fmla="*/ 321 w 333"/>
                <a:gd name="T67" fmla="*/ 93 h 465"/>
                <a:gd name="T68" fmla="*/ 333 w 333"/>
                <a:gd name="T69" fmla="*/ 98 h 46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33"/>
                <a:gd name="T106" fmla="*/ 0 h 465"/>
                <a:gd name="T107" fmla="*/ 333 w 333"/>
                <a:gd name="T108" fmla="*/ 465 h 46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33" h="465">
                  <a:moveTo>
                    <a:pt x="333" y="98"/>
                  </a:moveTo>
                  <a:lnTo>
                    <a:pt x="330" y="146"/>
                  </a:lnTo>
                  <a:lnTo>
                    <a:pt x="326" y="194"/>
                  </a:lnTo>
                  <a:lnTo>
                    <a:pt x="321" y="240"/>
                  </a:lnTo>
                  <a:lnTo>
                    <a:pt x="315" y="286"/>
                  </a:lnTo>
                  <a:lnTo>
                    <a:pt x="308" y="332"/>
                  </a:lnTo>
                  <a:lnTo>
                    <a:pt x="300" y="377"/>
                  </a:lnTo>
                  <a:lnTo>
                    <a:pt x="291" y="422"/>
                  </a:lnTo>
                  <a:lnTo>
                    <a:pt x="279" y="465"/>
                  </a:lnTo>
                  <a:lnTo>
                    <a:pt x="271" y="462"/>
                  </a:lnTo>
                  <a:lnTo>
                    <a:pt x="262" y="458"/>
                  </a:lnTo>
                  <a:lnTo>
                    <a:pt x="249" y="452"/>
                  </a:lnTo>
                  <a:lnTo>
                    <a:pt x="233" y="445"/>
                  </a:lnTo>
                  <a:lnTo>
                    <a:pt x="216" y="436"/>
                  </a:lnTo>
                  <a:lnTo>
                    <a:pt x="195" y="426"/>
                  </a:lnTo>
                  <a:lnTo>
                    <a:pt x="175" y="416"/>
                  </a:lnTo>
                  <a:lnTo>
                    <a:pt x="154" y="405"/>
                  </a:lnTo>
                  <a:lnTo>
                    <a:pt x="131" y="393"/>
                  </a:lnTo>
                  <a:lnTo>
                    <a:pt x="110" y="382"/>
                  </a:lnTo>
                  <a:lnTo>
                    <a:pt x="87" y="370"/>
                  </a:lnTo>
                  <a:lnTo>
                    <a:pt x="67" y="360"/>
                  </a:lnTo>
                  <a:lnTo>
                    <a:pt x="47" y="350"/>
                  </a:lnTo>
                  <a:lnTo>
                    <a:pt x="29" y="340"/>
                  </a:lnTo>
                  <a:lnTo>
                    <a:pt x="13" y="332"/>
                  </a:lnTo>
                  <a:lnTo>
                    <a:pt x="0" y="325"/>
                  </a:lnTo>
                  <a:lnTo>
                    <a:pt x="2" y="314"/>
                  </a:lnTo>
                  <a:lnTo>
                    <a:pt x="6" y="280"/>
                  </a:lnTo>
                  <a:lnTo>
                    <a:pt x="12" y="233"/>
                  </a:lnTo>
                  <a:lnTo>
                    <a:pt x="19" y="178"/>
                  </a:lnTo>
                  <a:lnTo>
                    <a:pt x="28" y="121"/>
                  </a:lnTo>
                  <a:lnTo>
                    <a:pt x="37" y="68"/>
                  </a:lnTo>
                  <a:lnTo>
                    <a:pt x="46" y="26"/>
                  </a:lnTo>
                  <a:lnTo>
                    <a:pt x="54" y="0"/>
                  </a:lnTo>
                  <a:lnTo>
                    <a:pt x="321" y="93"/>
                  </a:lnTo>
                  <a:lnTo>
                    <a:pt x="333" y="98"/>
                  </a:lnTo>
                  <a:close/>
                </a:path>
              </a:pathLst>
            </a:custGeom>
            <a:solidFill>
              <a:srgbClr val="D8D8D8"/>
            </a:solidFill>
            <a:ln w="9525">
              <a:noFill/>
              <a:round/>
              <a:headEnd/>
              <a:tailEnd/>
            </a:ln>
          </p:spPr>
          <p:txBody>
            <a:bodyPr/>
            <a:lstStyle/>
            <a:p>
              <a:endParaRPr lang="id-ID"/>
            </a:p>
          </p:txBody>
        </p:sp>
        <p:sp>
          <p:nvSpPr>
            <p:cNvPr id="52277" name="Freeform 405"/>
            <p:cNvSpPr>
              <a:spLocks/>
            </p:cNvSpPr>
            <p:nvPr/>
          </p:nvSpPr>
          <p:spPr bwMode="auto">
            <a:xfrm>
              <a:off x="4153" y="2613"/>
              <a:ext cx="172" cy="227"/>
            </a:xfrm>
            <a:custGeom>
              <a:avLst/>
              <a:gdLst>
                <a:gd name="T0" fmla="*/ 151 w 172"/>
                <a:gd name="T1" fmla="*/ 85 h 227"/>
                <a:gd name="T2" fmla="*/ 165 w 172"/>
                <a:gd name="T3" fmla="*/ 116 h 227"/>
                <a:gd name="T4" fmla="*/ 171 w 172"/>
                <a:gd name="T5" fmla="*/ 150 h 227"/>
                <a:gd name="T6" fmla="*/ 172 w 172"/>
                <a:gd name="T7" fmla="*/ 186 h 227"/>
                <a:gd name="T8" fmla="*/ 171 w 172"/>
                <a:gd name="T9" fmla="*/ 224 h 227"/>
                <a:gd name="T10" fmla="*/ 169 w 172"/>
                <a:gd name="T11" fmla="*/ 227 h 227"/>
                <a:gd name="T12" fmla="*/ 166 w 172"/>
                <a:gd name="T13" fmla="*/ 227 h 227"/>
                <a:gd name="T14" fmla="*/ 163 w 172"/>
                <a:gd name="T15" fmla="*/ 227 h 227"/>
                <a:gd name="T16" fmla="*/ 160 w 172"/>
                <a:gd name="T17" fmla="*/ 227 h 227"/>
                <a:gd name="T18" fmla="*/ 160 w 172"/>
                <a:gd name="T19" fmla="*/ 214 h 227"/>
                <a:gd name="T20" fmla="*/ 161 w 172"/>
                <a:gd name="T21" fmla="*/ 199 h 227"/>
                <a:gd name="T22" fmla="*/ 161 w 172"/>
                <a:gd name="T23" fmla="*/ 186 h 227"/>
                <a:gd name="T24" fmla="*/ 160 w 172"/>
                <a:gd name="T25" fmla="*/ 173 h 227"/>
                <a:gd name="T26" fmla="*/ 159 w 172"/>
                <a:gd name="T27" fmla="*/ 153 h 227"/>
                <a:gd name="T28" fmla="*/ 157 w 172"/>
                <a:gd name="T29" fmla="*/ 134 h 227"/>
                <a:gd name="T30" fmla="*/ 152 w 172"/>
                <a:gd name="T31" fmla="*/ 117 h 227"/>
                <a:gd name="T32" fmla="*/ 145 w 172"/>
                <a:gd name="T33" fmla="*/ 100 h 227"/>
                <a:gd name="T34" fmla="*/ 126 w 172"/>
                <a:gd name="T35" fmla="*/ 91 h 227"/>
                <a:gd name="T36" fmla="*/ 107 w 172"/>
                <a:gd name="T37" fmla="*/ 82 h 227"/>
                <a:gd name="T38" fmla="*/ 86 w 172"/>
                <a:gd name="T39" fmla="*/ 74 h 227"/>
                <a:gd name="T40" fmla="*/ 67 w 172"/>
                <a:gd name="T41" fmla="*/ 63 h 227"/>
                <a:gd name="T42" fmla="*/ 50 w 172"/>
                <a:gd name="T43" fmla="*/ 53 h 227"/>
                <a:gd name="T44" fmla="*/ 32 w 172"/>
                <a:gd name="T45" fmla="*/ 40 h 227"/>
                <a:gd name="T46" fmla="*/ 15 w 172"/>
                <a:gd name="T47" fmla="*/ 24 h 227"/>
                <a:gd name="T48" fmla="*/ 0 w 172"/>
                <a:gd name="T49" fmla="*/ 6 h 227"/>
                <a:gd name="T50" fmla="*/ 0 w 172"/>
                <a:gd name="T51" fmla="*/ 0 h 227"/>
                <a:gd name="T52" fmla="*/ 16 w 172"/>
                <a:gd name="T53" fmla="*/ 13 h 227"/>
                <a:gd name="T54" fmla="*/ 35 w 172"/>
                <a:gd name="T55" fmla="*/ 26 h 227"/>
                <a:gd name="T56" fmla="*/ 57 w 172"/>
                <a:gd name="T57" fmla="*/ 39 h 227"/>
                <a:gd name="T58" fmla="*/ 78 w 172"/>
                <a:gd name="T59" fmla="*/ 50 h 227"/>
                <a:gd name="T60" fmla="*/ 98 w 172"/>
                <a:gd name="T61" fmla="*/ 61 h 227"/>
                <a:gd name="T62" fmla="*/ 119 w 172"/>
                <a:gd name="T63" fmla="*/ 71 h 227"/>
                <a:gd name="T64" fmla="*/ 136 w 172"/>
                <a:gd name="T65" fmla="*/ 78 h 227"/>
                <a:gd name="T66" fmla="*/ 151 w 172"/>
                <a:gd name="T67" fmla="*/ 85 h 2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2"/>
                <a:gd name="T103" fmla="*/ 0 h 227"/>
                <a:gd name="T104" fmla="*/ 172 w 172"/>
                <a:gd name="T105" fmla="*/ 227 h 2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2" h="227">
                  <a:moveTo>
                    <a:pt x="151" y="85"/>
                  </a:moveTo>
                  <a:lnTo>
                    <a:pt x="165" y="116"/>
                  </a:lnTo>
                  <a:lnTo>
                    <a:pt x="171" y="150"/>
                  </a:lnTo>
                  <a:lnTo>
                    <a:pt x="172" y="186"/>
                  </a:lnTo>
                  <a:lnTo>
                    <a:pt x="171" y="224"/>
                  </a:lnTo>
                  <a:lnTo>
                    <a:pt x="169" y="227"/>
                  </a:lnTo>
                  <a:lnTo>
                    <a:pt x="166" y="227"/>
                  </a:lnTo>
                  <a:lnTo>
                    <a:pt x="163" y="227"/>
                  </a:lnTo>
                  <a:lnTo>
                    <a:pt x="160" y="227"/>
                  </a:lnTo>
                  <a:lnTo>
                    <a:pt x="160" y="214"/>
                  </a:lnTo>
                  <a:lnTo>
                    <a:pt x="161" y="199"/>
                  </a:lnTo>
                  <a:lnTo>
                    <a:pt x="161" y="186"/>
                  </a:lnTo>
                  <a:lnTo>
                    <a:pt x="160" y="173"/>
                  </a:lnTo>
                  <a:lnTo>
                    <a:pt x="159" y="153"/>
                  </a:lnTo>
                  <a:lnTo>
                    <a:pt x="157" y="134"/>
                  </a:lnTo>
                  <a:lnTo>
                    <a:pt x="152" y="117"/>
                  </a:lnTo>
                  <a:lnTo>
                    <a:pt x="145" y="100"/>
                  </a:lnTo>
                  <a:lnTo>
                    <a:pt x="126" y="91"/>
                  </a:lnTo>
                  <a:lnTo>
                    <a:pt x="107" y="82"/>
                  </a:lnTo>
                  <a:lnTo>
                    <a:pt x="86" y="74"/>
                  </a:lnTo>
                  <a:lnTo>
                    <a:pt x="67" y="63"/>
                  </a:lnTo>
                  <a:lnTo>
                    <a:pt x="50" y="53"/>
                  </a:lnTo>
                  <a:lnTo>
                    <a:pt x="32" y="40"/>
                  </a:lnTo>
                  <a:lnTo>
                    <a:pt x="15" y="24"/>
                  </a:lnTo>
                  <a:lnTo>
                    <a:pt x="0" y="6"/>
                  </a:lnTo>
                  <a:lnTo>
                    <a:pt x="0" y="0"/>
                  </a:lnTo>
                  <a:lnTo>
                    <a:pt x="16" y="13"/>
                  </a:lnTo>
                  <a:lnTo>
                    <a:pt x="35" y="26"/>
                  </a:lnTo>
                  <a:lnTo>
                    <a:pt x="57" y="39"/>
                  </a:lnTo>
                  <a:lnTo>
                    <a:pt x="78" y="50"/>
                  </a:lnTo>
                  <a:lnTo>
                    <a:pt x="98" y="61"/>
                  </a:lnTo>
                  <a:lnTo>
                    <a:pt x="119" y="71"/>
                  </a:lnTo>
                  <a:lnTo>
                    <a:pt x="136" y="78"/>
                  </a:lnTo>
                  <a:lnTo>
                    <a:pt x="151" y="85"/>
                  </a:lnTo>
                  <a:close/>
                </a:path>
              </a:pathLst>
            </a:custGeom>
            <a:solidFill>
              <a:srgbClr val="000000"/>
            </a:solidFill>
            <a:ln w="9525">
              <a:noFill/>
              <a:round/>
              <a:headEnd/>
              <a:tailEnd/>
            </a:ln>
          </p:spPr>
          <p:txBody>
            <a:bodyPr/>
            <a:lstStyle/>
            <a:p>
              <a:endParaRPr lang="id-ID"/>
            </a:p>
          </p:txBody>
        </p:sp>
        <p:sp>
          <p:nvSpPr>
            <p:cNvPr id="52278" name="Freeform 406"/>
            <p:cNvSpPr>
              <a:spLocks/>
            </p:cNvSpPr>
            <p:nvPr/>
          </p:nvSpPr>
          <p:spPr bwMode="auto">
            <a:xfrm>
              <a:off x="5119" y="2613"/>
              <a:ext cx="288" cy="285"/>
            </a:xfrm>
            <a:custGeom>
              <a:avLst/>
              <a:gdLst>
                <a:gd name="T0" fmla="*/ 288 w 288"/>
                <a:gd name="T1" fmla="*/ 26 h 285"/>
                <a:gd name="T2" fmla="*/ 288 w 288"/>
                <a:gd name="T3" fmla="*/ 49 h 285"/>
                <a:gd name="T4" fmla="*/ 244 w 288"/>
                <a:gd name="T5" fmla="*/ 195 h 285"/>
                <a:gd name="T6" fmla="*/ 241 w 288"/>
                <a:gd name="T7" fmla="*/ 207 h 285"/>
                <a:gd name="T8" fmla="*/ 236 w 288"/>
                <a:gd name="T9" fmla="*/ 218 h 285"/>
                <a:gd name="T10" fmla="*/ 230 w 288"/>
                <a:gd name="T11" fmla="*/ 228 h 285"/>
                <a:gd name="T12" fmla="*/ 223 w 288"/>
                <a:gd name="T13" fmla="*/ 237 h 285"/>
                <a:gd name="T14" fmla="*/ 213 w 288"/>
                <a:gd name="T15" fmla="*/ 235 h 285"/>
                <a:gd name="T16" fmla="*/ 205 w 288"/>
                <a:gd name="T17" fmla="*/ 237 h 285"/>
                <a:gd name="T18" fmla="*/ 195 w 288"/>
                <a:gd name="T19" fmla="*/ 243 h 285"/>
                <a:gd name="T20" fmla="*/ 187 w 288"/>
                <a:gd name="T21" fmla="*/ 251 h 285"/>
                <a:gd name="T22" fmla="*/ 179 w 288"/>
                <a:gd name="T23" fmla="*/ 260 h 285"/>
                <a:gd name="T24" fmla="*/ 172 w 288"/>
                <a:gd name="T25" fmla="*/ 269 h 285"/>
                <a:gd name="T26" fmla="*/ 163 w 288"/>
                <a:gd name="T27" fmla="*/ 277 h 285"/>
                <a:gd name="T28" fmla="*/ 155 w 288"/>
                <a:gd name="T29" fmla="*/ 285 h 285"/>
                <a:gd name="T30" fmla="*/ 156 w 288"/>
                <a:gd name="T31" fmla="*/ 276 h 285"/>
                <a:gd name="T32" fmla="*/ 156 w 288"/>
                <a:gd name="T33" fmla="*/ 267 h 285"/>
                <a:gd name="T34" fmla="*/ 154 w 288"/>
                <a:gd name="T35" fmla="*/ 260 h 285"/>
                <a:gd name="T36" fmla="*/ 151 w 288"/>
                <a:gd name="T37" fmla="*/ 254 h 285"/>
                <a:gd name="T38" fmla="*/ 145 w 288"/>
                <a:gd name="T39" fmla="*/ 254 h 285"/>
                <a:gd name="T40" fmla="*/ 141 w 288"/>
                <a:gd name="T41" fmla="*/ 259 h 285"/>
                <a:gd name="T42" fmla="*/ 137 w 288"/>
                <a:gd name="T43" fmla="*/ 263 h 285"/>
                <a:gd name="T44" fmla="*/ 132 w 288"/>
                <a:gd name="T45" fmla="*/ 267 h 285"/>
                <a:gd name="T46" fmla="*/ 116 w 288"/>
                <a:gd name="T47" fmla="*/ 259 h 285"/>
                <a:gd name="T48" fmla="*/ 98 w 288"/>
                <a:gd name="T49" fmla="*/ 251 h 285"/>
                <a:gd name="T50" fmla="*/ 81 w 288"/>
                <a:gd name="T51" fmla="*/ 244 h 285"/>
                <a:gd name="T52" fmla="*/ 66 w 288"/>
                <a:gd name="T53" fmla="*/ 237 h 285"/>
                <a:gd name="T54" fmla="*/ 49 w 288"/>
                <a:gd name="T55" fmla="*/ 228 h 285"/>
                <a:gd name="T56" fmla="*/ 32 w 288"/>
                <a:gd name="T57" fmla="*/ 221 h 285"/>
                <a:gd name="T58" fmla="*/ 17 w 288"/>
                <a:gd name="T59" fmla="*/ 214 h 285"/>
                <a:gd name="T60" fmla="*/ 0 w 288"/>
                <a:gd name="T61" fmla="*/ 207 h 285"/>
                <a:gd name="T62" fmla="*/ 2 w 288"/>
                <a:gd name="T63" fmla="*/ 185 h 285"/>
                <a:gd name="T64" fmla="*/ 135 w 288"/>
                <a:gd name="T65" fmla="*/ 241 h 285"/>
                <a:gd name="T66" fmla="*/ 143 w 288"/>
                <a:gd name="T67" fmla="*/ 246 h 285"/>
                <a:gd name="T68" fmla="*/ 150 w 288"/>
                <a:gd name="T69" fmla="*/ 248 h 285"/>
                <a:gd name="T70" fmla="*/ 156 w 288"/>
                <a:gd name="T71" fmla="*/ 251 h 285"/>
                <a:gd name="T72" fmla="*/ 161 w 288"/>
                <a:gd name="T73" fmla="*/ 251 h 285"/>
                <a:gd name="T74" fmla="*/ 164 w 288"/>
                <a:gd name="T75" fmla="*/ 251 h 285"/>
                <a:gd name="T76" fmla="*/ 167 w 288"/>
                <a:gd name="T77" fmla="*/ 250 h 285"/>
                <a:gd name="T78" fmla="*/ 169 w 288"/>
                <a:gd name="T79" fmla="*/ 248 h 285"/>
                <a:gd name="T80" fmla="*/ 172 w 288"/>
                <a:gd name="T81" fmla="*/ 244 h 285"/>
                <a:gd name="T82" fmla="*/ 180 w 288"/>
                <a:gd name="T83" fmla="*/ 221 h 285"/>
                <a:gd name="T84" fmla="*/ 191 w 288"/>
                <a:gd name="T85" fmla="*/ 191 h 285"/>
                <a:gd name="T86" fmla="*/ 201 w 288"/>
                <a:gd name="T87" fmla="*/ 157 h 285"/>
                <a:gd name="T88" fmla="*/ 213 w 288"/>
                <a:gd name="T89" fmla="*/ 121 h 285"/>
                <a:gd name="T90" fmla="*/ 224 w 288"/>
                <a:gd name="T91" fmla="*/ 85 h 285"/>
                <a:gd name="T92" fmla="*/ 235 w 288"/>
                <a:gd name="T93" fmla="*/ 50 h 285"/>
                <a:gd name="T94" fmla="*/ 244 w 288"/>
                <a:gd name="T95" fmla="*/ 22 h 285"/>
                <a:gd name="T96" fmla="*/ 252 w 288"/>
                <a:gd name="T97" fmla="*/ 0 h 285"/>
                <a:gd name="T98" fmla="*/ 257 w 288"/>
                <a:gd name="T99" fmla="*/ 3 h 285"/>
                <a:gd name="T100" fmla="*/ 261 w 288"/>
                <a:gd name="T101" fmla="*/ 6 h 285"/>
                <a:gd name="T102" fmla="*/ 266 w 288"/>
                <a:gd name="T103" fmla="*/ 9 h 285"/>
                <a:gd name="T104" fmla="*/ 270 w 288"/>
                <a:gd name="T105" fmla="*/ 11 h 285"/>
                <a:gd name="T106" fmla="*/ 275 w 288"/>
                <a:gd name="T107" fmla="*/ 14 h 285"/>
                <a:gd name="T108" fmla="*/ 280 w 288"/>
                <a:gd name="T109" fmla="*/ 17 h 285"/>
                <a:gd name="T110" fmla="*/ 283 w 288"/>
                <a:gd name="T111" fmla="*/ 22 h 285"/>
                <a:gd name="T112" fmla="*/ 288 w 288"/>
                <a:gd name="T113" fmla="*/ 26 h 2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88"/>
                <a:gd name="T172" fmla="*/ 0 h 285"/>
                <a:gd name="T173" fmla="*/ 288 w 288"/>
                <a:gd name="T174" fmla="*/ 285 h 2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88" h="285">
                  <a:moveTo>
                    <a:pt x="288" y="26"/>
                  </a:moveTo>
                  <a:lnTo>
                    <a:pt x="288" y="49"/>
                  </a:lnTo>
                  <a:lnTo>
                    <a:pt x="244" y="195"/>
                  </a:lnTo>
                  <a:lnTo>
                    <a:pt x="241" y="207"/>
                  </a:lnTo>
                  <a:lnTo>
                    <a:pt x="236" y="218"/>
                  </a:lnTo>
                  <a:lnTo>
                    <a:pt x="230" y="228"/>
                  </a:lnTo>
                  <a:lnTo>
                    <a:pt x="223" y="237"/>
                  </a:lnTo>
                  <a:lnTo>
                    <a:pt x="213" y="235"/>
                  </a:lnTo>
                  <a:lnTo>
                    <a:pt x="205" y="237"/>
                  </a:lnTo>
                  <a:lnTo>
                    <a:pt x="195" y="243"/>
                  </a:lnTo>
                  <a:lnTo>
                    <a:pt x="187" y="251"/>
                  </a:lnTo>
                  <a:lnTo>
                    <a:pt x="179" y="260"/>
                  </a:lnTo>
                  <a:lnTo>
                    <a:pt x="172" y="269"/>
                  </a:lnTo>
                  <a:lnTo>
                    <a:pt x="163" y="277"/>
                  </a:lnTo>
                  <a:lnTo>
                    <a:pt x="155" y="285"/>
                  </a:lnTo>
                  <a:lnTo>
                    <a:pt x="156" y="276"/>
                  </a:lnTo>
                  <a:lnTo>
                    <a:pt x="156" y="267"/>
                  </a:lnTo>
                  <a:lnTo>
                    <a:pt x="154" y="260"/>
                  </a:lnTo>
                  <a:lnTo>
                    <a:pt x="151" y="254"/>
                  </a:lnTo>
                  <a:lnTo>
                    <a:pt x="145" y="254"/>
                  </a:lnTo>
                  <a:lnTo>
                    <a:pt x="141" y="259"/>
                  </a:lnTo>
                  <a:lnTo>
                    <a:pt x="137" y="263"/>
                  </a:lnTo>
                  <a:lnTo>
                    <a:pt x="132" y="267"/>
                  </a:lnTo>
                  <a:lnTo>
                    <a:pt x="116" y="259"/>
                  </a:lnTo>
                  <a:lnTo>
                    <a:pt x="98" y="251"/>
                  </a:lnTo>
                  <a:lnTo>
                    <a:pt x="81" y="244"/>
                  </a:lnTo>
                  <a:lnTo>
                    <a:pt x="66" y="237"/>
                  </a:lnTo>
                  <a:lnTo>
                    <a:pt x="49" y="228"/>
                  </a:lnTo>
                  <a:lnTo>
                    <a:pt x="32" y="221"/>
                  </a:lnTo>
                  <a:lnTo>
                    <a:pt x="17" y="214"/>
                  </a:lnTo>
                  <a:lnTo>
                    <a:pt x="0" y="207"/>
                  </a:lnTo>
                  <a:lnTo>
                    <a:pt x="2" y="185"/>
                  </a:lnTo>
                  <a:lnTo>
                    <a:pt x="135" y="241"/>
                  </a:lnTo>
                  <a:lnTo>
                    <a:pt x="143" y="246"/>
                  </a:lnTo>
                  <a:lnTo>
                    <a:pt x="150" y="248"/>
                  </a:lnTo>
                  <a:lnTo>
                    <a:pt x="156" y="251"/>
                  </a:lnTo>
                  <a:lnTo>
                    <a:pt x="161" y="251"/>
                  </a:lnTo>
                  <a:lnTo>
                    <a:pt x="164" y="251"/>
                  </a:lnTo>
                  <a:lnTo>
                    <a:pt x="167" y="250"/>
                  </a:lnTo>
                  <a:lnTo>
                    <a:pt x="169" y="248"/>
                  </a:lnTo>
                  <a:lnTo>
                    <a:pt x="172" y="244"/>
                  </a:lnTo>
                  <a:lnTo>
                    <a:pt x="180" y="221"/>
                  </a:lnTo>
                  <a:lnTo>
                    <a:pt x="191" y="191"/>
                  </a:lnTo>
                  <a:lnTo>
                    <a:pt x="201" y="157"/>
                  </a:lnTo>
                  <a:lnTo>
                    <a:pt x="213" y="121"/>
                  </a:lnTo>
                  <a:lnTo>
                    <a:pt x="224" y="85"/>
                  </a:lnTo>
                  <a:lnTo>
                    <a:pt x="235" y="50"/>
                  </a:lnTo>
                  <a:lnTo>
                    <a:pt x="244" y="22"/>
                  </a:lnTo>
                  <a:lnTo>
                    <a:pt x="252" y="0"/>
                  </a:lnTo>
                  <a:lnTo>
                    <a:pt x="257" y="3"/>
                  </a:lnTo>
                  <a:lnTo>
                    <a:pt x="261" y="6"/>
                  </a:lnTo>
                  <a:lnTo>
                    <a:pt x="266" y="9"/>
                  </a:lnTo>
                  <a:lnTo>
                    <a:pt x="270" y="11"/>
                  </a:lnTo>
                  <a:lnTo>
                    <a:pt x="275" y="14"/>
                  </a:lnTo>
                  <a:lnTo>
                    <a:pt x="280" y="17"/>
                  </a:lnTo>
                  <a:lnTo>
                    <a:pt x="283" y="22"/>
                  </a:lnTo>
                  <a:lnTo>
                    <a:pt x="288" y="26"/>
                  </a:lnTo>
                  <a:close/>
                </a:path>
              </a:pathLst>
            </a:custGeom>
            <a:solidFill>
              <a:srgbClr val="D8D8D8"/>
            </a:solidFill>
            <a:ln w="9525">
              <a:noFill/>
              <a:round/>
              <a:headEnd/>
              <a:tailEnd/>
            </a:ln>
          </p:spPr>
          <p:txBody>
            <a:bodyPr/>
            <a:lstStyle/>
            <a:p>
              <a:endParaRPr lang="id-ID"/>
            </a:p>
          </p:txBody>
        </p:sp>
        <p:sp>
          <p:nvSpPr>
            <p:cNvPr id="52279" name="Freeform 407"/>
            <p:cNvSpPr>
              <a:spLocks/>
            </p:cNvSpPr>
            <p:nvPr/>
          </p:nvSpPr>
          <p:spPr bwMode="auto">
            <a:xfrm>
              <a:off x="3788" y="2611"/>
              <a:ext cx="274" cy="86"/>
            </a:xfrm>
            <a:custGeom>
              <a:avLst/>
              <a:gdLst>
                <a:gd name="T0" fmla="*/ 65 w 274"/>
                <a:gd name="T1" fmla="*/ 2 h 86"/>
                <a:gd name="T2" fmla="*/ 274 w 274"/>
                <a:gd name="T3" fmla="*/ 84 h 86"/>
                <a:gd name="T4" fmla="*/ 271 w 274"/>
                <a:gd name="T5" fmla="*/ 86 h 86"/>
                <a:gd name="T6" fmla="*/ 262 w 274"/>
                <a:gd name="T7" fmla="*/ 84 h 86"/>
                <a:gd name="T8" fmla="*/ 251 w 274"/>
                <a:gd name="T9" fmla="*/ 83 h 86"/>
                <a:gd name="T10" fmla="*/ 236 w 274"/>
                <a:gd name="T11" fmla="*/ 81 h 86"/>
                <a:gd name="T12" fmla="*/ 222 w 274"/>
                <a:gd name="T13" fmla="*/ 80 h 86"/>
                <a:gd name="T14" fmla="*/ 209 w 274"/>
                <a:gd name="T15" fmla="*/ 77 h 86"/>
                <a:gd name="T16" fmla="*/ 201 w 274"/>
                <a:gd name="T17" fmla="*/ 76 h 86"/>
                <a:gd name="T18" fmla="*/ 197 w 274"/>
                <a:gd name="T19" fmla="*/ 76 h 86"/>
                <a:gd name="T20" fmla="*/ 0 w 274"/>
                <a:gd name="T21" fmla="*/ 0 h 86"/>
                <a:gd name="T22" fmla="*/ 65 w 274"/>
                <a:gd name="T23" fmla="*/ 2 h 8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4"/>
                <a:gd name="T37" fmla="*/ 0 h 86"/>
                <a:gd name="T38" fmla="*/ 274 w 274"/>
                <a:gd name="T39" fmla="*/ 86 h 8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4" h="86">
                  <a:moveTo>
                    <a:pt x="65" y="2"/>
                  </a:moveTo>
                  <a:lnTo>
                    <a:pt x="274" y="84"/>
                  </a:lnTo>
                  <a:lnTo>
                    <a:pt x="271" y="86"/>
                  </a:lnTo>
                  <a:lnTo>
                    <a:pt x="262" y="84"/>
                  </a:lnTo>
                  <a:lnTo>
                    <a:pt x="251" y="83"/>
                  </a:lnTo>
                  <a:lnTo>
                    <a:pt x="236" y="81"/>
                  </a:lnTo>
                  <a:lnTo>
                    <a:pt x="222" y="80"/>
                  </a:lnTo>
                  <a:lnTo>
                    <a:pt x="209" y="77"/>
                  </a:lnTo>
                  <a:lnTo>
                    <a:pt x="201" y="76"/>
                  </a:lnTo>
                  <a:lnTo>
                    <a:pt x="197" y="76"/>
                  </a:lnTo>
                  <a:lnTo>
                    <a:pt x="0" y="0"/>
                  </a:lnTo>
                  <a:lnTo>
                    <a:pt x="65" y="2"/>
                  </a:lnTo>
                  <a:close/>
                </a:path>
              </a:pathLst>
            </a:custGeom>
            <a:solidFill>
              <a:srgbClr val="FFFFFF"/>
            </a:solidFill>
            <a:ln w="9525">
              <a:noFill/>
              <a:round/>
              <a:headEnd/>
              <a:tailEnd/>
            </a:ln>
          </p:spPr>
          <p:txBody>
            <a:bodyPr/>
            <a:lstStyle/>
            <a:p>
              <a:endParaRPr lang="id-ID"/>
            </a:p>
          </p:txBody>
        </p:sp>
        <p:sp>
          <p:nvSpPr>
            <p:cNvPr id="52280" name="Freeform 408"/>
            <p:cNvSpPr>
              <a:spLocks/>
            </p:cNvSpPr>
            <p:nvPr/>
          </p:nvSpPr>
          <p:spPr bwMode="auto">
            <a:xfrm>
              <a:off x="3679" y="2640"/>
              <a:ext cx="256" cy="367"/>
            </a:xfrm>
            <a:custGeom>
              <a:avLst/>
              <a:gdLst>
                <a:gd name="T0" fmla="*/ 256 w 256"/>
                <a:gd name="T1" fmla="*/ 84 h 367"/>
                <a:gd name="T2" fmla="*/ 250 w 256"/>
                <a:gd name="T3" fmla="*/ 152 h 367"/>
                <a:gd name="T4" fmla="*/ 243 w 256"/>
                <a:gd name="T5" fmla="*/ 221 h 367"/>
                <a:gd name="T6" fmla="*/ 233 w 256"/>
                <a:gd name="T7" fmla="*/ 291 h 367"/>
                <a:gd name="T8" fmla="*/ 222 w 256"/>
                <a:gd name="T9" fmla="*/ 360 h 367"/>
                <a:gd name="T10" fmla="*/ 218 w 256"/>
                <a:gd name="T11" fmla="*/ 366 h 367"/>
                <a:gd name="T12" fmla="*/ 212 w 256"/>
                <a:gd name="T13" fmla="*/ 367 h 367"/>
                <a:gd name="T14" fmla="*/ 206 w 256"/>
                <a:gd name="T15" fmla="*/ 367 h 367"/>
                <a:gd name="T16" fmla="*/ 201 w 256"/>
                <a:gd name="T17" fmla="*/ 366 h 367"/>
                <a:gd name="T18" fmla="*/ 0 w 256"/>
                <a:gd name="T19" fmla="*/ 265 h 367"/>
                <a:gd name="T20" fmla="*/ 35 w 256"/>
                <a:gd name="T21" fmla="*/ 0 h 367"/>
                <a:gd name="T22" fmla="*/ 37 w 256"/>
                <a:gd name="T23" fmla="*/ 2 h 367"/>
                <a:gd name="T24" fmla="*/ 43 w 256"/>
                <a:gd name="T25" fmla="*/ 3 h 367"/>
                <a:gd name="T26" fmla="*/ 54 w 256"/>
                <a:gd name="T27" fmla="*/ 8 h 367"/>
                <a:gd name="T28" fmla="*/ 67 w 256"/>
                <a:gd name="T29" fmla="*/ 12 h 367"/>
                <a:gd name="T30" fmla="*/ 82 w 256"/>
                <a:gd name="T31" fmla="*/ 18 h 367"/>
                <a:gd name="T32" fmla="*/ 99 w 256"/>
                <a:gd name="T33" fmla="*/ 23 h 367"/>
                <a:gd name="T34" fmla="*/ 118 w 256"/>
                <a:gd name="T35" fmla="*/ 31 h 367"/>
                <a:gd name="T36" fmla="*/ 137 w 256"/>
                <a:gd name="T37" fmla="*/ 38 h 367"/>
                <a:gd name="T38" fmla="*/ 157 w 256"/>
                <a:gd name="T39" fmla="*/ 45 h 367"/>
                <a:gd name="T40" fmla="*/ 176 w 256"/>
                <a:gd name="T41" fmla="*/ 52 h 367"/>
                <a:gd name="T42" fmla="*/ 195 w 256"/>
                <a:gd name="T43" fmla="*/ 60 h 367"/>
                <a:gd name="T44" fmla="*/ 212 w 256"/>
                <a:gd name="T45" fmla="*/ 67 h 367"/>
                <a:gd name="T46" fmla="*/ 228 w 256"/>
                <a:gd name="T47" fmla="*/ 73 h 367"/>
                <a:gd name="T48" fmla="*/ 241 w 256"/>
                <a:gd name="T49" fmla="*/ 77 h 367"/>
                <a:gd name="T50" fmla="*/ 250 w 256"/>
                <a:gd name="T51" fmla="*/ 81 h 367"/>
                <a:gd name="T52" fmla="*/ 256 w 256"/>
                <a:gd name="T53" fmla="*/ 84 h 36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56"/>
                <a:gd name="T82" fmla="*/ 0 h 367"/>
                <a:gd name="T83" fmla="*/ 256 w 256"/>
                <a:gd name="T84" fmla="*/ 367 h 36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56" h="367">
                  <a:moveTo>
                    <a:pt x="256" y="84"/>
                  </a:moveTo>
                  <a:lnTo>
                    <a:pt x="250" y="152"/>
                  </a:lnTo>
                  <a:lnTo>
                    <a:pt x="243" y="221"/>
                  </a:lnTo>
                  <a:lnTo>
                    <a:pt x="233" y="291"/>
                  </a:lnTo>
                  <a:lnTo>
                    <a:pt x="222" y="360"/>
                  </a:lnTo>
                  <a:lnTo>
                    <a:pt x="218" y="366"/>
                  </a:lnTo>
                  <a:lnTo>
                    <a:pt x="212" y="367"/>
                  </a:lnTo>
                  <a:lnTo>
                    <a:pt x="206" y="367"/>
                  </a:lnTo>
                  <a:lnTo>
                    <a:pt x="201" y="366"/>
                  </a:lnTo>
                  <a:lnTo>
                    <a:pt x="0" y="265"/>
                  </a:lnTo>
                  <a:lnTo>
                    <a:pt x="35" y="0"/>
                  </a:lnTo>
                  <a:lnTo>
                    <a:pt x="37" y="2"/>
                  </a:lnTo>
                  <a:lnTo>
                    <a:pt x="43" y="3"/>
                  </a:lnTo>
                  <a:lnTo>
                    <a:pt x="54" y="8"/>
                  </a:lnTo>
                  <a:lnTo>
                    <a:pt x="67" y="12"/>
                  </a:lnTo>
                  <a:lnTo>
                    <a:pt x="82" y="18"/>
                  </a:lnTo>
                  <a:lnTo>
                    <a:pt x="99" y="23"/>
                  </a:lnTo>
                  <a:lnTo>
                    <a:pt x="118" y="31"/>
                  </a:lnTo>
                  <a:lnTo>
                    <a:pt x="137" y="38"/>
                  </a:lnTo>
                  <a:lnTo>
                    <a:pt x="157" y="45"/>
                  </a:lnTo>
                  <a:lnTo>
                    <a:pt x="176" y="52"/>
                  </a:lnTo>
                  <a:lnTo>
                    <a:pt x="195" y="60"/>
                  </a:lnTo>
                  <a:lnTo>
                    <a:pt x="212" y="67"/>
                  </a:lnTo>
                  <a:lnTo>
                    <a:pt x="228" y="73"/>
                  </a:lnTo>
                  <a:lnTo>
                    <a:pt x="241" y="77"/>
                  </a:lnTo>
                  <a:lnTo>
                    <a:pt x="250" y="81"/>
                  </a:lnTo>
                  <a:lnTo>
                    <a:pt x="256" y="84"/>
                  </a:lnTo>
                  <a:close/>
                </a:path>
              </a:pathLst>
            </a:custGeom>
            <a:solidFill>
              <a:srgbClr val="000000"/>
            </a:solidFill>
            <a:ln w="9525">
              <a:noFill/>
              <a:round/>
              <a:headEnd/>
              <a:tailEnd/>
            </a:ln>
          </p:spPr>
          <p:txBody>
            <a:bodyPr/>
            <a:lstStyle/>
            <a:p>
              <a:endParaRPr lang="id-ID"/>
            </a:p>
          </p:txBody>
        </p:sp>
        <p:sp>
          <p:nvSpPr>
            <p:cNvPr id="52281" name="Freeform 409"/>
            <p:cNvSpPr>
              <a:spLocks/>
            </p:cNvSpPr>
            <p:nvPr/>
          </p:nvSpPr>
          <p:spPr bwMode="auto">
            <a:xfrm>
              <a:off x="5380" y="2682"/>
              <a:ext cx="69" cy="152"/>
            </a:xfrm>
            <a:custGeom>
              <a:avLst/>
              <a:gdLst>
                <a:gd name="T0" fmla="*/ 69 w 69"/>
                <a:gd name="T1" fmla="*/ 22 h 152"/>
                <a:gd name="T2" fmla="*/ 63 w 69"/>
                <a:gd name="T3" fmla="*/ 55 h 152"/>
                <a:gd name="T4" fmla="*/ 56 w 69"/>
                <a:gd name="T5" fmla="*/ 87 h 152"/>
                <a:gd name="T6" fmla="*/ 47 w 69"/>
                <a:gd name="T7" fmla="*/ 117 h 152"/>
                <a:gd name="T8" fmla="*/ 34 w 69"/>
                <a:gd name="T9" fmla="*/ 143 h 152"/>
                <a:gd name="T10" fmla="*/ 27 w 69"/>
                <a:gd name="T11" fmla="*/ 148 h 152"/>
                <a:gd name="T12" fmla="*/ 18 w 69"/>
                <a:gd name="T13" fmla="*/ 149 h 152"/>
                <a:gd name="T14" fmla="*/ 8 w 69"/>
                <a:gd name="T15" fmla="*/ 152 h 152"/>
                <a:gd name="T16" fmla="*/ 0 w 69"/>
                <a:gd name="T17" fmla="*/ 152 h 152"/>
                <a:gd name="T18" fmla="*/ 46 w 69"/>
                <a:gd name="T19" fmla="*/ 0 h 152"/>
                <a:gd name="T20" fmla="*/ 53 w 69"/>
                <a:gd name="T21" fmla="*/ 3 h 152"/>
                <a:gd name="T22" fmla="*/ 63 w 69"/>
                <a:gd name="T23" fmla="*/ 6 h 152"/>
                <a:gd name="T24" fmla="*/ 69 w 69"/>
                <a:gd name="T25" fmla="*/ 12 h 152"/>
                <a:gd name="T26" fmla="*/ 69 w 69"/>
                <a:gd name="T27" fmla="*/ 22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52"/>
                <a:gd name="T44" fmla="*/ 69 w 69"/>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52">
                  <a:moveTo>
                    <a:pt x="69" y="22"/>
                  </a:moveTo>
                  <a:lnTo>
                    <a:pt x="63" y="55"/>
                  </a:lnTo>
                  <a:lnTo>
                    <a:pt x="56" y="87"/>
                  </a:lnTo>
                  <a:lnTo>
                    <a:pt x="47" y="117"/>
                  </a:lnTo>
                  <a:lnTo>
                    <a:pt x="34" y="143"/>
                  </a:lnTo>
                  <a:lnTo>
                    <a:pt x="27" y="148"/>
                  </a:lnTo>
                  <a:lnTo>
                    <a:pt x="18" y="149"/>
                  </a:lnTo>
                  <a:lnTo>
                    <a:pt x="8" y="152"/>
                  </a:lnTo>
                  <a:lnTo>
                    <a:pt x="0" y="152"/>
                  </a:lnTo>
                  <a:lnTo>
                    <a:pt x="46" y="0"/>
                  </a:lnTo>
                  <a:lnTo>
                    <a:pt x="53" y="3"/>
                  </a:lnTo>
                  <a:lnTo>
                    <a:pt x="63" y="6"/>
                  </a:lnTo>
                  <a:lnTo>
                    <a:pt x="69" y="12"/>
                  </a:lnTo>
                  <a:lnTo>
                    <a:pt x="69" y="22"/>
                  </a:lnTo>
                  <a:close/>
                </a:path>
              </a:pathLst>
            </a:custGeom>
            <a:solidFill>
              <a:srgbClr val="D8D8D8"/>
            </a:solidFill>
            <a:ln w="9525">
              <a:noFill/>
              <a:round/>
              <a:headEnd/>
              <a:tailEnd/>
            </a:ln>
          </p:spPr>
          <p:txBody>
            <a:bodyPr/>
            <a:lstStyle/>
            <a:p>
              <a:endParaRPr lang="id-ID"/>
            </a:p>
          </p:txBody>
        </p:sp>
        <p:sp>
          <p:nvSpPr>
            <p:cNvPr id="52282" name="Freeform 410"/>
            <p:cNvSpPr>
              <a:spLocks/>
            </p:cNvSpPr>
            <p:nvPr/>
          </p:nvSpPr>
          <p:spPr bwMode="auto">
            <a:xfrm>
              <a:off x="3949" y="2711"/>
              <a:ext cx="134" cy="367"/>
            </a:xfrm>
            <a:custGeom>
              <a:avLst/>
              <a:gdLst>
                <a:gd name="T0" fmla="*/ 94 w 134"/>
                <a:gd name="T1" fmla="*/ 346 h 367"/>
                <a:gd name="T2" fmla="*/ 82 w 134"/>
                <a:gd name="T3" fmla="*/ 351 h 367"/>
                <a:gd name="T4" fmla="*/ 70 w 134"/>
                <a:gd name="T5" fmla="*/ 357 h 367"/>
                <a:gd name="T6" fmla="*/ 59 w 134"/>
                <a:gd name="T7" fmla="*/ 360 h 367"/>
                <a:gd name="T8" fmla="*/ 46 w 134"/>
                <a:gd name="T9" fmla="*/ 361 h 367"/>
                <a:gd name="T10" fmla="*/ 34 w 134"/>
                <a:gd name="T11" fmla="*/ 363 h 367"/>
                <a:gd name="T12" fmla="*/ 22 w 134"/>
                <a:gd name="T13" fmla="*/ 364 h 367"/>
                <a:gd name="T14" fmla="*/ 11 w 134"/>
                <a:gd name="T15" fmla="*/ 364 h 367"/>
                <a:gd name="T16" fmla="*/ 0 w 134"/>
                <a:gd name="T17" fmla="*/ 367 h 367"/>
                <a:gd name="T18" fmla="*/ 47 w 134"/>
                <a:gd name="T19" fmla="*/ 0 h 367"/>
                <a:gd name="T20" fmla="*/ 134 w 134"/>
                <a:gd name="T21" fmla="*/ 10 h 367"/>
                <a:gd name="T22" fmla="*/ 132 w 134"/>
                <a:gd name="T23" fmla="*/ 23 h 367"/>
                <a:gd name="T24" fmla="*/ 128 w 134"/>
                <a:gd name="T25" fmla="*/ 57 h 367"/>
                <a:gd name="T26" fmla="*/ 120 w 134"/>
                <a:gd name="T27" fmla="*/ 106 h 367"/>
                <a:gd name="T28" fmla="*/ 113 w 134"/>
                <a:gd name="T29" fmla="*/ 162 h 367"/>
                <a:gd name="T30" fmla="*/ 106 w 134"/>
                <a:gd name="T31" fmla="*/ 221 h 367"/>
                <a:gd name="T32" fmla="*/ 100 w 134"/>
                <a:gd name="T33" fmla="*/ 276 h 367"/>
                <a:gd name="T34" fmla="*/ 95 w 134"/>
                <a:gd name="T35" fmla="*/ 320 h 367"/>
                <a:gd name="T36" fmla="*/ 94 w 134"/>
                <a:gd name="T37" fmla="*/ 346 h 3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4"/>
                <a:gd name="T58" fmla="*/ 0 h 367"/>
                <a:gd name="T59" fmla="*/ 134 w 134"/>
                <a:gd name="T60" fmla="*/ 367 h 3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4" h="367">
                  <a:moveTo>
                    <a:pt x="94" y="346"/>
                  </a:moveTo>
                  <a:lnTo>
                    <a:pt x="82" y="351"/>
                  </a:lnTo>
                  <a:lnTo>
                    <a:pt x="70" y="357"/>
                  </a:lnTo>
                  <a:lnTo>
                    <a:pt x="59" y="360"/>
                  </a:lnTo>
                  <a:lnTo>
                    <a:pt x="46" y="361"/>
                  </a:lnTo>
                  <a:lnTo>
                    <a:pt x="34" y="363"/>
                  </a:lnTo>
                  <a:lnTo>
                    <a:pt x="22" y="364"/>
                  </a:lnTo>
                  <a:lnTo>
                    <a:pt x="11" y="364"/>
                  </a:lnTo>
                  <a:lnTo>
                    <a:pt x="0" y="367"/>
                  </a:lnTo>
                  <a:lnTo>
                    <a:pt x="47" y="0"/>
                  </a:lnTo>
                  <a:lnTo>
                    <a:pt x="134" y="10"/>
                  </a:lnTo>
                  <a:lnTo>
                    <a:pt x="132" y="23"/>
                  </a:lnTo>
                  <a:lnTo>
                    <a:pt x="128" y="57"/>
                  </a:lnTo>
                  <a:lnTo>
                    <a:pt x="120" y="106"/>
                  </a:lnTo>
                  <a:lnTo>
                    <a:pt x="113" y="162"/>
                  </a:lnTo>
                  <a:lnTo>
                    <a:pt x="106" y="221"/>
                  </a:lnTo>
                  <a:lnTo>
                    <a:pt x="100" y="276"/>
                  </a:lnTo>
                  <a:lnTo>
                    <a:pt x="95" y="320"/>
                  </a:lnTo>
                  <a:lnTo>
                    <a:pt x="94" y="346"/>
                  </a:lnTo>
                  <a:close/>
                </a:path>
              </a:pathLst>
            </a:custGeom>
            <a:solidFill>
              <a:srgbClr val="D8D8D8"/>
            </a:solidFill>
            <a:ln w="9525">
              <a:noFill/>
              <a:round/>
              <a:headEnd/>
              <a:tailEnd/>
            </a:ln>
          </p:spPr>
          <p:txBody>
            <a:bodyPr/>
            <a:lstStyle/>
            <a:p>
              <a:endParaRPr lang="id-ID"/>
            </a:p>
          </p:txBody>
        </p:sp>
        <p:sp>
          <p:nvSpPr>
            <p:cNvPr id="52283" name="Freeform 411"/>
            <p:cNvSpPr>
              <a:spLocks/>
            </p:cNvSpPr>
            <p:nvPr/>
          </p:nvSpPr>
          <p:spPr bwMode="auto">
            <a:xfrm>
              <a:off x="4071" y="2763"/>
              <a:ext cx="171" cy="250"/>
            </a:xfrm>
            <a:custGeom>
              <a:avLst/>
              <a:gdLst>
                <a:gd name="T0" fmla="*/ 171 w 171"/>
                <a:gd name="T1" fmla="*/ 38 h 250"/>
                <a:gd name="T2" fmla="*/ 163 w 171"/>
                <a:gd name="T3" fmla="*/ 84 h 250"/>
                <a:gd name="T4" fmla="*/ 155 w 171"/>
                <a:gd name="T5" fmla="*/ 130 h 250"/>
                <a:gd name="T6" fmla="*/ 149 w 171"/>
                <a:gd name="T7" fmla="*/ 177 h 250"/>
                <a:gd name="T8" fmla="*/ 144 w 171"/>
                <a:gd name="T9" fmla="*/ 223 h 250"/>
                <a:gd name="T10" fmla="*/ 127 w 171"/>
                <a:gd name="T11" fmla="*/ 227 h 250"/>
                <a:gd name="T12" fmla="*/ 109 w 171"/>
                <a:gd name="T13" fmla="*/ 230 h 250"/>
                <a:gd name="T14" fmla="*/ 91 w 171"/>
                <a:gd name="T15" fmla="*/ 234 h 250"/>
                <a:gd name="T16" fmla="*/ 72 w 171"/>
                <a:gd name="T17" fmla="*/ 237 h 250"/>
                <a:gd name="T18" fmla="*/ 54 w 171"/>
                <a:gd name="T19" fmla="*/ 240 h 250"/>
                <a:gd name="T20" fmla="*/ 35 w 171"/>
                <a:gd name="T21" fmla="*/ 244 h 250"/>
                <a:gd name="T22" fmla="*/ 17 w 171"/>
                <a:gd name="T23" fmla="*/ 247 h 250"/>
                <a:gd name="T24" fmla="*/ 0 w 171"/>
                <a:gd name="T25" fmla="*/ 250 h 250"/>
                <a:gd name="T26" fmla="*/ 4 w 171"/>
                <a:gd name="T27" fmla="*/ 198 h 250"/>
                <a:gd name="T28" fmla="*/ 29 w 171"/>
                <a:gd name="T29" fmla="*/ 0 h 250"/>
                <a:gd name="T30" fmla="*/ 166 w 171"/>
                <a:gd name="T31" fmla="*/ 33 h 250"/>
                <a:gd name="T32" fmla="*/ 171 w 171"/>
                <a:gd name="T33" fmla="*/ 38 h 25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1"/>
                <a:gd name="T52" fmla="*/ 0 h 250"/>
                <a:gd name="T53" fmla="*/ 171 w 171"/>
                <a:gd name="T54" fmla="*/ 250 h 25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1" h="250">
                  <a:moveTo>
                    <a:pt x="171" y="38"/>
                  </a:moveTo>
                  <a:lnTo>
                    <a:pt x="163" y="84"/>
                  </a:lnTo>
                  <a:lnTo>
                    <a:pt x="155" y="130"/>
                  </a:lnTo>
                  <a:lnTo>
                    <a:pt x="149" y="177"/>
                  </a:lnTo>
                  <a:lnTo>
                    <a:pt x="144" y="223"/>
                  </a:lnTo>
                  <a:lnTo>
                    <a:pt x="127" y="227"/>
                  </a:lnTo>
                  <a:lnTo>
                    <a:pt x="109" y="230"/>
                  </a:lnTo>
                  <a:lnTo>
                    <a:pt x="91" y="234"/>
                  </a:lnTo>
                  <a:lnTo>
                    <a:pt x="72" y="237"/>
                  </a:lnTo>
                  <a:lnTo>
                    <a:pt x="54" y="240"/>
                  </a:lnTo>
                  <a:lnTo>
                    <a:pt x="35" y="244"/>
                  </a:lnTo>
                  <a:lnTo>
                    <a:pt x="17" y="247"/>
                  </a:lnTo>
                  <a:lnTo>
                    <a:pt x="0" y="250"/>
                  </a:lnTo>
                  <a:lnTo>
                    <a:pt x="4" y="198"/>
                  </a:lnTo>
                  <a:lnTo>
                    <a:pt x="29" y="0"/>
                  </a:lnTo>
                  <a:lnTo>
                    <a:pt x="166" y="33"/>
                  </a:lnTo>
                  <a:lnTo>
                    <a:pt x="171" y="38"/>
                  </a:lnTo>
                  <a:close/>
                </a:path>
              </a:pathLst>
            </a:custGeom>
            <a:solidFill>
              <a:srgbClr val="D8D8D8"/>
            </a:solidFill>
            <a:ln w="9525">
              <a:noFill/>
              <a:round/>
              <a:headEnd/>
              <a:tailEnd/>
            </a:ln>
          </p:spPr>
          <p:txBody>
            <a:bodyPr/>
            <a:lstStyle/>
            <a:p>
              <a:endParaRPr lang="id-ID"/>
            </a:p>
          </p:txBody>
        </p:sp>
        <p:sp>
          <p:nvSpPr>
            <p:cNvPr id="52284" name="Freeform 412"/>
            <p:cNvSpPr>
              <a:spLocks/>
            </p:cNvSpPr>
            <p:nvPr/>
          </p:nvSpPr>
          <p:spPr bwMode="auto">
            <a:xfrm>
              <a:off x="5228" y="2785"/>
              <a:ext cx="378" cy="302"/>
            </a:xfrm>
            <a:custGeom>
              <a:avLst/>
              <a:gdLst>
                <a:gd name="T0" fmla="*/ 378 w 378"/>
                <a:gd name="T1" fmla="*/ 68 h 302"/>
                <a:gd name="T2" fmla="*/ 103 w 378"/>
                <a:gd name="T3" fmla="*/ 302 h 302"/>
                <a:gd name="T4" fmla="*/ 90 w 378"/>
                <a:gd name="T5" fmla="*/ 298 h 302"/>
                <a:gd name="T6" fmla="*/ 77 w 378"/>
                <a:gd name="T7" fmla="*/ 293 h 302"/>
                <a:gd name="T8" fmla="*/ 64 w 378"/>
                <a:gd name="T9" fmla="*/ 289 h 302"/>
                <a:gd name="T10" fmla="*/ 52 w 378"/>
                <a:gd name="T11" fmla="*/ 283 h 302"/>
                <a:gd name="T12" fmla="*/ 39 w 378"/>
                <a:gd name="T13" fmla="*/ 277 h 302"/>
                <a:gd name="T14" fmla="*/ 26 w 378"/>
                <a:gd name="T15" fmla="*/ 270 h 302"/>
                <a:gd name="T16" fmla="*/ 13 w 378"/>
                <a:gd name="T17" fmla="*/ 266 h 302"/>
                <a:gd name="T18" fmla="*/ 0 w 378"/>
                <a:gd name="T19" fmla="*/ 260 h 302"/>
                <a:gd name="T20" fmla="*/ 2 w 378"/>
                <a:gd name="T21" fmla="*/ 253 h 302"/>
                <a:gd name="T22" fmla="*/ 6 w 378"/>
                <a:gd name="T23" fmla="*/ 248 h 302"/>
                <a:gd name="T24" fmla="*/ 10 w 378"/>
                <a:gd name="T25" fmla="*/ 247 h 302"/>
                <a:gd name="T26" fmla="*/ 16 w 378"/>
                <a:gd name="T27" fmla="*/ 246 h 302"/>
                <a:gd name="T28" fmla="*/ 21 w 378"/>
                <a:gd name="T29" fmla="*/ 247 h 302"/>
                <a:gd name="T30" fmla="*/ 27 w 378"/>
                <a:gd name="T31" fmla="*/ 247 h 302"/>
                <a:gd name="T32" fmla="*/ 32 w 378"/>
                <a:gd name="T33" fmla="*/ 247 h 302"/>
                <a:gd name="T34" fmla="*/ 36 w 378"/>
                <a:gd name="T35" fmla="*/ 246 h 302"/>
                <a:gd name="T36" fmla="*/ 46 w 378"/>
                <a:gd name="T37" fmla="*/ 238 h 302"/>
                <a:gd name="T38" fmla="*/ 58 w 378"/>
                <a:gd name="T39" fmla="*/ 233 h 302"/>
                <a:gd name="T40" fmla="*/ 69 w 378"/>
                <a:gd name="T41" fmla="*/ 227 h 302"/>
                <a:gd name="T42" fmla="*/ 80 w 378"/>
                <a:gd name="T43" fmla="*/ 221 h 302"/>
                <a:gd name="T44" fmla="*/ 90 w 378"/>
                <a:gd name="T45" fmla="*/ 214 h 302"/>
                <a:gd name="T46" fmla="*/ 98 w 378"/>
                <a:gd name="T47" fmla="*/ 205 h 302"/>
                <a:gd name="T48" fmla="*/ 105 w 378"/>
                <a:gd name="T49" fmla="*/ 194 h 302"/>
                <a:gd name="T50" fmla="*/ 109 w 378"/>
                <a:gd name="T51" fmla="*/ 178 h 302"/>
                <a:gd name="T52" fmla="*/ 109 w 378"/>
                <a:gd name="T53" fmla="*/ 156 h 302"/>
                <a:gd name="T54" fmla="*/ 104 w 378"/>
                <a:gd name="T55" fmla="*/ 136 h 302"/>
                <a:gd name="T56" fmla="*/ 99 w 378"/>
                <a:gd name="T57" fmla="*/ 118 h 302"/>
                <a:gd name="T58" fmla="*/ 105 w 378"/>
                <a:gd name="T59" fmla="*/ 100 h 302"/>
                <a:gd name="T60" fmla="*/ 110 w 378"/>
                <a:gd name="T61" fmla="*/ 97 h 302"/>
                <a:gd name="T62" fmla="*/ 115 w 378"/>
                <a:gd name="T63" fmla="*/ 95 h 302"/>
                <a:gd name="T64" fmla="*/ 121 w 378"/>
                <a:gd name="T65" fmla="*/ 92 h 302"/>
                <a:gd name="T66" fmla="*/ 126 w 378"/>
                <a:gd name="T67" fmla="*/ 91 h 302"/>
                <a:gd name="T68" fmla="*/ 130 w 378"/>
                <a:gd name="T69" fmla="*/ 88 h 302"/>
                <a:gd name="T70" fmla="*/ 135 w 378"/>
                <a:gd name="T71" fmla="*/ 85 h 302"/>
                <a:gd name="T72" fmla="*/ 139 w 378"/>
                <a:gd name="T73" fmla="*/ 81 h 302"/>
                <a:gd name="T74" fmla="*/ 141 w 378"/>
                <a:gd name="T75" fmla="*/ 74 h 302"/>
                <a:gd name="T76" fmla="*/ 149 w 378"/>
                <a:gd name="T77" fmla="*/ 74 h 302"/>
                <a:gd name="T78" fmla="*/ 159 w 378"/>
                <a:gd name="T79" fmla="*/ 74 h 302"/>
                <a:gd name="T80" fmla="*/ 167 w 378"/>
                <a:gd name="T81" fmla="*/ 74 h 302"/>
                <a:gd name="T82" fmla="*/ 177 w 378"/>
                <a:gd name="T83" fmla="*/ 74 h 302"/>
                <a:gd name="T84" fmla="*/ 185 w 378"/>
                <a:gd name="T85" fmla="*/ 71 h 302"/>
                <a:gd name="T86" fmla="*/ 192 w 378"/>
                <a:gd name="T87" fmla="*/ 66 h 302"/>
                <a:gd name="T88" fmla="*/ 198 w 378"/>
                <a:gd name="T89" fmla="*/ 61 h 302"/>
                <a:gd name="T90" fmla="*/ 203 w 378"/>
                <a:gd name="T91" fmla="*/ 49 h 302"/>
                <a:gd name="T92" fmla="*/ 221 w 378"/>
                <a:gd name="T93" fmla="*/ 0 h 302"/>
                <a:gd name="T94" fmla="*/ 378 w 378"/>
                <a:gd name="T95" fmla="*/ 68 h 3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78"/>
                <a:gd name="T145" fmla="*/ 0 h 302"/>
                <a:gd name="T146" fmla="*/ 378 w 378"/>
                <a:gd name="T147" fmla="*/ 302 h 3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78" h="302">
                  <a:moveTo>
                    <a:pt x="378" y="68"/>
                  </a:moveTo>
                  <a:lnTo>
                    <a:pt x="103" y="302"/>
                  </a:lnTo>
                  <a:lnTo>
                    <a:pt x="90" y="298"/>
                  </a:lnTo>
                  <a:lnTo>
                    <a:pt x="77" y="293"/>
                  </a:lnTo>
                  <a:lnTo>
                    <a:pt x="64" y="289"/>
                  </a:lnTo>
                  <a:lnTo>
                    <a:pt x="52" y="283"/>
                  </a:lnTo>
                  <a:lnTo>
                    <a:pt x="39" y="277"/>
                  </a:lnTo>
                  <a:lnTo>
                    <a:pt x="26" y="270"/>
                  </a:lnTo>
                  <a:lnTo>
                    <a:pt x="13" y="266"/>
                  </a:lnTo>
                  <a:lnTo>
                    <a:pt x="0" y="260"/>
                  </a:lnTo>
                  <a:lnTo>
                    <a:pt x="2" y="253"/>
                  </a:lnTo>
                  <a:lnTo>
                    <a:pt x="6" y="248"/>
                  </a:lnTo>
                  <a:lnTo>
                    <a:pt x="10" y="247"/>
                  </a:lnTo>
                  <a:lnTo>
                    <a:pt x="16" y="246"/>
                  </a:lnTo>
                  <a:lnTo>
                    <a:pt x="21" y="247"/>
                  </a:lnTo>
                  <a:lnTo>
                    <a:pt x="27" y="247"/>
                  </a:lnTo>
                  <a:lnTo>
                    <a:pt x="32" y="247"/>
                  </a:lnTo>
                  <a:lnTo>
                    <a:pt x="36" y="246"/>
                  </a:lnTo>
                  <a:lnTo>
                    <a:pt x="46" y="238"/>
                  </a:lnTo>
                  <a:lnTo>
                    <a:pt x="58" y="233"/>
                  </a:lnTo>
                  <a:lnTo>
                    <a:pt x="69" y="227"/>
                  </a:lnTo>
                  <a:lnTo>
                    <a:pt x="80" y="221"/>
                  </a:lnTo>
                  <a:lnTo>
                    <a:pt x="90" y="214"/>
                  </a:lnTo>
                  <a:lnTo>
                    <a:pt x="98" y="205"/>
                  </a:lnTo>
                  <a:lnTo>
                    <a:pt x="105" y="194"/>
                  </a:lnTo>
                  <a:lnTo>
                    <a:pt x="109" y="178"/>
                  </a:lnTo>
                  <a:lnTo>
                    <a:pt x="109" y="156"/>
                  </a:lnTo>
                  <a:lnTo>
                    <a:pt x="104" y="136"/>
                  </a:lnTo>
                  <a:lnTo>
                    <a:pt x="99" y="118"/>
                  </a:lnTo>
                  <a:lnTo>
                    <a:pt x="105" y="100"/>
                  </a:lnTo>
                  <a:lnTo>
                    <a:pt x="110" y="97"/>
                  </a:lnTo>
                  <a:lnTo>
                    <a:pt x="115" y="95"/>
                  </a:lnTo>
                  <a:lnTo>
                    <a:pt x="121" y="92"/>
                  </a:lnTo>
                  <a:lnTo>
                    <a:pt x="126" y="91"/>
                  </a:lnTo>
                  <a:lnTo>
                    <a:pt x="130" y="88"/>
                  </a:lnTo>
                  <a:lnTo>
                    <a:pt x="135" y="85"/>
                  </a:lnTo>
                  <a:lnTo>
                    <a:pt x="139" y="81"/>
                  </a:lnTo>
                  <a:lnTo>
                    <a:pt x="141" y="74"/>
                  </a:lnTo>
                  <a:lnTo>
                    <a:pt x="149" y="74"/>
                  </a:lnTo>
                  <a:lnTo>
                    <a:pt x="159" y="74"/>
                  </a:lnTo>
                  <a:lnTo>
                    <a:pt x="167" y="74"/>
                  </a:lnTo>
                  <a:lnTo>
                    <a:pt x="177" y="74"/>
                  </a:lnTo>
                  <a:lnTo>
                    <a:pt x="185" y="71"/>
                  </a:lnTo>
                  <a:lnTo>
                    <a:pt x="192" y="66"/>
                  </a:lnTo>
                  <a:lnTo>
                    <a:pt x="198" y="61"/>
                  </a:lnTo>
                  <a:lnTo>
                    <a:pt x="203" y="49"/>
                  </a:lnTo>
                  <a:lnTo>
                    <a:pt x="221" y="0"/>
                  </a:lnTo>
                  <a:lnTo>
                    <a:pt x="378" y="68"/>
                  </a:lnTo>
                  <a:close/>
                </a:path>
              </a:pathLst>
            </a:custGeom>
            <a:solidFill>
              <a:srgbClr val="A81900"/>
            </a:solidFill>
            <a:ln w="9525">
              <a:noFill/>
              <a:round/>
              <a:headEnd/>
              <a:tailEnd/>
            </a:ln>
          </p:spPr>
          <p:txBody>
            <a:bodyPr/>
            <a:lstStyle/>
            <a:p>
              <a:endParaRPr lang="id-ID"/>
            </a:p>
          </p:txBody>
        </p:sp>
        <p:sp>
          <p:nvSpPr>
            <p:cNvPr id="52285" name="Freeform 413"/>
            <p:cNvSpPr>
              <a:spLocks/>
            </p:cNvSpPr>
            <p:nvPr/>
          </p:nvSpPr>
          <p:spPr bwMode="auto">
            <a:xfrm>
              <a:off x="5112" y="2844"/>
              <a:ext cx="117" cy="106"/>
            </a:xfrm>
            <a:custGeom>
              <a:avLst/>
              <a:gdLst>
                <a:gd name="T0" fmla="*/ 117 w 117"/>
                <a:gd name="T1" fmla="*/ 51 h 106"/>
                <a:gd name="T2" fmla="*/ 108 w 117"/>
                <a:gd name="T3" fmla="*/ 61 h 106"/>
                <a:gd name="T4" fmla="*/ 103 w 117"/>
                <a:gd name="T5" fmla="*/ 75 h 106"/>
                <a:gd name="T6" fmla="*/ 98 w 117"/>
                <a:gd name="T7" fmla="*/ 90 h 106"/>
                <a:gd name="T8" fmla="*/ 95 w 117"/>
                <a:gd name="T9" fmla="*/ 106 h 106"/>
                <a:gd name="T10" fmla="*/ 85 w 117"/>
                <a:gd name="T11" fmla="*/ 101 h 106"/>
                <a:gd name="T12" fmla="*/ 74 w 117"/>
                <a:gd name="T13" fmla="*/ 97 h 106"/>
                <a:gd name="T14" fmla="*/ 63 w 117"/>
                <a:gd name="T15" fmla="*/ 91 h 106"/>
                <a:gd name="T16" fmla="*/ 51 w 117"/>
                <a:gd name="T17" fmla="*/ 85 h 106"/>
                <a:gd name="T18" fmla="*/ 41 w 117"/>
                <a:gd name="T19" fmla="*/ 80 h 106"/>
                <a:gd name="T20" fmla="*/ 28 w 117"/>
                <a:gd name="T21" fmla="*/ 74 h 106"/>
                <a:gd name="T22" fmla="*/ 16 w 117"/>
                <a:gd name="T23" fmla="*/ 68 h 106"/>
                <a:gd name="T24" fmla="*/ 3 w 117"/>
                <a:gd name="T25" fmla="*/ 62 h 106"/>
                <a:gd name="T26" fmla="*/ 0 w 117"/>
                <a:gd name="T27" fmla="*/ 46 h 106"/>
                <a:gd name="T28" fmla="*/ 0 w 117"/>
                <a:gd name="T29" fmla="*/ 30 h 106"/>
                <a:gd name="T30" fmla="*/ 3 w 117"/>
                <a:gd name="T31" fmla="*/ 16 h 106"/>
                <a:gd name="T32" fmla="*/ 5 w 117"/>
                <a:gd name="T33" fmla="*/ 0 h 106"/>
                <a:gd name="T34" fmla="*/ 19 w 117"/>
                <a:gd name="T35" fmla="*/ 4 h 106"/>
                <a:gd name="T36" fmla="*/ 34 w 117"/>
                <a:gd name="T37" fmla="*/ 10 h 106"/>
                <a:gd name="T38" fmla="*/ 48 w 117"/>
                <a:gd name="T39" fmla="*/ 16 h 106"/>
                <a:gd name="T40" fmla="*/ 62 w 117"/>
                <a:gd name="T41" fmla="*/ 23 h 106"/>
                <a:gd name="T42" fmla="*/ 75 w 117"/>
                <a:gd name="T43" fmla="*/ 30 h 106"/>
                <a:gd name="T44" fmla="*/ 89 w 117"/>
                <a:gd name="T45" fmla="*/ 38 h 106"/>
                <a:gd name="T46" fmla="*/ 103 w 117"/>
                <a:gd name="T47" fmla="*/ 44 h 106"/>
                <a:gd name="T48" fmla="*/ 117 w 117"/>
                <a:gd name="T49" fmla="*/ 51 h 1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7"/>
                <a:gd name="T76" fmla="*/ 0 h 106"/>
                <a:gd name="T77" fmla="*/ 117 w 117"/>
                <a:gd name="T78" fmla="*/ 106 h 1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7" h="106">
                  <a:moveTo>
                    <a:pt x="117" y="51"/>
                  </a:moveTo>
                  <a:lnTo>
                    <a:pt x="108" y="61"/>
                  </a:lnTo>
                  <a:lnTo>
                    <a:pt x="103" y="75"/>
                  </a:lnTo>
                  <a:lnTo>
                    <a:pt x="98" y="90"/>
                  </a:lnTo>
                  <a:lnTo>
                    <a:pt x="95" y="106"/>
                  </a:lnTo>
                  <a:lnTo>
                    <a:pt x="85" y="101"/>
                  </a:lnTo>
                  <a:lnTo>
                    <a:pt x="74" y="97"/>
                  </a:lnTo>
                  <a:lnTo>
                    <a:pt x="63" y="91"/>
                  </a:lnTo>
                  <a:lnTo>
                    <a:pt x="51" y="85"/>
                  </a:lnTo>
                  <a:lnTo>
                    <a:pt x="41" y="80"/>
                  </a:lnTo>
                  <a:lnTo>
                    <a:pt x="28" y="74"/>
                  </a:lnTo>
                  <a:lnTo>
                    <a:pt x="16" y="68"/>
                  </a:lnTo>
                  <a:lnTo>
                    <a:pt x="3" y="62"/>
                  </a:lnTo>
                  <a:lnTo>
                    <a:pt x="0" y="46"/>
                  </a:lnTo>
                  <a:lnTo>
                    <a:pt x="0" y="30"/>
                  </a:lnTo>
                  <a:lnTo>
                    <a:pt x="3" y="16"/>
                  </a:lnTo>
                  <a:lnTo>
                    <a:pt x="5" y="0"/>
                  </a:lnTo>
                  <a:lnTo>
                    <a:pt x="19" y="4"/>
                  </a:lnTo>
                  <a:lnTo>
                    <a:pt x="34" y="10"/>
                  </a:lnTo>
                  <a:lnTo>
                    <a:pt x="48" y="16"/>
                  </a:lnTo>
                  <a:lnTo>
                    <a:pt x="62" y="23"/>
                  </a:lnTo>
                  <a:lnTo>
                    <a:pt x="75" y="30"/>
                  </a:lnTo>
                  <a:lnTo>
                    <a:pt x="89" y="38"/>
                  </a:lnTo>
                  <a:lnTo>
                    <a:pt x="103" y="44"/>
                  </a:lnTo>
                  <a:lnTo>
                    <a:pt x="117" y="51"/>
                  </a:lnTo>
                  <a:close/>
                </a:path>
              </a:pathLst>
            </a:custGeom>
            <a:solidFill>
              <a:srgbClr val="FFFFFF"/>
            </a:solidFill>
            <a:ln w="9525">
              <a:noFill/>
              <a:round/>
              <a:headEnd/>
              <a:tailEnd/>
            </a:ln>
          </p:spPr>
          <p:txBody>
            <a:bodyPr/>
            <a:lstStyle/>
            <a:p>
              <a:endParaRPr lang="id-ID"/>
            </a:p>
          </p:txBody>
        </p:sp>
        <p:sp>
          <p:nvSpPr>
            <p:cNvPr id="52286" name="Freeform 414"/>
            <p:cNvSpPr>
              <a:spLocks/>
            </p:cNvSpPr>
            <p:nvPr/>
          </p:nvSpPr>
          <p:spPr bwMode="auto">
            <a:xfrm>
              <a:off x="4664" y="2848"/>
              <a:ext cx="288" cy="290"/>
            </a:xfrm>
            <a:custGeom>
              <a:avLst/>
              <a:gdLst>
                <a:gd name="T0" fmla="*/ 265 w 288"/>
                <a:gd name="T1" fmla="*/ 102 h 290"/>
                <a:gd name="T2" fmla="*/ 282 w 288"/>
                <a:gd name="T3" fmla="*/ 133 h 290"/>
                <a:gd name="T4" fmla="*/ 288 w 288"/>
                <a:gd name="T5" fmla="*/ 174 h 290"/>
                <a:gd name="T6" fmla="*/ 288 w 288"/>
                <a:gd name="T7" fmla="*/ 216 h 290"/>
                <a:gd name="T8" fmla="*/ 287 w 288"/>
                <a:gd name="T9" fmla="*/ 245 h 290"/>
                <a:gd name="T10" fmla="*/ 279 w 288"/>
                <a:gd name="T11" fmla="*/ 259 h 290"/>
                <a:gd name="T12" fmla="*/ 269 w 288"/>
                <a:gd name="T13" fmla="*/ 272 h 290"/>
                <a:gd name="T14" fmla="*/ 256 w 288"/>
                <a:gd name="T15" fmla="*/ 281 h 290"/>
                <a:gd name="T16" fmla="*/ 239 w 288"/>
                <a:gd name="T17" fmla="*/ 285 h 290"/>
                <a:gd name="T18" fmla="*/ 216 w 288"/>
                <a:gd name="T19" fmla="*/ 288 h 290"/>
                <a:gd name="T20" fmla="*/ 194 w 288"/>
                <a:gd name="T21" fmla="*/ 290 h 290"/>
                <a:gd name="T22" fmla="*/ 171 w 288"/>
                <a:gd name="T23" fmla="*/ 285 h 290"/>
                <a:gd name="T24" fmla="*/ 160 w 288"/>
                <a:gd name="T25" fmla="*/ 253 h 290"/>
                <a:gd name="T26" fmla="*/ 162 w 288"/>
                <a:gd name="T27" fmla="*/ 203 h 290"/>
                <a:gd name="T28" fmla="*/ 138 w 288"/>
                <a:gd name="T29" fmla="*/ 183 h 290"/>
                <a:gd name="T30" fmla="*/ 120 w 288"/>
                <a:gd name="T31" fmla="*/ 175 h 290"/>
                <a:gd name="T32" fmla="*/ 102 w 288"/>
                <a:gd name="T33" fmla="*/ 167 h 290"/>
                <a:gd name="T34" fmla="*/ 84 w 288"/>
                <a:gd name="T35" fmla="*/ 159 h 290"/>
                <a:gd name="T36" fmla="*/ 69 w 288"/>
                <a:gd name="T37" fmla="*/ 175 h 290"/>
                <a:gd name="T38" fmla="*/ 67 w 288"/>
                <a:gd name="T39" fmla="*/ 214 h 290"/>
                <a:gd name="T40" fmla="*/ 55 w 288"/>
                <a:gd name="T41" fmla="*/ 227 h 290"/>
                <a:gd name="T42" fmla="*/ 33 w 288"/>
                <a:gd name="T43" fmla="*/ 209 h 290"/>
                <a:gd name="T44" fmla="*/ 15 w 288"/>
                <a:gd name="T45" fmla="*/ 183 h 290"/>
                <a:gd name="T46" fmla="*/ 5 w 288"/>
                <a:gd name="T47" fmla="*/ 154 h 290"/>
                <a:gd name="T48" fmla="*/ 0 w 288"/>
                <a:gd name="T49" fmla="*/ 109 h 290"/>
                <a:gd name="T50" fmla="*/ 9 w 288"/>
                <a:gd name="T51" fmla="*/ 50 h 290"/>
                <a:gd name="T52" fmla="*/ 23 w 288"/>
                <a:gd name="T53" fmla="*/ 12 h 290"/>
                <a:gd name="T54" fmla="*/ 37 w 288"/>
                <a:gd name="T55" fmla="*/ 3 h 290"/>
                <a:gd name="T56" fmla="*/ 57 w 288"/>
                <a:gd name="T57" fmla="*/ 6 h 290"/>
                <a:gd name="T58" fmla="*/ 82 w 288"/>
                <a:gd name="T59" fmla="*/ 19 h 290"/>
                <a:gd name="T60" fmla="*/ 107 w 288"/>
                <a:gd name="T61" fmla="*/ 31 h 290"/>
                <a:gd name="T62" fmla="*/ 133 w 288"/>
                <a:gd name="T63" fmla="*/ 42 h 290"/>
                <a:gd name="T64" fmla="*/ 159 w 288"/>
                <a:gd name="T65" fmla="*/ 54 h 290"/>
                <a:gd name="T66" fmla="*/ 185 w 288"/>
                <a:gd name="T67" fmla="*/ 64 h 290"/>
                <a:gd name="T68" fmla="*/ 212 w 288"/>
                <a:gd name="T69" fmla="*/ 76 h 290"/>
                <a:gd name="T70" fmla="*/ 238 w 288"/>
                <a:gd name="T71" fmla="*/ 86 h 2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8"/>
                <a:gd name="T109" fmla="*/ 0 h 290"/>
                <a:gd name="T110" fmla="*/ 288 w 288"/>
                <a:gd name="T111" fmla="*/ 290 h 2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8" h="290">
                  <a:moveTo>
                    <a:pt x="251" y="90"/>
                  </a:moveTo>
                  <a:lnTo>
                    <a:pt x="265" y="102"/>
                  </a:lnTo>
                  <a:lnTo>
                    <a:pt x="276" y="116"/>
                  </a:lnTo>
                  <a:lnTo>
                    <a:pt x="282" y="133"/>
                  </a:lnTo>
                  <a:lnTo>
                    <a:pt x="285" y="152"/>
                  </a:lnTo>
                  <a:lnTo>
                    <a:pt x="288" y="174"/>
                  </a:lnTo>
                  <a:lnTo>
                    <a:pt x="288" y="194"/>
                  </a:lnTo>
                  <a:lnTo>
                    <a:pt x="288" y="216"/>
                  </a:lnTo>
                  <a:lnTo>
                    <a:pt x="288" y="236"/>
                  </a:lnTo>
                  <a:lnTo>
                    <a:pt x="287" y="245"/>
                  </a:lnTo>
                  <a:lnTo>
                    <a:pt x="283" y="252"/>
                  </a:lnTo>
                  <a:lnTo>
                    <a:pt x="279" y="259"/>
                  </a:lnTo>
                  <a:lnTo>
                    <a:pt x="275" y="266"/>
                  </a:lnTo>
                  <a:lnTo>
                    <a:pt x="269" y="272"/>
                  </a:lnTo>
                  <a:lnTo>
                    <a:pt x="263" y="277"/>
                  </a:lnTo>
                  <a:lnTo>
                    <a:pt x="256" y="281"/>
                  </a:lnTo>
                  <a:lnTo>
                    <a:pt x="250" y="284"/>
                  </a:lnTo>
                  <a:lnTo>
                    <a:pt x="239" y="285"/>
                  </a:lnTo>
                  <a:lnTo>
                    <a:pt x="228" y="287"/>
                  </a:lnTo>
                  <a:lnTo>
                    <a:pt x="216" y="288"/>
                  </a:lnTo>
                  <a:lnTo>
                    <a:pt x="206" y="290"/>
                  </a:lnTo>
                  <a:lnTo>
                    <a:pt x="194" y="290"/>
                  </a:lnTo>
                  <a:lnTo>
                    <a:pt x="182" y="290"/>
                  </a:lnTo>
                  <a:lnTo>
                    <a:pt x="171" y="285"/>
                  </a:lnTo>
                  <a:lnTo>
                    <a:pt x="160" y="279"/>
                  </a:lnTo>
                  <a:lnTo>
                    <a:pt x="160" y="253"/>
                  </a:lnTo>
                  <a:lnTo>
                    <a:pt x="164" y="226"/>
                  </a:lnTo>
                  <a:lnTo>
                    <a:pt x="162" y="203"/>
                  </a:lnTo>
                  <a:lnTo>
                    <a:pt x="146" y="187"/>
                  </a:lnTo>
                  <a:lnTo>
                    <a:pt x="138" y="183"/>
                  </a:lnTo>
                  <a:lnTo>
                    <a:pt x="128" y="180"/>
                  </a:lnTo>
                  <a:lnTo>
                    <a:pt x="120" y="175"/>
                  </a:lnTo>
                  <a:lnTo>
                    <a:pt x="112" y="170"/>
                  </a:lnTo>
                  <a:lnTo>
                    <a:pt x="102" y="167"/>
                  </a:lnTo>
                  <a:lnTo>
                    <a:pt x="94" y="162"/>
                  </a:lnTo>
                  <a:lnTo>
                    <a:pt x="84" y="159"/>
                  </a:lnTo>
                  <a:lnTo>
                    <a:pt x="75" y="158"/>
                  </a:lnTo>
                  <a:lnTo>
                    <a:pt x="69" y="175"/>
                  </a:lnTo>
                  <a:lnTo>
                    <a:pt x="67" y="194"/>
                  </a:lnTo>
                  <a:lnTo>
                    <a:pt x="67" y="214"/>
                  </a:lnTo>
                  <a:lnTo>
                    <a:pt x="67" y="235"/>
                  </a:lnTo>
                  <a:lnTo>
                    <a:pt x="55" y="227"/>
                  </a:lnTo>
                  <a:lnTo>
                    <a:pt x="43" y="219"/>
                  </a:lnTo>
                  <a:lnTo>
                    <a:pt x="33" y="209"/>
                  </a:lnTo>
                  <a:lnTo>
                    <a:pt x="24" y="196"/>
                  </a:lnTo>
                  <a:lnTo>
                    <a:pt x="15" y="183"/>
                  </a:lnTo>
                  <a:lnTo>
                    <a:pt x="9" y="168"/>
                  </a:lnTo>
                  <a:lnTo>
                    <a:pt x="5" y="154"/>
                  </a:lnTo>
                  <a:lnTo>
                    <a:pt x="1" y="138"/>
                  </a:lnTo>
                  <a:lnTo>
                    <a:pt x="0" y="109"/>
                  </a:lnTo>
                  <a:lnTo>
                    <a:pt x="4" y="79"/>
                  </a:lnTo>
                  <a:lnTo>
                    <a:pt x="9" y="50"/>
                  </a:lnTo>
                  <a:lnTo>
                    <a:pt x="18" y="21"/>
                  </a:lnTo>
                  <a:lnTo>
                    <a:pt x="23" y="12"/>
                  </a:lnTo>
                  <a:lnTo>
                    <a:pt x="30" y="6"/>
                  </a:lnTo>
                  <a:lnTo>
                    <a:pt x="37" y="3"/>
                  </a:lnTo>
                  <a:lnTo>
                    <a:pt x="44" y="0"/>
                  </a:lnTo>
                  <a:lnTo>
                    <a:pt x="57" y="6"/>
                  </a:lnTo>
                  <a:lnTo>
                    <a:pt x="69" y="13"/>
                  </a:lnTo>
                  <a:lnTo>
                    <a:pt x="82" y="19"/>
                  </a:lnTo>
                  <a:lnTo>
                    <a:pt x="95" y="25"/>
                  </a:lnTo>
                  <a:lnTo>
                    <a:pt x="107" y="31"/>
                  </a:lnTo>
                  <a:lnTo>
                    <a:pt x="120" y="37"/>
                  </a:lnTo>
                  <a:lnTo>
                    <a:pt x="133" y="42"/>
                  </a:lnTo>
                  <a:lnTo>
                    <a:pt x="146" y="48"/>
                  </a:lnTo>
                  <a:lnTo>
                    <a:pt x="159" y="54"/>
                  </a:lnTo>
                  <a:lnTo>
                    <a:pt x="172" y="60"/>
                  </a:lnTo>
                  <a:lnTo>
                    <a:pt x="185" y="64"/>
                  </a:lnTo>
                  <a:lnTo>
                    <a:pt x="199" y="70"/>
                  </a:lnTo>
                  <a:lnTo>
                    <a:pt x="212" y="76"/>
                  </a:lnTo>
                  <a:lnTo>
                    <a:pt x="225" y="80"/>
                  </a:lnTo>
                  <a:lnTo>
                    <a:pt x="238" y="86"/>
                  </a:lnTo>
                  <a:lnTo>
                    <a:pt x="251" y="90"/>
                  </a:lnTo>
                  <a:close/>
                </a:path>
              </a:pathLst>
            </a:custGeom>
            <a:solidFill>
              <a:srgbClr val="007C7C"/>
            </a:solidFill>
            <a:ln w="9525">
              <a:noFill/>
              <a:round/>
              <a:headEnd/>
              <a:tailEnd/>
            </a:ln>
          </p:spPr>
          <p:txBody>
            <a:bodyPr/>
            <a:lstStyle/>
            <a:p>
              <a:endParaRPr lang="id-ID"/>
            </a:p>
          </p:txBody>
        </p:sp>
        <p:sp>
          <p:nvSpPr>
            <p:cNvPr id="52287" name="Freeform 415"/>
            <p:cNvSpPr>
              <a:spLocks/>
            </p:cNvSpPr>
            <p:nvPr/>
          </p:nvSpPr>
          <p:spPr bwMode="auto">
            <a:xfrm>
              <a:off x="4696" y="2867"/>
              <a:ext cx="234" cy="217"/>
            </a:xfrm>
            <a:custGeom>
              <a:avLst/>
              <a:gdLst>
                <a:gd name="T0" fmla="*/ 206 w 234"/>
                <a:gd name="T1" fmla="*/ 90 h 217"/>
                <a:gd name="T2" fmla="*/ 224 w 234"/>
                <a:gd name="T3" fmla="*/ 113 h 217"/>
                <a:gd name="T4" fmla="*/ 233 w 234"/>
                <a:gd name="T5" fmla="*/ 145 h 217"/>
                <a:gd name="T6" fmla="*/ 234 w 234"/>
                <a:gd name="T7" fmla="*/ 178 h 217"/>
                <a:gd name="T8" fmla="*/ 231 w 234"/>
                <a:gd name="T9" fmla="*/ 213 h 217"/>
                <a:gd name="T10" fmla="*/ 230 w 234"/>
                <a:gd name="T11" fmla="*/ 216 h 217"/>
                <a:gd name="T12" fmla="*/ 227 w 234"/>
                <a:gd name="T13" fmla="*/ 217 h 217"/>
                <a:gd name="T14" fmla="*/ 224 w 234"/>
                <a:gd name="T15" fmla="*/ 217 h 217"/>
                <a:gd name="T16" fmla="*/ 221 w 234"/>
                <a:gd name="T17" fmla="*/ 217 h 217"/>
                <a:gd name="T18" fmla="*/ 221 w 234"/>
                <a:gd name="T19" fmla="*/ 185 h 217"/>
                <a:gd name="T20" fmla="*/ 219 w 234"/>
                <a:gd name="T21" fmla="*/ 153 h 217"/>
                <a:gd name="T22" fmla="*/ 211 w 234"/>
                <a:gd name="T23" fmla="*/ 125 h 217"/>
                <a:gd name="T24" fmla="*/ 194 w 234"/>
                <a:gd name="T25" fmla="*/ 101 h 217"/>
                <a:gd name="T26" fmla="*/ 181 w 234"/>
                <a:gd name="T27" fmla="*/ 97 h 217"/>
                <a:gd name="T28" fmla="*/ 168 w 234"/>
                <a:gd name="T29" fmla="*/ 94 h 217"/>
                <a:gd name="T30" fmla="*/ 156 w 234"/>
                <a:gd name="T31" fmla="*/ 90 h 217"/>
                <a:gd name="T32" fmla="*/ 143 w 234"/>
                <a:gd name="T33" fmla="*/ 86 h 217"/>
                <a:gd name="T34" fmla="*/ 130 w 234"/>
                <a:gd name="T35" fmla="*/ 81 h 217"/>
                <a:gd name="T36" fmla="*/ 118 w 234"/>
                <a:gd name="T37" fmla="*/ 75 h 217"/>
                <a:gd name="T38" fmla="*/ 105 w 234"/>
                <a:gd name="T39" fmla="*/ 71 h 217"/>
                <a:gd name="T40" fmla="*/ 93 w 234"/>
                <a:gd name="T41" fmla="*/ 65 h 217"/>
                <a:gd name="T42" fmla="*/ 81 w 234"/>
                <a:gd name="T43" fmla="*/ 60 h 217"/>
                <a:gd name="T44" fmla="*/ 69 w 234"/>
                <a:gd name="T45" fmla="*/ 54 h 217"/>
                <a:gd name="T46" fmla="*/ 57 w 234"/>
                <a:gd name="T47" fmla="*/ 47 h 217"/>
                <a:gd name="T48" fmla="*/ 45 w 234"/>
                <a:gd name="T49" fmla="*/ 41 h 217"/>
                <a:gd name="T50" fmla="*/ 33 w 234"/>
                <a:gd name="T51" fmla="*/ 34 h 217"/>
                <a:gd name="T52" fmla="*/ 23 w 234"/>
                <a:gd name="T53" fmla="*/ 26 h 217"/>
                <a:gd name="T54" fmla="*/ 11 w 234"/>
                <a:gd name="T55" fmla="*/ 19 h 217"/>
                <a:gd name="T56" fmla="*/ 0 w 234"/>
                <a:gd name="T57" fmla="*/ 10 h 217"/>
                <a:gd name="T58" fmla="*/ 0 w 234"/>
                <a:gd name="T59" fmla="*/ 7 h 217"/>
                <a:gd name="T60" fmla="*/ 0 w 234"/>
                <a:gd name="T61" fmla="*/ 5 h 217"/>
                <a:gd name="T62" fmla="*/ 1 w 234"/>
                <a:gd name="T63" fmla="*/ 2 h 217"/>
                <a:gd name="T64" fmla="*/ 4 w 234"/>
                <a:gd name="T65" fmla="*/ 0 h 217"/>
                <a:gd name="T66" fmla="*/ 16 w 234"/>
                <a:gd name="T67" fmla="*/ 7 h 217"/>
                <a:gd name="T68" fmla="*/ 27 w 234"/>
                <a:gd name="T69" fmla="*/ 15 h 217"/>
                <a:gd name="T70" fmla="*/ 39 w 234"/>
                <a:gd name="T71" fmla="*/ 22 h 217"/>
                <a:gd name="T72" fmla="*/ 52 w 234"/>
                <a:gd name="T73" fmla="*/ 28 h 217"/>
                <a:gd name="T74" fmla="*/ 64 w 234"/>
                <a:gd name="T75" fmla="*/ 34 h 217"/>
                <a:gd name="T76" fmla="*/ 77 w 234"/>
                <a:gd name="T77" fmla="*/ 39 h 217"/>
                <a:gd name="T78" fmla="*/ 89 w 234"/>
                <a:gd name="T79" fmla="*/ 45 h 217"/>
                <a:gd name="T80" fmla="*/ 102 w 234"/>
                <a:gd name="T81" fmla="*/ 51 h 217"/>
                <a:gd name="T82" fmla="*/ 115 w 234"/>
                <a:gd name="T83" fmla="*/ 57 h 217"/>
                <a:gd name="T84" fmla="*/ 128 w 234"/>
                <a:gd name="T85" fmla="*/ 61 h 217"/>
                <a:gd name="T86" fmla="*/ 142 w 234"/>
                <a:gd name="T87" fmla="*/ 67 h 217"/>
                <a:gd name="T88" fmla="*/ 153 w 234"/>
                <a:gd name="T89" fmla="*/ 71 h 217"/>
                <a:gd name="T90" fmla="*/ 167 w 234"/>
                <a:gd name="T91" fmla="*/ 75 h 217"/>
                <a:gd name="T92" fmla="*/ 180 w 234"/>
                <a:gd name="T93" fmla="*/ 81 h 217"/>
                <a:gd name="T94" fmla="*/ 193 w 234"/>
                <a:gd name="T95" fmla="*/ 86 h 217"/>
                <a:gd name="T96" fmla="*/ 206 w 234"/>
                <a:gd name="T97" fmla="*/ 90 h 2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34"/>
                <a:gd name="T148" fmla="*/ 0 h 217"/>
                <a:gd name="T149" fmla="*/ 234 w 234"/>
                <a:gd name="T150" fmla="*/ 217 h 2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34" h="217">
                  <a:moveTo>
                    <a:pt x="206" y="90"/>
                  </a:moveTo>
                  <a:lnTo>
                    <a:pt x="224" y="113"/>
                  </a:lnTo>
                  <a:lnTo>
                    <a:pt x="233" y="145"/>
                  </a:lnTo>
                  <a:lnTo>
                    <a:pt x="234" y="178"/>
                  </a:lnTo>
                  <a:lnTo>
                    <a:pt x="231" y="213"/>
                  </a:lnTo>
                  <a:lnTo>
                    <a:pt x="230" y="216"/>
                  </a:lnTo>
                  <a:lnTo>
                    <a:pt x="227" y="217"/>
                  </a:lnTo>
                  <a:lnTo>
                    <a:pt x="224" y="217"/>
                  </a:lnTo>
                  <a:lnTo>
                    <a:pt x="221" y="217"/>
                  </a:lnTo>
                  <a:lnTo>
                    <a:pt x="221" y="185"/>
                  </a:lnTo>
                  <a:lnTo>
                    <a:pt x="219" y="153"/>
                  </a:lnTo>
                  <a:lnTo>
                    <a:pt x="211" y="125"/>
                  </a:lnTo>
                  <a:lnTo>
                    <a:pt x="194" y="101"/>
                  </a:lnTo>
                  <a:lnTo>
                    <a:pt x="181" y="97"/>
                  </a:lnTo>
                  <a:lnTo>
                    <a:pt x="168" y="94"/>
                  </a:lnTo>
                  <a:lnTo>
                    <a:pt x="156" y="90"/>
                  </a:lnTo>
                  <a:lnTo>
                    <a:pt x="143" y="86"/>
                  </a:lnTo>
                  <a:lnTo>
                    <a:pt x="130" y="81"/>
                  </a:lnTo>
                  <a:lnTo>
                    <a:pt x="118" y="75"/>
                  </a:lnTo>
                  <a:lnTo>
                    <a:pt x="105" y="71"/>
                  </a:lnTo>
                  <a:lnTo>
                    <a:pt x="93" y="65"/>
                  </a:lnTo>
                  <a:lnTo>
                    <a:pt x="81" y="60"/>
                  </a:lnTo>
                  <a:lnTo>
                    <a:pt x="69" y="54"/>
                  </a:lnTo>
                  <a:lnTo>
                    <a:pt x="57" y="47"/>
                  </a:lnTo>
                  <a:lnTo>
                    <a:pt x="45" y="41"/>
                  </a:lnTo>
                  <a:lnTo>
                    <a:pt x="33" y="34"/>
                  </a:lnTo>
                  <a:lnTo>
                    <a:pt x="23" y="26"/>
                  </a:lnTo>
                  <a:lnTo>
                    <a:pt x="11" y="19"/>
                  </a:lnTo>
                  <a:lnTo>
                    <a:pt x="0" y="10"/>
                  </a:lnTo>
                  <a:lnTo>
                    <a:pt x="0" y="7"/>
                  </a:lnTo>
                  <a:lnTo>
                    <a:pt x="0" y="5"/>
                  </a:lnTo>
                  <a:lnTo>
                    <a:pt x="1" y="2"/>
                  </a:lnTo>
                  <a:lnTo>
                    <a:pt x="4" y="0"/>
                  </a:lnTo>
                  <a:lnTo>
                    <a:pt x="16" y="7"/>
                  </a:lnTo>
                  <a:lnTo>
                    <a:pt x="27" y="15"/>
                  </a:lnTo>
                  <a:lnTo>
                    <a:pt x="39" y="22"/>
                  </a:lnTo>
                  <a:lnTo>
                    <a:pt x="52" y="28"/>
                  </a:lnTo>
                  <a:lnTo>
                    <a:pt x="64" y="34"/>
                  </a:lnTo>
                  <a:lnTo>
                    <a:pt x="77" y="39"/>
                  </a:lnTo>
                  <a:lnTo>
                    <a:pt x="89" y="45"/>
                  </a:lnTo>
                  <a:lnTo>
                    <a:pt x="102" y="51"/>
                  </a:lnTo>
                  <a:lnTo>
                    <a:pt x="115" y="57"/>
                  </a:lnTo>
                  <a:lnTo>
                    <a:pt x="128" y="61"/>
                  </a:lnTo>
                  <a:lnTo>
                    <a:pt x="142" y="67"/>
                  </a:lnTo>
                  <a:lnTo>
                    <a:pt x="153" y="71"/>
                  </a:lnTo>
                  <a:lnTo>
                    <a:pt x="167" y="75"/>
                  </a:lnTo>
                  <a:lnTo>
                    <a:pt x="180" y="81"/>
                  </a:lnTo>
                  <a:lnTo>
                    <a:pt x="193" y="86"/>
                  </a:lnTo>
                  <a:lnTo>
                    <a:pt x="206" y="90"/>
                  </a:lnTo>
                  <a:close/>
                </a:path>
              </a:pathLst>
            </a:custGeom>
            <a:solidFill>
              <a:srgbClr val="000000"/>
            </a:solidFill>
            <a:ln w="9525">
              <a:noFill/>
              <a:round/>
              <a:headEnd/>
              <a:tailEnd/>
            </a:ln>
          </p:spPr>
          <p:txBody>
            <a:bodyPr/>
            <a:lstStyle/>
            <a:p>
              <a:endParaRPr lang="id-ID"/>
            </a:p>
          </p:txBody>
        </p:sp>
        <p:sp>
          <p:nvSpPr>
            <p:cNvPr id="52288" name="Freeform 416"/>
            <p:cNvSpPr>
              <a:spLocks/>
            </p:cNvSpPr>
            <p:nvPr/>
          </p:nvSpPr>
          <p:spPr bwMode="auto">
            <a:xfrm>
              <a:off x="5228" y="2886"/>
              <a:ext cx="95" cy="120"/>
            </a:xfrm>
            <a:custGeom>
              <a:avLst/>
              <a:gdLst>
                <a:gd name="T0" fmla="*/ 67 w 95"/>
                <a:gd name="T1" fmla="*/ 104 h 120"/>
                <a:gd name="T2" fmla="*/ 61 w 95"/>
                <a:gd name="T3" fmla="*/ 107 h 120"/>
                <a:gd name="T4" fmla="*/ 55 w 95"/>
                <a:gd name="T5" fmla="*/ 108 h 120"/>
                <a:gd name="T6" fmla="*/ 48 w 95"/>
                <a:gd name="T7" fmla="*/ 110 h 120"/>
                <a:gd name="T8" fmla="*/ 42 w 95"/>
                <a:gd name="T9" fmla="*/ 111 h 120"/>
                <a:gd name="T10" fmla="*/ 36 w 95"/>
                <a:gd name="T11" fmla="*/ 113 h 120"/>
                <a:gd name="T12" fmla="*/ 29 w 95"/>
                <a:gd name="T13" fmla="*/ 114 h 120"/>
                <a:gd name="T14" fmla="*/ 23 w 95"/>
                <a:gd name="T15" fmla="*/ 117 h 120"/>
                <a:gd name="T16" fmla="*/ 17 w 95"/>
                <a:gd name="T17" fmla="*/ 120 h 120"/>
                <a:gd name="T18" fmla="*/ 19 w 95"/>
                <a:gd name="T19" fmla="*/ 103 h 120"/>
                <a:gd name="T20" fmla="*/ 15 w 95"/>
                <a:gd name="T21" fmla="*/ 85 h 120"/>
                <a:gd name="T22" fmla="*/ 8 w 95"/>
                <a:gd name="T23" fmla="*/ 69 h 120"/>
                <a:gd name="T24" fmla="*/ 0 w 95"/>
                <a:gd name="T25" fmla="*/ 55 h 120"/>
                <a:gd name="T26" fmla="*/ 1 w 95"/>
                <a:gd name="T27" fmla="*/ 46 h 120"/>
                <a:gd name="T28" fmla="*/ 3 w 95"/>
                <a:gd name="T29" fmla="*/ 39 h 120"/>
                <a:gd name="T30" fmla="*/ 7 w 95"/>
                <a:gd name="T31" fmla="*/ 32 h 120"/>
                <a:gd name="T32" fmla="*/ 11 w 95"/>
                <a:gd name="T33" fmla="*/ 25 h 120"/>
                <a:gd name="T34" fmla="*/ 17 w 95"/>
                <a:gd name="T35" fmla="*/ 19 h 120"/>
                <a:gd name="T36" fmla="*/ 23 w 95"/>
                <a:gd name="T37" fmla="*/ 15 h 120"/>
                <a:gd name="T38" fmla="*/ 29 w 95"/>
                <a:gd name="T39" fmla="*/ 12 h 120"/>
                <a:gd name="T40" fmla="*/ 35 w 95"/>
                <a:gd name="T41" fmla="*/ 9 h 120"/>
                <a:gd name="T42" fmla="*/ 33 w 95"/>
                <a:gd name="T43" fmla="*/ 17 h 120"/>
                <a:gd name="T44" fmla="*/ 30 w 95"/>
                <a:gd name="T45" fmla="*/ 28 h 120"/>
                <a:gd name="T46" fmla="*/ 29 w 95"/>
                <a:gd name="T47" fmla="*/ 38 h 120"/>
                <a:gd name="T48" fmla="*/ 33 w 95"/>
                <a:gd name="T49" fmla="*/ 46 h 120"/>
                <a:gd name="T50" fmla="*/ 40 w 95"/>
                <a:gd name="T51" fmla="*/ 42 h 120"/>
                <a:gd name="T52" fmla="*/ 46 w 95"/>
                <a:gd name="T53" fmla="*/ 38 h 120"/>
                <a:gd name="T54" fmla="*/ 52 w 95"/>
                <a:gd name="T55" fmla="*/ 30 h 120"/>
                <a:gd name="T56" fmla="*/ 58 w 95"/>
                <a:gd name="T57" fmla="*/ 25 h 120"/>
                <a:gd name="T58" fmla="*/ 63 w 95"/>
                <a:gd name="T59" fmla="*/ 17 h 120"/>
                <a:gd name="T60" fmla="*/ 69 w 95"/>
                <a:gd name="T61" fmla="*/ 12 h 120"/>
                <a:gd name="T62" fmla="*/ 74 w 95"/>
                <a:gd name="T63" fmla="*/ 4 h 120"/>
                <a:gd name="T64" fmla="*/ 82 w 95"/>
                <a:gd name="T65" fmla="*/ 0 h 120"/>
                <a:gd name="T66" fmla="*/ 82 w 95"/>
                <a:gd name="T67" fmla="*/ 13 h 120"/>
                <a:gd name="T68" fmla="*/ 85 w 95"/>
                <a:gd name="T69" fmla="*/ 28 h 120"/>
                <a:gd name="T70" fmla="*/ 90 w 95"/>
                <a:gd name="T71" fmla="*/ 42 h 120"/>
                <a:gd name="T72" fmla="*/ 94 w 95"/>
                <a:gd name="T73" fmla="*/ 55 h 120"/>
                <a:gd name="T74" fmla="*/ 95 w 95"/>
                <a:gd name="T75" fmla="*/ 69 h 120"/>
                <a:gd name="T76" fmla="*/ 92 w 95"/>
                <a:gd name="T77" fmla="*/ 82 h 120"/>
                <a:gd name="T78" fmla="*/ 84 w 95"/>
                <a:gd name="T79" fmla="*/ 94 h 120"/>
                <a:gd name="T80" fmla="*/ 67 w 95"/>
                <a:gd name="T81" fmla="*/ 104 h 12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5"/>
                <a:gd name="T124" fmla="*/ 0 h 120"/>
                <a:gd name="T125" fmla="*/ 95 w 95"/>
                <a:gd name="T126" fmla="*/ 120 h 12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5" h="120">
                  <a:moveTo>
                    <a:pt x="67" y="104"/>
                  </a:moveTo>
                  <a:lnTo>
                    <a:pt x="61" y="107"/>
                  </a:lnTo>
                  <a:lnTo>
                    <a:pt x="55" y="108"/>
                  </a:lnTo>
                  <a:lnTo>
                    <a:pt x="48" y="110"/>
                  </a:lnTo>
                  <a:lnTo>
                    <a:pt x="42" y="111"/>
                  </a:lnTo>
                  <a:lnTo>
                    <a:pt x="36" y="113"/>
                  </a:lnTo>
                  <a:lnTo>
                    <a:pt x="29" y="114"/>
                  </a:lnTo>
                  <a:lnTo>
                    <a:pt x="23" y="117"/>
                  </a:lnTo>
                  <a:lnTo>
                    <a:pt x="17" y="120"/>
                  </a:lnTo>
                  <a:lnTo>
                    <a:pt x="19" y="103"/>
                  </a:lnTo>
                  <a:lnTo>
                    <a:pt x="15" y="85"/>
                  </a:lnTo>
                  <a:lnTo>
                    <a:pt x="8" y="69"/>
                  </a:lnTo>
                  <a:lnTo>
                    <a:pt x="0" y="55"/>
                  </a:lnTo>
                  <a:lnTo>
                    <a:pt x="1" y="46"/>
                  </a:lnTo>
                  <a:lnTo>
                    <a:pt x="3" y="39"/>
                  </a:lnTo>
                  <a:lnTo>
                    <a:pt x="7" y="32"/>
                  </a:lnTo>
                  <a:lnTo>
                    <a:pt x="11" y="25"/>
                  </a:lnTo>
                  <a:lnTo>
                    <a:pt x="17" y="19"/>
                  </a:lnTo>
                  <a:lnTo>
                    <a:pt x="23" y="15"/>
                  </a:lnTo>
                  <a:lnTo>
                    <a:pt x="29" y="12"/>
                  </a:lnTo>
                  <a:lnTo>
                    <a:pt x="35" y="9"/>
                  </a:lnTo>
                  <a:lnTo>
                    <a:pt x="33" y="17"/>
                  </a:lnTo>
                  <a:lnTo>
                    <a:pt x="30" y="28"/>
                  </a:lnTo>
                  <a:lnTo>
                    <a:pt x="29" y="38"/>
                  </a:lnTo>
                  <a:lnTo>
                    <a:pt x="33" y="46"/>
                  </a:lnTo>
                  <a:lnTo>
                    <a:pt x="40" y="42"/>
                  </a:lnTo>
                  <a:lnTo>
                    <a:pt x="46" y="38"/>
                  </a:lnTo>
                  <a:lnTo>
                    <a:pt x="52" y="30"/>
                  </a:lnTo>
                  <a:lnTo>
                    <a:pt x="58" y="25"/>
                  </a:lnTo>
                  <a:lnTo>
                    <a:pt x="63" y="17"/>
                  </a:lnTo>
                  <a:lnTo>
                    <a:pt x="69" y="12"/>
                  </a:lnTo>
                  <a:lnTo>
                    <a:pt x="74" y="4"/>
                  </a:lnTo>
                  <a:lnTo>
                    <a:pt x="82" y="0"/>
                  </a:lnTo>
                  <a:lnTo>
                    <a:pt x="82" y="13"/>
                  </a:lnTo>
                  <a:lnTo>
                    <a:pt x="85" y="28"/>
                  </a:lnTo>
                  <a:lnTo>
                    <a:pt x="90" y="42"/>
                  </a:lnTo>
                  <a:lnTo>
                    <a:pt x="94" y="55"/>
                  </a:lnTo>
                  <a:lnTo>
                    <a:pt x="95" y="69"/>
                  </a:lnTo>
                  <a:lnTo>
                    <a:pt x="92" y="82"/>
                  </a:lnTo>
                  <a:lnTo>
                    <a:pt x="84" y="94"/>
                  </a:lnTo>
                  <a:lnTo>
                    <a:pt x="67" y="104"/>
                  </a:lnTo>
                  <a:close/>
                </a:path>
              </a:pathLst>
            </a:custGeom>
            <a:solidFill>
              <a:srgbClr val="F2CCB2"/>
            </a:solidFill>
            <a:ln w="9525">
              <a:noFill/>
              <a:round/>
              <a:headEnd/>
              <a:tailEnd/>
            </a:ln>
          </p:spPr>
          <p:txBody>
            <a:bodyPr/>
            <a:lstStyle/>
            <a:p>
              <a:endParaRPr lang="id-ID"/>
            </a:p>
          </p:txBody>
        </p:sp>
        <p:sp>
          <p:nvSpPr>
            <p:cNvPr id="52289" name="Freeform 417"/>
            <p:cNvSpPr>
              <a:spLocks/>
            </p:cNvSpPr>
            <p:nvPr/>
          </p:nvSpPr>
          <p:spPr bwMode="auto">
            <a:xfrm>
              <a:off x="3358" y="2915"/>
              <a:ext cx="1105" cy="571"/>
            </a:xfrm>
            <a:custGeom>
              <a:avLst/>
              <a:gdLst>
                <a:gd name="T0" fmla="*/ 342 w 1105"/>
                <a:gd name="T1" fmla="*/ 92 h 571"/>
                <a:gd name="T2" fmla="*/ 349 w 1105"/>
                <a:gd name="T3" fmla="*/ 113 h 571"/>
                <a:gd name="T4" fmla="*/ 344 w 1105"/>
                <a:gd name="T5" fmla="*/ 114 h 571"/>
                <a:gd name="T6" fmla="*/ 319 w 1105"/>
                <a:gd name="T7" fmla="*/ 98 h 571"/>
                <a:gd name="T8" fmla="*/ 293 w 1105"/>
                <a:gd name="T9" fmla="*/ 81 h 571"/>
                <a:gd name="T10" fmla="*/ 263 w 1105"/>
                <a:gd name="T11" fmla="*/ 72 h 571"/>
                <a:gd name="T12" fmla="*/ 239 w 1105"/>
                <a:gd name="T13" fmla="*/ 75 h 571"/>
                <a:gd name="T14" fmla="*/ 210 w 1105"/>
                <a:gd name="T15" fmla="*/ 82 h 571"/>
                <a:gd name="T16" fmla="*/ 173 w 1105"/>
                <a:gd name="T17" fmla="*/ 95 h 571"/>
                <a:gd name="T18" fmla="*/ 143 w 1105"/>
                <a:gd name="T19" fmla="*/ 114 h 571"/>
                <a:gd name="T20" fmla="*/ 135 w 1105"/>
                <a:gd name="T21" fmla="*/ 131 h 571"/>
                <a:gd name="T22" fmla="*/ 138 w 1105"/>
                <a:gd name="T23" fmla="*/ 149 h 571"/>
                <a:gd name="T24" fmla="*/ 147 w 1105"/>
                <a:gd name="T25" fmla="*/ 162 h 571"/>
                <a:gd name="T26" fmla="*/ 181 w 1105"/>
                <a:gd name="T27" fmla="*/ 185 h 571"/>
                <a:gd name="T28" fmla="*/ 230 w 1105"/>
                <a:gd name="T29" fmla="*/ 217 h 571"/>
                <a:gd name="T30" fmla="*/ 287 w 1105"/>
                <a:gd name="T31" fmla="*/ 254 h 571"/>
                <a:gd name="T32" fmla="*/ 346 w 1105"/>
                <a:gd name="T33" fmla="*/ 292 h 571"/>
                <a:gd name="T34" fmla="*/ 401 w 1105"/>
                <a:gd name="T35" fmla="*/ 328 h 571"/>
                <a:gd name="T36" fmla="*/ 444 w 1105"/>
                <a:gd name="T37" fmla="*/ 355 h 571"/>
                <a:gd name="T38" fmla="*/ 469 w 1105"/>
                <a:gd name="T39" fmla="*/ 371 h 571"/>
                <a:gd name="T40" fmla="*/ 491 w 1105"/>
                <a:gd name="T41" fmla="*/ 368 h 571"/>
                <a:gd name="T42" fmla="*/ 530 w 1105"/>
                <a:gd name="T43" fmla="*/ 357 h 571"/>
                <a:gd name="T44" fmla="*/ 568 w 1105"/>
                <a:gd name="T45" fmla="*/ 342 h 571"/>
                <a:gd name="T46" fmla="*/ 604 w 1105"/>
                <a:gd name="T47" fmla="*/ 328 h 571"/>
                <a:gd name="T48" fmla="*/ 626 w 1105"/>
                <a:gd name="T49" fmla="*/ 309 h 571"/>
                <a:gd name="T50" fmla="*/ 625 w 1105"/>
                <a:gd name="T51" fmla="*/ 288 h 571"/>
                <a:gd name="T52" fmla="*/ 616 w 1105"/>
                <a:gd name="T53" fmla="*/ 269 h 571"/>
                <a:gd name="T54" fmla="*/ 602 w 1105"/>
                <a:gd name="T55" fmla="*/ 264 h 571"/>
                <a:gd name="T56" fmla="*/ 518 w 1105"/>
                <a:gd name="T57" fmla="*/ 217 h 571"/>
                <a:gd name="T58" fmla="*/ 545 w 1105"/>
                <a:gd name="T59" fmla="*/ 227 h 571"/>
                <a:gd name="T60" fmla="*/ 574 w 1105"/>
                <a:gd name="T61" fmla="*/ 234 h 571"/>
                <a:gd name="T62" fmla="*/ 603 w 1105"/>
                <a:gd name="T63" fmla="*/ 238 h 571"/>
                <a:gd name="T64" fmla="*/ 632 w 1105"/>
                <a:gd name="T65" fmla="*/ 240 h 571"/>
                <a:gd name="T66" fmla="*/ 661 w 1105"/>
                <a:gd name="T67" fmla="*/ 237 h 571"/>
                <a:gd name="T68" fmla="*/ 689 w 1105"/>
                <a:gd name="T69" fmla="*/ 230 h 571"/>
                <a:gd name="T70" fmla="*/ 716 w 1105"/>
                <a:gd name="T71" fmla="*/ 218 h 571"/>
                <a:gd name="T72" fmla="*/ 741 w 1105"/>
                <a:gd name="T73" fmla="*/ 199 h 571"/>
                <a:gd name="T74" fmla="*/ 761 w 1105"/>
                <a:gd name="T75" fmla="*/ 170 h 571"/>
                <a:gd name="T76" fmla="*/ 767 w 1105"/>
                <a:gd name="T77" fmla="*/ 136 h 571"/>
                <a:gd name="T78" fmla="*/ 767 w 1105"/>
                <a:gd name="T79" fmla="*/ 121 h 571"/>
                <a:gd name="T80" fmla="*/ 776 w 1105"/>
                <a:gd name="T81" fmla="*/ 116 h 571"/>
                <a:gd name="T82" fmla="*/ 749 w 1105"/>
                <a:gd name="T83" fmla="*/ 571 h 571"/>
                <a:gd name="T84" fmla="*/ 263 w 1105"/>
                <a:gd name="T85" fmla="*/ 0 h 571"/>
                <a:gd name="T86" fmla="*/ 268 w 1105"/>
                <a:gd name="T87" fmla="*/ 36 h 571"/>
                <a:gd name="T88" fmla="*/ 289 w 1105"/>
                <a:gd name="T89" fmla="*/ 55 h 571"/>
                <a:gd name="T90" fmla="*/ 318 w 1105"/>
                <a:gd name="T91" fmla="*/ 66 h 571"/>
                <a:gd name="T92" fmla="*/ 343 w 1105"/>
                <a:gd name="T93" fmla="*/ 81 h 57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05"/>
                <a:gd name="T142" fmla="*/ 0 h 571"/>
                <a:gd name="T143" fmla="*/ 1105 w 1105"/>
                <a:gd name="T144" fmla="*/ 571 h 57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05" h="571">
                  <a:moveTo>
                    <a:pt x="343" y="81"/>
                  </a:moveTo>
                  <a:lnTo>
                    <a:pt x="342" y="92"/>
                  </a:lnTo>
                  <a:lnTo>
                    <a:pt x="344" y="104"/>
                  </a:lnTo>
                  <a:lnTo>
                    <a:pt x="349" y="113"/>
                  </a:lnTo>
                  <a:lnTo>
                    <a:pt x="356" y="120"/>
                  </a:lnTo>
                  <a:lnTo>
                    <a:pt x="344" y="114"/>
                  </a:lnTo>
                  <a:lnTo>
                    <a:pt x="332" y="107"/>
                  </a:lnTo>
                  <a:lnTo>
                    <a:pt x="319" y="98"/>
                  </a:lnTo>
                  <a:lnTo>
                    <a:pt x="306" y="88"/>
                  </a:lnTo>
                  <a:lnTo>
                    <a:pt x="293" y="81"/>
                  </a:lnTo>
                  <a:lnTo>
                    <a:pt x="279" y="75"/>
                  </a:lnTo>
                  <a:lnTo>
                    <a:pt x="263" y="72"/>
                  </a:lnTo>
                  <a:lnTo>
                    <a:pt x="248" y="74"/>
                  </a:lnTo>
                  <a:lnTo>
                    <a:pt x="239" y="75"/>
                  </a:lnTo>
                  <a:lnTo>
                    <a:pt x="226" y="79"/>
                  </a:lnTo>
                  <a:lnTo>
                    <a:pt x="210" y="82"/>
                  </a:lnTo>
                  <a:lnTo>
                    <a:pt x="192" y="88"/>
                  </a:lnTo>
                  <a:lnTo>
                    <a:pt x="173" y="95"/>
                  </a:lnTo>
                  <a:lnTo>
                    <a:pt x="156" y="104"/>
                  </a:lnTo>
                  <a:lnTo>
                    <a:pt x="143" y="114"/>
                  </a:lnTo>
                  <a:lnTo>
                    <a:pt x="135" y="126"/>
                  </a:lnTo>
                  <a:lnTo>
                    <a:pt x="135" y="131"/>
                  </a:lnTo>
                  <a:lnTo>
                    <a:pt x="137" y="140"/>
                  </a:lnTo>
                  <a:lnTo>
                    <a:pt x="138" y="149"/>
                  </a:lnTo>
                  <a:lnTo>
                    <a:pt x="138" y="155"/>
                  </a:lnTo>
                  <a:lnTo>
                    <a:pt x="147" y="162"/>
                  </a:lnTo>
                  <a:lnTo>
                    <a:pt x="162" y="172"/>
                  </a:lnTo>
                  <a:lnTo>
                    <a:pt x="181" y="185"/>
                  </a:lnTo>
                  <a:lnTo>
                    <a:pt x="204" y="199"/>
                  </a:lnTo>
                  <a:lnTo>
                    <a:pt x="230" y="217"/>
                  </a:lnTo>
                  <a:lnTo>
                    <a:pt x="257" y="236"/>
                  </a:lnTo>
                  <a:lnTo>
                    <a:pt x="287" y="254"/>
                  </a:lnTo>
                  <a:lnTo>
                    <a:pt x="317" y="273"/>
                  </a:lnTo>
                  <a:lnTo>
                    <a:pt x="346" y="292"/>
                  </a:lnTo>
                  <a:lnTo>
                    <a:pt x="375" y="311"/>
                  </a:lnTo>
                  <a:lnTo>
                    <a:pt x="401" y="328"/>
                  </a:lnTo>
                  <a:lnTo>
                    <a:pt x="425" y="342"/>
                  </a:lnTo>
                  <a:lnTo>
                    <a:pt x="444" y="355"/>
                  </a:lnTo>
                  <a:lnTo>
                    <a:pt x="459" y="364"/>
                  </a:lnTo>
                  <a:lnTo>
                    <a:pt x="469" y="371"/>
                  </a:lnTo>
                  <a:lnTo>
                    <a:pt x="472" y="373"/>
                  </a:lnTo>
                  <a:lnTo>
                    <a:pt x="491" y="368"/>
                  </a:lnTo>
                  <a:lnTo>
                    <a:pt x="512" y="363"/>
                  </a:lnTo>
                  <a:lnTo>
                    <a:pt x="530" y="357"/>
                  </a:lnTo>
                  <a:lnTo>
                    <a:pt x="549" y="350"/>
                  </a:lnTo>
                  <a:lnTo>
                    <a:pt x="568" y="342"/>
                  </a:lnTo>
                  <a:lnTo>
                    <a:pt x="587" y="335"/>
                  </a:lnTo>
                  <a:lnTo>
                    <a:pt x="604" y="328"/>
                  </a:lnTo>
                  <a:lnTo>
                    <a:pt x="623" y="321"/>
                  </a:lnTo>
                  <a:lnTo>
                    <a:pt x="626" y="309"/>
                  </a:lnTo>
                  <a:lnTo>
                    <a:pt x="626" y="299"/>
                  </a:lnTo>
                  <a:lnTo>
                    <a:pt x="625" y="288"/>
                  </a:lnTo>
                  <a:lnTo>
                    <a:pt x="621" y="277"/>
                  </a:lnTo>
                  <a:lnTo>
                    <a:pt x="616" y="269"/>
                  </a:lnTo>
                  <a:lnTo>
                    <a:pt x="609" y="266"/>
                  </a:lnTo>
                  <a:lnTo>
                    <a:pt x="602" y="264"/>
                  </a:lnTo>
                  <a:lnTo>
                    <a:pt x="595" y="263"/>
                  </a:lnTo>
                  <a:lnTo>
                    <a:pt x="518" y="217"/>
                  </a:lnTo>
                  <a:lnTo>
                    <a:pt x="531" y="223"/>
                  </a:lnTo>
                  <a:lnTo>
                    <a:pt x="545" y="227"/>
                  </a:lnTo>
                  <a:lnTo>
                    <a:pt x="559" y="231"/>
                  </a:lnTo>
                  <a:lnTo>
                    <a:pt x="574" y="234"/>
                  </a:lnTo>
                  <a:lnTo>
                    <a:pt x="588" y="237"/>
                  </a:lnTo>
                  <a:lnTo>
                    <a:pt x="603" y="238"/>
                  </a:lnTo>
                  <a:lnTo>
                    <a:pt x="617" y="240"/>
                  </a:lnTo>
                  <a:lnTo>
                    <a:pt x="632" y="240"/>
                  </a:lnTo>
                  <a:lnTo>
                    <a:pt x="646" y="240"/>
                  </a:lnTo>
                  <a:lnTo>
                    <a:pt x="661" y="237"/>
                  </a:lnTo>
                  <a:lnTo>
                    <a:pt x="676" y="234"/>
                  </a:lnTo>
                  <a:lnTo>
                    <a:pt x="689" y="230"/>
                  </a:lnTo>
                  <a:lnTo>
                    <a:pt x="703" y="224"/>
                  </a:lnTo>
                  <a:lnTo>
                    <a:pt x="716" y="218"/>
                  </a:lnTo>
                  <a:lnTo>
                    <a:pt x="729" y="210"/>
                  </a:lnTo>
                  <a:lnTo>
                    <a:pt x="741" y="199"/>
                  </a:lnTo>
                  <a:lnTo>
                    <a:pt x="754" y="186"/>
                  </a:lnTo>
                  <a:lnTo>
                    <a:pt x="761" y="170"/>
                  </a:lnTo>
                  <a:lnTo>
                    <a:pt x="765" y="153"/>
                  </a:lnTo>
                  <a:lnTo>
                    <a:pt x="767" y="136"/>
                  </a:lnTo>
                  <a:lnTo>
                    <a:pt x="767" y="129"/>
                  </a:lnTo>
                  <a:lnTo>
                    <a:pt x="767" y="121"/>
                  </a:lnTo>
                  <a:lnTo>
                    <a:pt x="770" y="117"/>
                  </a:lnTo>
                  <a:lnTo>
                    <a:pt x="776" y="116"/>
                  </a:lnTo>
                  <a:lnTo>
                    <a:pt x="1105" y="311"/>
                  </a:lnTo>
                  <a:lnTo>
                    <a:pt x="749" y="571"/>
                  </a:lnTo>
                  <a:lnTo>
                    <a:pt x="0" y="100"/>
                  </a:lnTo>
                  <a:lnTo>
                    <a:pt x="263" y="0"/>
                  </a:lnTo>
                  <a:lnTo>
                    <a:pt x="263" y="22"/>
                  </a:lnTo>
                  <a:lnTo>
                    <a:pt x="268" y="36"/>
                  </a:lnTo>
                  <a:lnTo>
                    <a:pt x="277" y="46"/>
                  </a:lnTo>
                  <a:lnTo>
                    <a:pt x="289" y="55"/>
                  </a:lnTo>
                  <a:lnTo>
                    <a:pt x="304" y="61"/>
                  </a:lnTo>
                  <a:lnTo>
                    <a:pt x="318" y="66"/>
                  </a:lnTo>
                  <a:lnTo>
                    <a:pt x="331" y="72"/>
                  </a:lnTo>
                  <a:lnTo>
                    <a:pt x="343" y="81"/>
                  </a:lnTo>
                  <a:close/>
                </a:path>
              </a:pathLst>
            </a:custGeom>
            <a:solidFill>
              <a:srgbClr val="A81900"/>
            </a:solidFill>
            <a:ln w="9525">
              <a:noFill/>
              <a:round/>
              <a:headEnd/>
              <a:tailEnd/>
            </a:ln>
          </p:spPr>
          <p:txBody>
            <a:bodyPr/>
            <a:lstStyle/>
            <a:p>
              <a:endParaRPr lang="id-ID"/>
            </a:p>
          </p:txBody>
        </p:sp>
        <p:sp>
          <p:nvSpPr>
            <p:cNvPr id="52290" name="Freeform 418"/>
            <p:cNvSpPr>
              <a:spLocks/>
            </p:cNvSpPr>
            <p:nvPr/>
          </p:nvSpPr>
          <p:spPr bwMode="auto">
            <a:xfrm>
              <a:off x="5115" y="2932"/>
              <a:ext cx="53" cy="28"/>
            </a:xfrm>
            <a:custGeom>
              <a:avLst/>
              <a:gdLst>
                <a:gd name="T0" fmla="*/ 53 w 53"/>
                <a:gd name="T1" fmla="*/ 25 h 28"/>
                <a:gd name="T2" fmla="*/ 45 w 53"/>
                <a:gd name="T3" fmla="*/ 26 h 28"/>
                <a:gd name="T4" fmla="*/ 36 w 53"/>
                <a:gd name="T5" fmla="*/ 26 h 28"/>
                <a:gd name="T6" fmla="*/ 27 w 53"/>
                <a:gd name="T7" fmla="*/ 28 h 28"/>
                <a:gd name="T8" fmla="*/ 17 w 53"/>
                <a:gd name="T9" fmla="*/ 26 h 28"/>
                <a:gd name="T10" fmla="*/ 10 w 53"/>
                <a:gd name="T11" fmla="*/ 25 h 28"/>
                <a:gd name="T12" fmla="*/ 4 w 53"/>
                <a:gd name="T13" fmla="*/ 19 h 28"/>
                <a:gd name="T14" fmla="*/ 0 w 53"/>
                <a:gd name="T15" fmla="*/ 12 h 28"/>
                <a:gd name="T16" fmla="*/ 0 w 53"/>
                <a:gd name="T17" fmla="*/ 0 h 28"/>
                <a:gd name="T18" fmla="*/ 53 w 53"/>
                <a:gd name="T19" fmla="*/ 25 h 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28"/>
                <a:gd name="T32" fmla="*/ 53 w 53"/>
                <a:gd name="T33" fmla="*/ 28 h 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28">
                  <a:moveTo>
                    <a:pt x="53" y="25"/>
                  </a:moveTo>
                  <a:lnTo>
                    <a:pt x="45" y="26"/>
                  </a:lnTo>
                  <a:lnTo>
                    <a:pt x="36" y="26"/>
                  </a:lnTo>
                  <a:lnTo>
                    <a:pt x="27" y="28"/>
                  </a:lnTo>
                  <a:lnTo>
                    <a:pt x="17" y="26"/>
                  </a:lnTo>
                  <a:lnTo>
                    <a:pt x="10" y="25"/>
                  </a:lnTo>
                  <a:lnTo>
                    <a:pt x="4" y="19"/>
                  </a:lnTo>
                  <a:lnTo>
                    <a:pt x="0" y="12"/>
                  </a:lnTo>
                  <a:lnTo>
                    <a:pt x="0" y="0"/>
                  </a:lnTo>
                  <a:lnTo>
                    <a:pt x="53" y="25"/>
                  </a:lnTo>
                  <a:close/>
                </a:path>
              </a:pathLst>
            </a:custGeom>
            <a:solidFill>
              <a:srgbClr val="A81900"/>
            </a:solidFill>
            <a:ln w="9525">
              <a:noFill/>
              <a:round/>
              <a:headEnd/>
              <a:tailEnd/>
            </a:ln>
          </p:spPr>
          <p:txBody>
            <a:bodyPr/>
            <a:lstStyle/>
            <a:p>
              <a:endParaRPr lang="id-ID"/>
            </a:p>
          </p:txBody>
        </p:sp>
        <p:sp>
          <p:nvSpPr>
            <p:cNvPr id="52291" name="Freeform 419"/>
            <p:cNvSpPr>
              <a:spLocks/>
            </p:cNvSpPr>
            <p:nvPr/>
          </p:nvSpPr>
          <p:spPr bwMode="auto">
            <a:xfrm>
              <a:off x="3547" y="3010"/>
              <a:ext cx="369" cy="213"/>
            </a:xfrm>
            <a:custGeom>
              <a:avLst/>
              <a:gdLst>
                <a:gd name="T0" fmla="*/ 369 w 369"/>
                <a:gd name="T1" fmla="*/ 177 h 213"/>
                <a:gd name="T2" fmla="*/ 360 w 369"/>
                <a:gd name="T3" fmla="*/ 180 h 213"/>
                <a:gd name="T4" fmla="*/ 350 w 369"/>
                <a:gd name="T5" fmla="*/ 184 h 213"/>
                <a:gd name="T6" fmla="*/ 341 w 369"/>
                <a:gd name="T7" fmla="*/ 188 h 213"/>
                <a:gd name="T8" fmla="*/ 332 w 369"/>
                <a:gd name="T9" fmla="*/ 193 h 213"/>
                <a:gd name="T10" fmla="*/ 323 w 369"/>
                <a:gd name="T11" fmla="*/ 197 h 213"/>
                <a:gd name="T12" fmla="*/ 314 w 369"/>
                <a:gd name="T13" fmla="*/ 203 h 213"/>
                <a:gd name="T14" fmla="*/ 305 w 369"/>
                <a:gd name="T15" fmla="*/ 207 h 213"/>
                <a:gd name="T16" fmla="*/ 297 w 369"/>
                <a:gd name="T17" fmla="*/ 213 h 213"/>
                <a:gd name="T18" fmla="*/ 0 w 369"/>
                <a:gd name="T19" fmla="*/ 25 h 213"/>
                <a:gd name="T20" fmla="*/ 9 w 369"/>
                <a:gd name="T21" fmla="*/ 21 h 213"/>
                <a:gd name="T22" fmla="*/ 21 w 369"/>
                <a:gd name="T23" fmla="*/ 16 h 213"/>
                <a:gd name="T24" fmla="*/ 34 w 369"/>
                <a:gd name="T25" fmla="*/ 12 h 213"/>
                <a:gd name="T26" fmla="*/ 47 w 369"/>
                <a:gd name="T27" fmla="*/ 8 h 213"/>
                <a:gd name="T28" fmla="*/ 60 w 369"/>
                <a:gd name="T29" fmla="*/ 5 h 213"/>
                <a:gd name="T30" fmla="*/ 71 w 369"/>
                <a:gd name="T31" fmla="*/ 2 h 213"/>
                <a:gd name="T32" fmla="*/ 78 w 369"/>
                <a:gd name="T33" fmla="*/ 0 h 213"/>
                <a:gd name="T34" fmla="*/ 80 w 369"/>
                <a:gd name="T35" fmla="*/ 0 h 213"/>
                <a:gd name="T36" fmla="*/ 369 w 369"/>
                <a:gd name="T37" fmla="*/ 177 h 21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9"/>
                <a:gd name="T58" fmla="*/ 0 h 213"/>
                <a:gd name="T59" fmla="*/ 369 w 369"/>
                <a:gd name="T60" fmla="*/ 213 h 21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9" h="213">
                  <a:moveTo>
                    <a:pt x="369" y="177"/>
                  </a:moveTo>
                  <a:lnTo>
                    <a:pt x="360" y="180"/>
                  </a:lnTo>
                  <a:lnTo>
                    <a:pt x="350" y="184"/>
                  </a:lnTo>
                  <a:lnTo>
                    <a:pt x="341" y="188"/>
                  </a:lnTo>
                  <a:lnTo>
                    <a:pt x="332" y="193"/>
                  </a:lnTo>
                  <a:lnTo>
                    <a:pt x="323" y="197"/>
                  </a:lnTo>
                  <a:lnTo>
                    <a:pt x="314" y="203"/>
                  </a:lnTo>
                  <a:lnTo>
                    <a:pt x="305" y="207"/>
                  </a:lnTo>
                  <a:lnTo>
                    <a:pt x="297" y="213"/>
                  </a:lnTo>
                  <a:lnTo>
                    <a:pt x="0" y="25"/>
                  </a:lnTo>
                  <a:lnTo>
                    <a:pt x="9" y="21"/>
                  </a:lnTo>
                  <a:lnTo>
                    <a:pt x="21" y="16"/>
                  </a:lnTo>
                  <a:lnTo>
                    <a:pt x="34" y="12"/>
                  </a:lnTo>
                  <a:lnTo>
                    <a:pt x="47" y="8"/>
                  </a:lnTo>
                  <a:lnTo>
                    <a:pt x="60" y="5"/>
                  </a:lnTo>
                  <a:lnTo>
                    <a:pt x="71" y="2"/>
                  </a:lnTo>
                  <a:lnTo>
                    <a:pt x="78" y="0"/>
                  </a:lnTo>
                  <a:lnTo>
                    <a:pt x="80" y="0"/>
                  </a:lnTo>
                  <a:lnTo>
                    <a:pt x="369" y="177"/>
                  </a:lnTo>
                  <a:close/>
                </a:path>
              </a:pathLst>
            </a:custGeom>
            <a:solidFill>
              <a:srgbClr val="FFFFFF"/>
            </a:solidFill>
            <a:ln w="9525">
              <a:noFill/>
              <a:round/>
              <a:headEnd/>
              <a:tailEnd/>
            </a:ln>
          </p:spPr>
          <p:txBody>
            <a:bodyPr/>
            <a:lstStyle/>
            <a:p>
              <a:endParaRPr lang="id-ID"/>
            </a:p>
          </p:txBody>
        </p:sp>
        <p:sp>
          <p:nvSpPr>
            <p:cNvPr id="52292" name="Freeform 420"/>
            <p:cNvSpPr>
              <a:spLocks/>
            </p:cNvSpPr>
            <p:nvPr/>
          </p:nvSpPr>
          <p:spPr bwMode="auto">
            <a:xfrm>
              <a:off x="3727" y="3010"/>
              <a:ext cx="371" cy="126"/>
            </a:xfrm>
            <a:custGeom>
              <a:avLst/>
              <a:gdLst>
                <a:gd name="T0" fmla="*/ 194 w 371"/>
                <a:gd name="T1" fmla="*/ 103 h 126"/>
                <a:gd name="T2" fmla="*/ 209 w 371"/>
                <a:gd name="T3" fmla="*/ 103 h 126"/>
                <a:gd name="T4" fmla="*/ 224 w 371"/>
                <a:gd name="T5" fmla="*/ 102 h 126"/>
                <a:gd name="T6" fmla="*/ 239 w 371"/>
                <a:gd name="T7" fmla="*/ 99 h 126"/>
                <a:gd name="T8" fmla="*/ 254 w 371"/>
                <a:gd name="T9" fmla="*/ 96 h 126"/>
                <a:gd name="T10" fmla="*/ 269 w 371"/>
                <a:gd name="T11" fmla="*/ 93 h 126"/>
                <a:gd name="T12" fmla="*/ 284 w 371"/>
                <a:gd name="T13" fmla="*/ 89 h 126"/>
                <a:gd name="T14" fmla="*/ 298 w 371"/>
                <a:gd name="T15" fmla="*/ 86 h 126"/>
                <a:gd name="T16" fmla="*/ 314 w 371"/>
                <a:gd name="T17" fmla="*/ 83 h 126"/>
                <a:gd name="T18" fmla="*/ 326 w 371"/>
                <a:gd name="T19" fmla="*/ 75 h 126"/>
                <a:gd name="T20" fmla="*/ 332 w 371"/>
                <a:gd name="T21" fmla="*/ 62 h 126"/>
                <a:gd name="T22" fmla="*/ 335 w 371"/>
                <a:gd name="T23" fmla="*/ 48 h 126"/>
                <a:gd name="T24" fmla="*/ 339 w 371"/>
                <a:gd name="T25" fmla="*/ 35 h 126"/>
                <a:gd name="T26" fmla="*/ 346 w 371"/>
                <a:gd name="T27" fmla="*/ 31 h 126"/>
                <a:gd name="T28" fmla="*/ 357 w 371"/>
                <a:gd name="T29" fmla="*/ 28 h 126"/>
                <a:gd name="T30" fmla="*/ 366 w 371"/>
                <a:gd name="T31" fmla="*/ 28 h 126"/>
                <a:gd name="T32" fmla="*/ 371 w 371"/>
                <a:gd name="T33" fmla="*/ 28 h 126"/>
                <a:gd name="T34" fmla="*/ 371 w 371"/>
                <a:gd name="T35" fmla="*/ 39 h 126"/>
                <a:gd name="T36" fmla="*/ 370 w 371"/>
                <a:gd name="T37" fmla="*/ 49 h 126"/>
                <a:gd name="T38" fmla="*/ 367 w 371"/>
                <a:gd name="T39" fmla="*/ 61 h 126"/>
                <a:gd name="T40" fmla="*/ 364 w 371"/>
                <a:gd name="T41" fmla="*/ 71 h 126"/>
                <a:gd name="T42" fmla="*/ 359 w 371"/>
                <a:gd name="T43" fmla="*/ 80 h 126"/>
                <a:gd name="T44" fmla="*/ 353 w 371"/>
                <a:gd name="T45" fmla="*/ 89 h 126"/>
                <a:gd name="T46" fmla="*/ 346 w 371"/>
                <a:gd name="T47" fmla="*/ 96 h 126"/>
                <a:gd name="T48" fmla="*/ 338 w 371"/>
                <a:gd name="T49" fmla="*/ 103 h 126"/>
                <a:gd name="T50" fmla="*/ 329 w 371"/>
                <a:gd name="T51" fmla="*/ 107 h 126"/>
                <a:gd name="T52" fmla="*/ 320 w 371"/>
                <a:gd name="T53" fmla="*/ 112 h 126"/>
                <a:gd name="T54" fmla="*/ 308 w 371"/>
                <a:gd name="T55" fmla="*/ 117 h 126"/>
                <a:gd name="T56" fmla="*/ 295 w 371"/>
                <a:gd name="T57" fmla="*/ 122 h 126"/>
                <a:gd name="T58" fmla="*/ 278 w 371"/>
                <a:gd name="T59" fmla="*/ 125 h 126"/>
                <a:gd name="T60" fmla="*/ 259 w 371"/>
                <a:gd name="T61" fmla="*/ 126 h 126"/>
                <a:gd name="T62" fmla="*/ 237 w 371"/>
                <a:gd name="T63" fmla="*/ 125 h 126"/>
                <a:gd name="T64" fmla="*/ 212 w 371"/>
                <a:gd name="T65" fmla="*/ 120 h 126"/>
                <a:gd name="T66" fmla="*/ 196 w 371"/>
                <a:gd name="T67" fmla="*/ 116 h 126"/>
                <a:gd name="T68" fmla="*/ 181 w 371"/>
                <a:gd name="T69" fmla="*/ 113 h 126"/>
                <a:gd name="T70" fmla="*/ 166 w 371"/>
                <a:gd name="T71" fmla="*/ 109 h 126"/>
                <a:gd name="T72" fmla="*/ 153 w 371"/>
                <a:gd name="T73" fmla="*/ 103 h 126"/>
                <a:gd name="T74" fmla="*/ 140 w 371"/>
                <a:gd name="T75" fmla="*/ 99 h 126"/>
                <a:gd name="T76" fmla="*/ 127 w 371"/>
                <a:gd name="T77" fmla="*/ 93 h 126"/>
                <a:gd name="T78" fmla="*/ 115 w 371"/>
                <a:gd name="T79" fmla="*/ 87 h 126"/>
                <a:gd name="T80" fmla="*/ 102 w 371"/>
                <a:gd name="T81" fmla="*/ 80 h 126"/>
                <a:gd name="T82" fmla="*/ 90 w 371"/>
                <a:gd name="T83" fmla="*/ 74 h 126"/>
                <a:gd name="T84" fmla="*/ 80 w 371"/>
                <a:gd name="T85" fmla="*/ 67 h 126"/>
                <a:gd name="T86" fmla="*/ 68 w 371"/>
                <a:gd name="T87" fmla="*/ 60 h 126"/>
                <a:gd name="T88" fmla="*/ 56 w 371"/>
                <a:gd name="T89" fmla="*/ 51 h 126"/>
                <a:gd name="T90" fmla="*/ 45 w 371"/>
                <a:gd name="T91" fmla="*/ 44 h 126"/>
                <a:gd name="T92" fmla="*/ 33 w 371"/>
                <a:gd name="T93" fmla="*/ 35 h 126"/>
                <a:gd name="T94" fmla="*/ 23 w 371"/>
                <a:gd name="T95" fmla="*/ 25 h 126"/>
                <a:gd name="T96" fmla="*/ 11 w 371"/>
                <a:gd name="T97" fmla="*/ 16 h 126"/>
                <a:gd name="T98" fmla="*/ 0 w 371"/>
                <a:gd name="T99" fmla="*/ 0 h 126"/>
                <a:gd name="T100" fmla="*/ 194 w 371"/>
                <a:gd name="T101" fmla="*/ 103 h 1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71"/>
                <a:gd name="T154" fmla="*/ 0 h 126"/>
                <a:gd name="T155" fmla="*/ 371 w 371"/>
                <a:gd name="T156" fmla="*/ 126 h 12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71" h="126">
                  <a:moveTo>
                    <a:pt x="194" y="103"/>
                  </a:moveTo>
                  <a:lnTo>
                    <a:pt x="209" y="103"/>
                  </a:lnTo>
                  <a:lnTo>
                    <a:pt x="224" y="102"/>
                  </a:lnTo>
                  <a:lnTo>
                    <a:pt x="239" y="99"/>
                  </a:lnTo>
                  <a:lnTo>
                    <a:pt x="254" y="96"/>
                  </a:lnTo>
                  <a:lnTo>
                    <a:pt x="269" y="93"/>
                  </a:lnTo>
                  <a:lnTo>
                    <a:pt x="284" y="89"/>
                  </a:lnTo>
                  <a:lnTo>
                    <a:pt x="298" y="86"/>
                  </a:lnTo>
                  <a:lnTo>
                    <a:pt x="314" y="83"/>
                  </a:lnTo>
                  <a:lnTo>
                    <a:pt x="326" y="75"/>
                  </a:lnTo>
                  <a:lnTo>
                    <a:pt x="332" y="62"/>
                  </a:lnTo>
                  <a:lnTo>
                    <a:pt x="335" y="48"/>
                  </a:lnTo>
                  <a:lnTo>
                    <a:pt x="339" y="35"/>
                  </a:lnTo>
                  <a:lnTo>
                    <a:pt x="346" y="31"/>
                  </a:lnTo>
                  <a:lnTo>
                    <a:pt x="357" y="28"/>
                  </a:lnTo>
                  <a:lnTo>
                    <a:pt x="366" y="28"/>
                  </a:lnTo>
                  <a:lnTo>
                    <a:pt x="371" y="28"/>
                  </a:lnTo>
                  <a:lnTo>
                    <a:pt x="371" y="39"/>
                  </a:lnTo>
                  <a:lnTo>
                    <a:pt x="370" y="49"/>
                  </a:lnTo>
                  <a:lnTo>
                    <a:pt x="367" y="61"/>
                  </a:lnTo>
                  <a:lnTo>
                    <a:pt x="364" y="71"/>
                  </a:lnTo>
                  <a:lnTo>
                    <a:pt x="359" y="80"/>
                  </a:lnTo>
                  <a:lnTo>
                    <a:pt x="353" y="89"/>
                  </a:lnTo>
                  <a:lnTo>
                    <a:pt x="346" y="96"/>
                  </a:lnTo>
                  <a:lnTo>
                    <a:pt x="338" y="103"/>
                  </a:lnTo>
                  <a:lnTo>
                    <a:pt x="329" y="107"/>
                  </a:lnTo>
                  <a:lnTo>
                    <a:pt x="320" y="112"/>
                  </a:lnTo>
                  <a:lnTo>
                    <a:pt x="308" y="117"/>
                  </a:lnTo>
                  <a:lnTo>
                    <a:pt x="295" y="122"/>
                  </a:lnTo>
                  <a:lnTo>
                    <a:pt x="278" y="125"/>
                  </a:lnTo>
                  <a:lnTo>
                    <a:pt x="259" y="126"/>
                  </a:lnTo>
                  <a:lnTo>
                    <a:pt x="237" y="125"/>
                  </a:lnTo>
                  <a:lnTo>
                    <a:pt x="212" y="120"/>
                  </a:lnTo>
                  <a:lnTo>
                    <a:pt x="196" y="116"/>
                  </a:lnTo>
                  <a:lnTo>
                    <a:pt x="181" y="113"/>
                  </a:lnTo>
                  <a:lnTo>
                    <a:pt x="166" y="109"/>
                  </a:lnTo>
                  <a:lnTo>
                    <a:pt x="153" y="103"/>
                  </a:lnTo>
                  <a:lnTo>
                    <a:pt x="140" y="99"/>
                  </a:lnTo>
                  <a:lnTo>
                    <a:pt x="127" y="93"/>
                  </a:lnTo>
                  <a:lnTo>
                    <a:pt x="115" y="87"/>
                  </a:lnTo>
                  <a:lnTo>
                    <a:pt x="102" y="80"/>
                  </a:lnTo>
                  <a:lnTo>
                    <a:pt x="90" y="74"/>
                  </a:lnTo>
                  <a:lnTo>
                    <a:pt x="80" y="67"/>
                  </a:lnTo>
                  <a:lnTo>
                    <a:pt x="68" y="60"/>
                  </a:lnTo>
                  <a:lnTo>
                    <a:pt x="56" y="51"/>
                  </a:lnTo>
                  <a:lnTo>
                    <a:pt x="45" y="44"/>
                  </a:lnTo>
                  <a:lnTo>
                    <a:pt x="33" y="35"/>
                  </a:lnTo>
                  <a:lnTo>
                    <a:pt x="23" y="25"/>
                  </a:lnTo>
                  <a:lnTo>
                    <a:pt x="11" y="16"/>
                  </a:lnTo>
                  <a:lnTo>
                    <a:pt x="0" y="0"/>
                  </a:lnTo>
                  <a:lnTo>
                    <a:pt x="194" y="103"/>
                  </a:lnTo>
                  <a:close/>
                </a:path>
              </a:pathLst>
            </a:custGeom>
            <a:solidFill>
              <a:srgbClr val="D8D8D8"/>
            </a:solidFill>
            <a:ln w="9525">
              <a:noFill/>
              <a:round/>
              <a:headEnd/>
              <a:tailEnd/>
            </a:ln>
          </p:spPr>
          <p:txBody>
            <a:bodyPr/>
            <a:lstStyle/>
            <a:p>
              <a:endParaRPr lang="id-ID"/>
            </a:p>
          </p:txBody>
        </p:sp>
        <p:sp>
          <p:nvSpPr>
            <p:cNvPr id="52293" name="Freeform 421"/>
            <p:cNvSpPr>
              <a:spLocks/>
            </p:cNvSpPr>
            <p:nvPr/>
          </p:nvSpPr>
          <p:spPr bwMode="auto">
            <a:xfrm>
              <a:off x="4181" y="3013"/>
              <a:ext cx="337" cy="103"/>
            </a:xfrm>
            <a:custGeom>
              <a:avLst/>
              <a:gdLst>
                <a:gd name="T0" fmla="*/ 0 w 337"/>
                <a:gd name="T1" fmla="*/ 10 h 103"/>
                <a:gd name="T2" fmla="*/ 45 w 337"/>
                <a:gd name="T3" fmla="*/ 0 h 103"/>
                <a:gd name="T4" fmla="*/ 61 w 337"/>
                <a:gd name="T5" fmla="*/ 19 h 103"/>
                <a:gd name="T6" fmla="*/ 77 w 337"/>
                <a:gd name="T7" fmla="*/ 33 h 103"/>
                <a:gd name="T8" fmla="*/ 95 w 337"/>
                <a:gd name="T9" fmla="*/ 48 h 103"/>
                <a:gd name="T10" fmla="*/ 114 w 337"/>
                <a:gd name="T11" fmla="*/ 58 h 103"/>
                <a:gd name="T12" fmla="*/ 133 w 337"/>
                <a:gd name="T13" fmla="*/ 65 h 103"/>
                <a:gd name="T14" fmla="*/ 155 w 337"/>
                <a:gd name="T15" fmla="*/ 71 h 103"/>
                <a:gd name="T16" fmla="*/ 175 w 337"/>
                <a:gd name="T17" fmla="*/ 75 h 103"/>
                <a:gd name="T18" fmla="*/ 196 w 337"/>
                <a:gd name="T19" fmla="*/ 75 h 103"/>
                <a:gd name="T20" fmla="*/ 218 w 337"/>
                <a:gd name="T21" fmla="*/ 74 h 103"/>
                <a:gd name="T22" fmla="*/ 238 w 337"/>
                <a:gd name="T23" fmla="*/ 72 h 103"/>
                <a:gd name="T24" fmla="*/ 256 w 337"/>
                <a:gd name="T25" fmla="*/ 71 h 103"/>
                <a:gd name="T26" fmla="*/ 273 w 337"/>
                <a:gd name="T27" fmla="*/ 68 h 103"/>
                <a:gd name="T28" fmla="*/ 289 w 337"/>
                <a:gd name="T29" fmla="*/ 65 h 103"/>
                <a:gd name="T30" fmla="*/ 305 w 337"/>
                <a:gd name="T31" fmla="*/ 61 h 103"/>
                <a:gd name="T32" fmla="*/ 320 w 337"/>
                <a:gd name="T33" fmla="*/ 55 h 103"/>
                <a:gd name="T34" fmla="*/ 337 w 337"/>
                <a:gd name="T35" fmla="*/ 49 h 103"/>
                <a:gd name="T36" fmla="*/ 325 w 337"/>
                <a:gd name="T37" fmla="*/ 64 h 103"/>
                <a:gd name="T38" fmla="*/ 311 w 337"/>
                <a:gd name="T39" fmla="*/ 74 h 103"/>
                <a:gd name="T40" fmla="*/ 296 w 337"/>
                <a:gd name="T41" fmla="*/ 83 h 103"/>
                <a:gd name="T42" fmla="*/ 282 w 337"/>
                <a:gd name="T43" fmla="*/ 87 h 103"/>
                <a:gd name="T44" fmla="*/ 267 w 337"/>
                <a:gd name="T45" fmla="*/ 91 h 103"/>
                <a:gd name="T46" fmla="*/ 251 w 337"/>
                <a:gd name="T47" fmla="*/ 93 h 103"/>
                <a:gd name="T48" fmla="*/ 234 w 337"/>
                <a:gd name="T49" fmla="*/ 96 h 103"/>
                <a:gd name="T50" fmla="*/ 219 w 337"/>
                <a:gd name="T51" fmla="*/ 97 h 103"/>
                <a:gd name="T52" fmla="*/ 212 w 337"/>
                <a:gd name="T53" fmla="*/ 99 h 103"/>
                <a:gd name="T54" fmla="*/ 205 w 337"/>
                <a:gd name="T55" fmla="*/ 100 h 103"/>
                <a:gd name="T56" fmla="*/ 199 w 337"/>
                <a:gd name="T57" fmla="*/ 100 h 103"/>
                <a:gd name="T58" fmla="*/ 193 w 337"/>
                <a:gd name="T59" fmla="*/ 101 h 103"/>
                <a:gd name="T60" fmla="*/ 186 w 337"/>
                <a:gd name="T61" fmla="*/ 103 h 103"/>
                <a:gd name="T62" fmla="*/ 179 w 337"/>
                <a:gd name="T63" fmla="*/ 103 h 103"/>
                <a:gd name="T64" fmla="*/ 171 w 337"/>
                <a:gd name="T65" fmla="*/ 103 h 103"/>
                <a:gd name="T66" fmla="*/ 162 w 337"/>
                <a:gd name="T67" fmla="*/ 103 h 103"/>
                <a:gd name="T68" fmla="*/ 0 w 337"/>
                <a:gd name="T69" fmla="*/ 10 h 10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37"/>
                <a:gd name="T106" fmla="*/ 0 h 103"/>
                <a:gd name="T107" fmla="*/ 337 w 337"/>
                <a:gd name="T108" fmla="*/ 103 h 10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37" h="103">
                  <a:moveTo>
                    <a:pt x="0" y="10"/>
                  </a:moveTo>
                  <a:lnTo>
                    <a:pt x="45" y="0"/>
                  </a:lnTo>
                  <a:lnTo>
                    <a:pt x="61" y="19"/>
                  </a:lnTo>
                  <a:lnTo>
                    <a:pt x="77" y="33"/>
                  </a:lnTo>
                  <a:lnTo>
                    <a:pt x="95" y="48"/>
                  </a:lnTo>
                  <a:lnTo>
                    <a:pt x="114" y="58"/>
                  </a:lnTo>
                  <a:lnTo>
                    <a:pt x="133" y="65"/>
                  </a:lnTo>
                  <a:lnTo>
                    <a:pt x="155" y="71"/>
                  </a:lnTo>
                  <a:lnTo>
                    <a:pt x="175" y="75"/>
                  </a:lnTo>
                  <a:lnTo>
                    <a:pt x="196" y="75"/>
                  </a:lnTo>
                  <a:lnTo>
                    <a:pt x="218" y="74"/>
                  </a:lnTo>
                  <a:lnTo>
                    <a:pt x="238" y="72"/>
                  </a:lnTo>
                  <a:lnTo>
                    <a:pt x="256" y="71"/>
                  </a:lnTo>
                  <a:lnTo>
                    <a:pt x="273" y="68"/>
                  </a:lnTo>
                  <a:lnTo>
                    <a:pt x="289" y="65"/>
                  </a:lnTo>
                  <a:lnTo>
                    <a:pt x="305" y="61"/>
                  </a:lnTo>
                  <a:lnTo>
                    <a:pt x="320" y="55"/>
                  </a:lnTo>
                  <a:lnTo>
                    <a:pt x="337" y="49"/>
                  </a:lnTo>
                  <a:lnTo>
                    <a:pt x="325" y="64"/>
                  </a:lnTo>
                  <a:lnTo>
                    <a:pt x="311" y="74"/>
                  </a:lnTo>
                  <a:lnTo>
                    <a:pt x="296" y="83"/>
                  </a:lnTo>
                  <a:lnTo>
                    <a:pt x="282" y="87"/>
                  </a:lnTo>
                  <a:lnTo>
                    <a:pt x="267" y="91"/>
                  </a:lnTo>
                  <a:lnTo>
                    <a:pt x="251" y="93"/>
                  </a:lnTo>
                  <a:lnTo>
                    <a:pt x="234" y="96"/>
                  </a:lnTo>
                  <a:lnTo>
                    <a:pt x="219" y="97"/>
                  </a:lnTo>
                  <a:lnTo>
                    <a:pt x="212" y="99"/>
                  </a:lnTo>
                  <a:lnTo>
                    <a:pt x="205" y="100"/>
                  </a:lnTo>
                  <a:lnTo>
                    <a:pt x="199" y="100"/>
                  </a:lnTo>
                  <a:lnTo>
                    <a:pt x="193" y="101"/>
                  </a:lnTo>
                  <a:lnTo>
                    <a:pt x="186" y="103"/>
                  </a:lnTo>
                  <a:lnTo>
                    <a:pt x="179" y="103"/>
                  </a:lnTo>
                  <a:lnTo>
                    <a:pt x="171" y="103"/>
                  </a:lnTo>
                  <a:lnTo>
                    <a:pt x="162" y="103"/>
                  </a:lnTo>
                  <a:lnTo>
                    <a:pt x="0" y="10"/>
                  </a:lnTo>
                  <a:close/>
                </a:path>
              </a:pathLst>
            </a:custGeom>
            <a:solidFill>
              <a:srgbClr val="007C7C"/>
            </a:solidFill>
            <a:ln w="9525">
              <a:noFill/>
              <a:round/>
              <a:headEnd/>
              <a:tailEnd/>
            </a:ln>
          </p:spPr>
          <p:txBody>
            <a:bodyPr/>
            <a:lstStyle/>
            <a:p>
              <a:endParaRPr lang="id-ID"/>
            </a:p>
          </p:txBody>
        </p:sp>
        <p:sp>
          <p:nvSpPr>
            <p:cNvPr id="52294" name="Freeform 422"/>
            <p:cNvSpPr>
              <a:spLocks/>
            </p:cNvSpPr>
            <p:nvPr/>
          </p:nvSpPr>
          <p:spPr bwMode="auto">
            <a:xfrm>
              <a:off x="4751" y="3036"/>
              <a:ext cx="62" cy="320"/>
            </a:xfrm>
            <a:custGeom>
              <a:avLst/>
              <a:gdLst>
                <a:gd name="T0" fmla="*/ 47 w 62"/>
                <a:gd name="T1" fmla="*/ 44 h 320"/>
                <a:gd name="T2" fmla="*/ 46 w 62"/>
                <a:gd name="T3" fmla="*/ 74 h 320"/>
                <a:gd name="T4" fmla="*/ 46 w 62"/>
                <a:gd name="T5" fmla="*/ 148 h 320"/>
                <a:gd name="T6" fmla="*/ 51 w 62"/>
                <a:gd name="T7" fmla="*/ 239 h 320"/>
                <a:gd name="T8" fmla="*/ 62 w 62"/>
                <a:gd name="T9" fmla="*/ 320 h 320"/>
                <a:gd name="T10" fmla="*/ 56 w 62"/>
                <a:gd name="T11" fmla="*/ 318 h 320"/>
                <a:gd name="T12" fmla="*/ 50 w 62"/>
                <a:gd name="T13" fmla="*/ 317 h 320"/>
                <a:gd name="T14" fmla="*/ 44 w 62"/>
                <a:gd name="T15" fmla="*/ 315 h 320"/>
                <a:gd name="T16" fmla="*/ 37 w 62"/>
                <a:gd name="T17" fmla="*/ 313 h 320"/>
                <a:gd name="T18" fmla="*/ 31 w 62"/>
                <a:gd name="T19" fmla="*/ 311 h 320"/>
                <a:gd name="T20" fmla="*/ 25 w 62"/>
                <a:gd name="T21" fmla="*/ 307 h 320"/>
                <a:gd name="T22" fmla="*/ 20 w 62"/>
                <a:gd name="T23" fmla="*/ 302 h 320"/>
                <a:gd name="T24" fmla="*/ 16 w 62"/>
                <a:gd name="T25" fmla="*/ 297 h 320"/>
                <a:gd name="T26" fmla="*/ 7 w 62"/>
                <a:gd name="T27" fmla="*/ 237 h 320"/>
                <a:gd name="T28" fmla="*/ 2 w 62"/>
                <a:gd name="T29" fmla="*/ 175 h 320"/>
                <a:gd name="T30" fmla="*/ 0 w 62"/>
                <a:gd name="T31" fmla="*/ 112 h 320"/>
                <a:gd name="T32" fmla="*/ 1 w 62"/>
                <a:gd name="T33" fmla="*/ 48 h 320"/>
                <a:gd name="T34" fmla="*/ 3 w 62"/>
                <a:gd name="T35" fmla="*/ 48 h 320"/>
                <a:gd name="T36" fmla="*/ 9 w 62"/>
                <a:gd name="T37" fmla="*/ 0 h 320"/>
                <a:gd name="T38" fmla="*/ 15 w 62"/>
                <a:gd name="T39" fmla="*/ 6 h 320"/>
                <a:gd name="T40" fmla="*/ 22 w 62"/>
                <a:gd name="T41" fmla="*/ 9 h 320"/>
                <a:gd name="T42" fmla="*/ 31 w 62"/>
                <a:gd name="T43" fmla="*/ 12 h 320"/>
                <a:gd name="T44" fmla="*/ 39 w 62"/>
                <a:gd name="T45" fmla="*/ 15 h 320"/>
                <a:gd name="T46" fmla="*/ 45 w 62"/>
                <a:gd name="T47" fmla="*/ 19 h 320"/>
                <a:gd name="T48" fmla="*/ 50 w 62"/>
                <a:gd name="T49" fmla="*/ 25 h 320"/>
                <a:gd name="T50" fmla="*/ 51 w 62"/>
                <a:gd name="T51" fmla="*/ 32 h 320"/>
                <a:gd name="T52" fmla="*/ 47 w 62"/>
                <a:gd name="T53" fmla="*/ 44 h 3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2"/>
                <a:gd name="T82" fmla="*/ 0 h 320"/>
                <a:gd name="T83" fmla="*/ 62 w 62"/>
                <a:gd name="T84" fmla="*/ 320 h 32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2" h="320">
                  <a:moveTo>
                    <a:pt x="47" y="44"/>
                  </a:moveTo>
                  <a:lnTo>
                    <a:pt x="46" y="74"/>
                  </a:lnTo>
                  <a:lnTo>
                    <a:pt x="46" y="148"/>
                  </a:lnTo>
                  <a:lnTo>
                    <a:pt x="51" y="239"/>
                  </a:lnTo>
                  <a:lnTo>
                    <a:pt x="62" y="320"/>
                  </a:lnTo>
                  <a:lnTo>
                    <a:pt x="56" y="318"/>
                  </a:lnTo>
                  <a:lnTo>
                    <a:pt x="50" y="317"/>
                  </a:lnTo>
                  <a:lnTo>
                    <a:pt x="44" y="315"/>
                  </a:lnTo>
                  <a:lnTo>
                    <a:pt x="37" y="313"/>
                  </a:lnTo>
                  <a:lnTo>
                    <a:pt x="31" y="311"/>
                  </a:lnTo>
                  <a:lnTo>
                    <a:pt x="25" y="307"/>
                  </a:lnTo>
                  <a:lnTo>
                    <a:pt x="20" y="302"/>
                  </a:lnTo>
                  <a:lnTo>
                    <a:pt x="16" y="297"/>
                  </a:lnTo>
                  <a:lnTo>
                    <a:pt x="7" y="237"/>
                  </a:lnTo>
                  <a:lnTo>
                    <a:pt x="2" y="175"/>
                  </a:lnTo>
                  <a:lnTo>
                    <a:pt x="0" y="112"/>
                  </a:lnTo>
                  <a:lnTo>
                    <a:pt x="1" y="48"/>
                  </a:lnTo>
                  <a:lnTo>
                    <a:pt x="3" y="48"/>
                  </a:lnTo>
                  <a:lnTo>
                    <a:pt x="9" y="0"/>
                  </a:lnTo>
                  <a:lnTo>
                    <a:pt x="15" y="6"/>
                  </a:lnTo>
                  <a:lnTo>
                    <a:pt x="22" y="9"/>
                  </a:lnTo>
                  <a:lnTo>
                    <a:pt x="31" y="12"/>
                  </a:lnTo>
                  <a:lnTo>
                    <a:pt x="39" y="15"/>
                  </a:lnTo>
                  <a:lnTo>
                    <a:pt x="45" y="19"/>
                  </a:lnTo>
                  <a:lnTo>
                    <a:pt x="50" y="25"/>
                  </a:lnTo>
                  <a:lnTo>
                    <a:pt x="51" y="32"/>
                  </a:lnTo>
                  <a:lnTo>
                    <a:pt x="47" y="44"/>
                  </a:lnTo>
                  <a:close/>
                </a:path>
              </a:pathLst>
            </a:custGeom>
            <a:solidFill>
              <a:srgbClr val="7F7F7F"/>
            </a:solidFill>
            <a:ln w="9525">
              <a:noFill/>
              <a:round/>
              <a:headEnd/>
              <a:tailEnd/>
            </a:ln>
          </p:spPr>
          <p:txBody>
            <a:bodyPr/>
            <a:lstStyle/>
            <a:p>
              <a:endParaRPr lang="id-ID"/>
            </a:p>
          </p:txBody>
        </p:sp>
        <p:sp>
          <p:nvSpPr>
            <p:cNvPr id="52295" name="Freeform 423"/>
            <p:cNvSpPr>
              <a:spLocks/>
            </p:cNvSpPr>
            <p:nvPr/>
          </p:nvSpPr>
          <p:spPr bwMode="auto">
            <a:xfrm>
              <a:off x="3517" y="3046"/>
              <a:ext cx="312" cy="214"/>
            </a:xfrm>
            <a:custGeom>
              <a:avLst/>
              <a:gdLst>
                <a:gd name="T0" fmla="*/ 312 w 312"/>
                <a:gd name="T1" fmla="*/ 197 h 214"/>
                <a:gd name="T2" fmla="*/ 312 w 312"/>
                <a:gd name="T3" fmla="*/ 201 h 214"/>
                <a:gd name="T4" fmla="*/ 311 w 312"/>
                <a:gd name="T5" fmla="*/ 207 h 214"/>
                <a:gd name="T6" fmla="*/ 307 w 312"/>
                <a:gd name="T7" fmla="*/ 211 h 214"/>
                <a:gd name="T8" fmla="*/ 306 w 312"/>
                <a:gd name="T9" fmla="*/ 214 h 214"/>
                <a:gd name="T10" fmla="*/ 0 w 312"/>
                <a:gd name="T11" fmla="*/ 12 h 214"/>
                <a:gd name="T12" fmla="*/ 4 w 312"/>
                <a:gd name="T13" fmla="*/ 0 h 214"/>
                <a:gd name="T14" fmla="*/ 312 w 312"/>
                <a:gd name="T15" fmla="*/ 197 h 214"/>
                <a:gd name="T16" fmla="*/ 0 60000 65536"/>
                <a:gd name="T17" fmla="*/ 0 60000 65536"/>
                <a:gd name="T18" fmla="*/ 0 60000 65536"/>
                <a:gd name="T19" fmla="*/ 0 60000 65536"/>
                <a:gd name="T20" fmla="*/ 0 60000 65536"/>
                <a:gd name="T21" fmla="*/ 0 60000 65536"/>
                <a:gd name="T22" fmla="*/ 0 60000 65536"/>
                <a:gd name="T23" fmla="*/ 0 60000 65536"/>
                <a:gd name="T24" fmla="*/ 0 w 312"/>
                <a:gd name="T25" fmla="*/ 0 h 214"/>
                <a:gd name="T26" fmla="*/ 312 w 312"/>
                <a:gd name="T27" fmla="*/ 214 h 2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2" h="214">
                  <a:moveTo>
                    <a:pt x="312" y="197"/>
                  </a:moveTo>
                  <a:lnTo>
                    <a:pt x="312" y="201"/>
                  </a:lnTo>
                  <a:lnTo>
                    <a:pt x="311" y="207"/>
                  </a:lnTo>
                  <a:lnTo>
                    <a:pt x="307" y="211"/>
                  </a:lnTo>
                  <a:lnTo>
                    <a:pt x="306" y="214"/>
                  </a:lnTo>
                  <a:lnTo>
                    <a:pt x="0" y="12"/>
                  </a:lnTo>
                  <a:lnTo>
                    <a:pt x="4" y="0"/>
                  </a:lnTo>
                  <a:lnTo>
                    <a:pt x="312" y="197"/>
                  </a:lnTo>
                  <a:close/>
                </a:path>
              </a:pathLst>
            </a:custGeom>
            <a:solidFill>
              <a:srgbClr val="D8D8D8"/>
            </a:solidFill>
            <a:ln w="9525">
              <a:noFill/>
              <a:round/>
              <a:headEnd/>
              <a:tailEnd/>
            </a:ln>
          </p:spPr>
          <p:txBody>
            <a:bodyPr/>
            <a:lstStyle/>
            <a:p>
              <a:endParaRPr lang="id-ID"/>
            </a:p>
          </p:txBody>
        </p:sp>
        <p:sp>
          <p:nvSpPr>
            <p:cNvPr id="52296" name="Freeform 424"/>
            <p:cNvSpPr>
              <a:spLocks/>
            </p:cNvSpPr>
            <p:nvPr/>
          </p:nvSpPr>
          <p:spPr bwMode="auto">
            <a:xfrm>
              <a:off x="4709" y="3110"/>
              <a:ext cx="22" cy="120"/>
            </a:xfrm>
            <a:custGeom>
              <a:avLst/>
              <a:gdLst>
                <a:gd name="T0" fmla="*/ 18 w 22"/>
                <a:gd name="T1" fmla="*/ 12 h 120"/>
                <a:gd name="T2" fmla="*/ 17 w 22"/>
                <a:gd name="T3" fmla="*/ 39 h 120"/>
                <a:gd name="T4" fmla="*/ 18 w 22"/>
                <a:gd name="T5" fmla="*/ 65 h 120"/>
                <a:gd name="T6" fmla="*/ 19 w 22"/>
                <a:gd name="T7" fmla="*/ 93 h 120"/>
                <a:gd name="T8" fmla="*/ 22 w 22"/>
                <a:gd name="T9" fmla="*/ 120 h 120"/>
                <a:gd name="T10" fmla="*/ 8 w 22"/>
                <a:gd name="T11" fmla="*/ 94 h 120"/>
                <a:gd name="T12" fmla="*/ 3 w 22"/>
                <a:gd name="T13" fmla="*/ 65 h 120"/>
                <a:gd name="T14" fmla="*/ 0 w 22"/>
                <a:gd name="T15" fmla="*/ 33 h 120"/>
                <a:gd name="T16" fmla="*/ 3 w 22"/>
                <a:gd name="T17" fmla="*/ 0 h 120"/>
                <a:gd name="T18" fmla="*/ 6 w 22"/>
                <a:gd name="T19" fmla="*/ 3 h 120"/>
                <a:gd name="T20" fmla="*/ 11 w 22"/>
                <a:gd name="T21" fmla="*/ 6 h 120"/>
                <a:gd name="T22" fmla="*/ 14 w 22"/>
                <a:gd name="T23" fmla="*/ 9 h 120"/>
                <a:gd name="T24" fmla="*/ 18 w 22"/>
                <a:gd name="T25" fmla="*/ 12 h 1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
                <a:gd name="T40" fmla="*/ 0 h 120"/>
                <a:gd name="T41" fmla="*/ 22 w 22"/>
                <a:gd name="T42" fmla="*/ 120 h 1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 h="120">
                  <a:moveTo>
                    <a:pt x="18" y="12"/>
                  </a:moveTo>
                  <a:lnTo>
                    <a:pt x="17" y="39"/>
                  </a:lnTo>
                  <a:lnTo>
                    <a:pt x="18" y="65"/>
                  </a:lnTo>
                  <a:lnTo>
                    <a:pt x="19" y="93"/>
                  </a:lnTo>
                  <a:lnTo>
                    <a:pt x="22" y="120"/>
                  </a:lnTo>
                  <a:lnTo>
                    <a:pt x="8" y="94"/>
                  </a:lnTo>
                  <a:lnTo>
                    <a:pt x="3" y="65"/>
                  </a:lnTo>
                  <a:lnTo>
                    <a:pt x="0" y="33"/>
                  </a:lnTo>
                  <a:lnTo>
                    <a:pt x="3" y="0"/>
                  </a:lnTo>
                  <a:lnTo>
                    <a:pt x="6" y="3"/>
                  </a:lnTo>
                  <a:lnTo>
                    <a:pt x="11" y="6"/>
                  </a:lnTo>
                  <a:lnTo>
                    <a:pt x="14" y="9"/>
                  </a:lnTo>
                  <a:lnTo>
                    <a:pt x="18" y="12"/>
                  </a:lnTo>
                  <a:close/>
                </a:path>
              </a:pathLst>
            </a:custGeom>
            <a:solidFill>
              <a:srgbClr val="020CB2"/>
            </a:solidFill>
            <a:ln w="9525">
              <a:noFill/>
              <a:round/>
              <a:headEnd/>
              <a:tailEnd/>
            </a:ln>
          </p:spPr>
          <p:txBody>
            <a:bodyPr/>
            <a:lstStyle/>
            <a:p>
              <a:endParaRPr lang="id-ID"/>
            </a:p>
          </p:txBody>
        </p:sp>
        <p:sp>
          <p:nvSpPr>
            <p:cNvPr id="52297" name="Freeform 425"/>
            <p:cNvSpPr>
              <a:spLocks/>
            </p:cNvSpPr>
            <p:nvPr/>
          </p:nvSpPr>
          <p:spPr bwMode="auto">
            <a:xfrm>
              <a:off x="3960" y="3194"/>
              <a:ext cx="287" cy="222"/>
            </a:xfrm>
            <a:custGeom>
              <a:avLst/>
              <a:gdLst>
                <a:gd name="T0" fmla="*/ 260 w 287"/>
                <a:gd name="T1" fmla="*/ 69 h 222"/>
                <a:gd name="T2" fmla="*/ 269 w 287"/>
                <a:gd name="T3" fmla="*/ 76 h 222"/>
                <a:gd name="T4" fmla="*/ 277 w 287"/>
                <a:gd name="T5" fmla="*/ 82 h 222"/>
                <a:gd name="T6" fmla="*/ 284 w 287"/>
                <a:gd name="T7" fmla="*/ 89 h 222"/>
                <a:gd name="T8" fmla="*/ 287 w 287"/>
                <a:gd name="T9" fmla="*/ 101 h 222"/>
                <a:gd name="T10" fmla="*/ 272 w 287"/>
                <a:gd name="T11" fmla="*/ 116 h 222"/>
                <a:gd name="T12" fmla="*/ 258 w 287"/>
                <a:gd name="T13" fmla="*/ 131 h 222"/>
                <a:gd name="T14" fmla="*/ 243 w 287"/>
                <a:gd name="T15" fmla="*/ 147 h 222"/>
                <a:gd name="T16" fmla="*/ 228 w 287"/>
                <a:gd name="T17" fmla="*/ 163 h 222"/>
                <a:gd name="T18" fmla="*/ 213 w 287"/>
                <a:gd name="T19" fmla="*/ 179 h 222"/>
                <a:gd name="T20" fmla="*/ 197 w 287"/>
                <a:gd name="T21" fmla="*/ 194 h 222"/>
                <a:gd name="T22" fmla="*/ 182 w 287"/>
                <a:gd name="T23" fmla="*/ 208 h 222"/>
                <a:gd name="T24" fmla="*/ 167 w 287"/>
                <a:gd name="T25" fmla="*/ 222 h 222"/>
                <a:gd name="T26" fmla="*/ 155 w 287"/>
                <a:gd name="T27" fmla="*/ 218 h 222"/>
                <a:gd name="T28" fmla="*/ 138 w 287"/>
                <a:gd name="T29" fmla="*/ 207 h 222"/>
                <a:gd name="T30" fmla="*/ 120 w 287"/>
                <a:gd name="T31" fmla="*/ 196 h 222"/>
                <a:gd name="T32" fmla="*/ 102 w 287"/>
                <a:gd name="T33" fmla="*/ 185 h 222"/>
                <a:gd name="T34" fmla="*/ 84 w 287"/>
                <a:gd name="T35" fmla="*/ 175 h 222"/>
                <a:gd name="T36" fmla="*/ 67 w 287"/>
                <a:gd name="T37" fmla="*/ 165 h 222"/>
                <a:gd name="T38" fmla="*/ 49 w 287"/>
                <a:gd name="T39" fmla="*/ 155 h 222"/>
                <a:gd name="T40" fmla="*/ 30 w 287"/>
                <a:gd name="T41" fmla="*/ 144 h 222"/>
                <a:gd name="T42" fmla="*/ 12 w 287"/>
                <a:gd name="T43" fmla="*/ 136 h 222"/>
                <a:gd name="T44" fmla="*/ 6 w 287"/>
                <a:gd name="T45" fmla="*/ 129 h 222"/>
                <a:gd name="T46" fmla="*/ 2 w 287"/>
                <a:gd name="T47" fmla="*/ 120 h 222"/>
                <a:gd name="T48" fmla="*/ 0 w 287"/>
                <a:gd name="T49" fmla="*/ 111 h 222"/>
                <a:gd name="T50" fmla="*/ 2 w 287"/>
                <a:gd name="T51" fmla="*/ 101 h 222"/>
                <a:gd name="T52" fmla="*/ 26 w 287"/>
                <a:gd name="T53" fmla="*/ 85 h 222"/>
                <a:gd name="T54" fmla="*/ 46 w 287"/>
                <a:gd name="T55" fmla="*/ 72 h 222"/>
                <a:gd name="T56" fmla="*/ 65 w 287"/>
                <a:gd name="T57" fmla="*/ 59 h 222"/>
                <a:gd name="T58" fmla="*/ 82 w 287"/>
                <a:gd name="T59" fmla="*/ 48 h 222"/>
                <a:gd name="T60" fmla="*/ 99 w 287"/>
                <a:gd name="T61" fmla="*/ 36 h 222"/>
                <a:gd name="T62" fmla="*/ 114 w 287"/>
                <a:gd name="T63" fmla="*/ 26 h 222"/>
                <a:gd name="T64" fmla="*/ 131 w 287"/>
                <a:gd name="T65" fmla="*/ 13 h 222"/>
                <a:gd name="T66" fmla="*/ 147 w 287"/>
                <a:gd name="T67" fmla="*/ 0 h 222"/>
                <a:gd name="T68" fmla="*/ 163 w 287"/>
                <a:gd name="T69" fmla="*/ 6 h 222"/>
                <a:gd name="T70" fmla="*/ 177 w 287"/>
                <a:gd name="T71" fmla="*/ 13 h 222"/>
                <a:gd name="T72" fmla="*/ 191 w 287"/>
                <a:gd name="T73" fmla="*/ 22 h 222"/>
                <a:gd name="T74" fmla="*/ 206 w 287"/>
                <a:gd name="T75" fmla="*/ 30 h 222"/>
                <a:gd name="T76" fmla="*/ 219 w 287"/>
                <a:gd name="T77" fmla="*/ 40 h 222"/>
                <a:gd name="T78" fmla="*/ 233 w 287"/>
                <a:gd name="T79" fmla="*/ 50 h 222"/>
                <a:gd name="T80" fmla="*/ 246 w 287"/>
                <a:gd name="T81" fmla="*/ 59 h 222"/>
                <a:gd name="T82" fmla="*/ 260 w 287"/>
                <a:gd name="T83" fmla="*/ 69 h 2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7"/>
                <a:gd name="T127" fmla="*/ 0 h 222"/>
                <a:gd name="T128" fmla="*/ 287 w 287"/>
                <a:gd name="T129" fmla="*/ 222 h 22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7" h="222">
                  <a:moveTo>
                    <a:pt x="260" y="69"/>
                  </a:moveTo>
                  <a:lnTo>
                    <a:pt x="269" y="76"/>
                  </a:lnTo>
                  <a:lnTo>
                    <a:pt x="277" y="82"/>
                  </a:lnTo>
                  <a:lnTo>
                    <a:pt x="284" y="89"/>
                  </a:lnTo>
                  <a:lnTo>
                    <a:pt x="287" y="101"/>
                  </a:lnTo>
                  <a:lnTo>
                    <a:pt x="272" y="116"/>
                  </a:lnTo>
                  <a:lnTo>
                    <a:pt x="258" y="131"/>
                  </a:lnTo>
                  <a:lnTo>
                    <a:pt x="243" y="147"/>
                  </a:lnTo>
                  <a:lnTo>
                    <a:pt x="228" y="163"/>
                  </a:lnTo>
                  <a:lnTo>
                    <a:pt x="213" y="179"/>
                  </a:lnTo>
                  <a:lnTo>
                    <a:pt x="197" y="194"/>
                  </a:lnTo>
                  <a:lnTo>
                    <a:pt x="182" y="208"/>
                  </a:lnTo>
                  <a:lnTo>
                    <a:pt x="167" y="222"/>
                  </a:lnTo>
                  <a:lnTo>
                    <a:pt x="155" y="218"/>
                  </a:lnTo>
                  <a:lnTo>
                    <a:pt x="138" y="207"/>
                  </a:lnTo>
                  <a:lnTo>
                    <a:pt x="120" y="196"/>
                  </a:lnTo>
                  <a:lnTo>
                    <a:pt x="102" y="185"/>
                  </a:lnTo>
                  <a:lnTo>
                    <a:pt x="84" y="175"/>
                  </a:lnTo>
                  <a:lnTo>
                    <a:pt x="67" y="165"/>
                  </a:lnTo>
                  <a:lnTo>
                    <a:pt x="49" y="155"/>
                  </a:lnTo>
                  <a:lnTo>
                    <a:pt x="30" y="144"/>
                  </a:lnTo>
                  <a:lnTo>
                    <a:pt x="12" y="136"/>
                  </a:lnTo>
                  <a:lnTo>
                    <a:pt x="6" y="129"/>
                  </a:lnTo>
                  <a:lnTo>
                    <a:pt x="2" y="120"/>
                  </a:lnTo>
                  <a:lnTo>
                    <a:pt x="0" y="111"/>
                  </a:lnTo>
                  <a:lnTo>
                    <a:pt x="2" y="101"/>
                  </a:lnTo>
                  <a:lnTo>
                    <a:pt x="26" y="85"/>
                  </a:lnTo>
                  <a:lnTo>
                    <a:pt x="46" y="72"/>
                  </a:lnTo>
                  <a:lnTo>
                    <a:pt x="65" y="59"/>
                  </a:lnTo>
                  <a:lnTo>
                    <a:pt x="82" y="48"/>
                  </a:lnTo>
                  <a:lnTo>
                    <a:pt x="99" y="36"/>
                  </a:lnTo>
                  <a:lnTo>
                    <a:pt x="114" y="26"/>
                  </a:lnTo>
                  <a:lnTo>
                    <a:pt x="131" y="13"/>
                  </a:lnTo>
                  <a:lnTo>
                    <a:pt x="147" y="0"/>
                  </a:lnTo>
                  <a:lnTo>
                    <a:pt x="163" y="6"/>
                  </a:lnTo>
                  <a:lnTo>
                    <a:pt x="177" y="13"/>
                  </a:lnTo>
                  <a:lnTo>
                    <a:pt x="191" y="22"/>
                  </a:lnTo>
                  <a:lnTo>
                    <a:pt x="206" y="30"/>
                  </a:lnTo>
                  <a:lnTo>
                    <a:pt x="219" y="40"/>
                  </a:lnTo>
                  <a:lnTo>
                    <a:pt x="233" y="50"/>
                  </a:lnTo>
                  <a:lnTo>
                    <a:pt x="246" y="59"/>
                  </a:lnTo>
                  <a:lnTo>
                    <a:pt x="260" y="69"/>
                  </a:lnTo>
                  <a:close/>
                </a:path>
              </a:pathLst>
            </a:custGeom>
            <a:solidFill>
              <a:srgbClr val="000000"/>
            </a:solidFill>
            <a:ln w="9525">
              <a:noFill/>
              <a:round/>
              <a:headEnd/>
              <a:tailEnd/>
            </a:ln>
          </p:spPr>
          <p:txBody>
            <a:bodyPr/>
            <a:lstStyle/>
            <a:p>
              <a:endParaRPr lang="id-ID"/>
            </a:p>
          </p:txBody>
        </p:sp>
        <p:sp>
          <p:nvSpPr>
            <p:cNvPr id="52298" name="Freeform 426"/>
            <p:cNvSpPr>
              <a:spLocks/>
            </p:cNvSpPr>
            <p:nvPr/>
          </p:nvSpPr>
          <p:spPr bwMode="auto">
            <a:xfrm>
              <a:off x="3840" y="3198"/>
              <a:ext cx="122" cy="71"/>
            </a:xfrm>
            <a:custGeom>
              <a:avLst/>
              <a:gdLst>
                <a:gd name="T0" fmla="*/ 122 w 122"/>
                <a:gd name="T1" fmla="*/ 15 h 71"/>
                <a:gd name="T2" fmla="*/ 122 w 122"/>
                <a:gd name="T3" fmla="*/ 19 h 71"/>
                <a:gd name="T4" fmla="*/ 107 w 122"/>
                <a:gd name="T5" fmla="*/ 25 h 71"/>
                <a:gd name="T6" fmla="*/ 92 w 122"/>
                <a:gd name="T7" fmla="*/ 29 h 71"/>
                <a:gd name="T8" fmla="*/ 76 w 122"/>
                <a:gd name="T9" fmla="*/ 35 h 71"/>
                <a:gd name="T10" fmla="*/ 59 w 122"/>
                <a:gd name="T11" fmla="*/ 42 h 71"/>
                <a:gd name="T12" fmla="*/ 44 w 122"/>
                <a:gd name="T13" fmla="*/ 48 h 71"/>
                <a:gd name="T14" fmla="*/ 28 w 122"/>
                <a:gd name="T15" fmla="*/ 55 h 71"/>
                <a:gd name="T16" fmla="*/ 14 w 122"/>
                <a:gd name="T17" fmla="*/ 64 h 71"/>
                <a:gd name="T18" fmla="*/ 0 w 122"/>
                <a:gd name="T19" fmla="*/ 71 h 71"/>
                <a:gd name="T20" fmla="*/ 5 w 122"/>
                <a:gd name="T21" fmla="*/ 58 h 71"/>
                <a:gd name="T22" fmla="*/ 12 w 122"/>
                <a:gd name="T23" fmla="*/ 46 h 71"/>
                <a:gd name="T24" fmla="*/ 20 w 122"/>
                <a:gd name="T25" fmla="*/ 38 h 71"/>
                <a:gd name="T26" fmla="*/ 28 w 122"/>
                <a:gd name="T27" fmla="*/ 31 h 71"/>
                <a:gd name="T28" fmla="*/ 39 w 122"/>
                <a:gd name="T29" fmla="*/ 26 h 71"/>
                <a:gd name="T30" fmla="*/ 49 w 122"/>
                <a:gd name="T31" fmla="*/ 22 h 71"/>
                <a:gd name="T32" fmla="*/ 58 w 122"/>
                <a:gd name="T33" fmla="*/ 18 h 71"/>
                <a:gd name="T34" fmla="*/ 68 w 122"/>
                <a:gd name="T35" fmla="*/ 13 h 71"/>
                <a:gd name="T36" fmla="*/ 76 w 122"/>
                <a:gd name="T37" fmla="*/ 9 h 71"/>
                <a:gd name="T38" fmla="*/ 83 w 122"/>
                <a:gd name="T39" fmla="*/ 7 h 71"/>
                <a:gd name="T40" fmla="*/ 89 w 122"/>
                <a:gd name="T41" fmla="*/ 6 h 71"/>
                <a:gd name="T42" fmla="*/ 95 w 122"/>
                <a:gd name="T43" fmla="*/ 5 h 71"/>
                <a:gd name="T44" fmla="*/ 100 w 122"/>
                <a:gd name="T45" fmla="*/ 3 h 71"/>
                <a:gd name="T46" fmla="*/ 105 w 122"/>
                <a:gd name="T47" fmla="*/ 3 h 71"/>
                <a:gd name="T48" fmla="*/ 109 w 122"/>
                <a:gd name="T49" fmla="*/ 2 h 71"/>
                <a:gd name="T50" fmla="*/ 114 w 122"/>
                <a:gd name="T51" fmla="*/ 0 h 71"/>
                <a:gd name="T52" fmla="*/ 122 w 122"/>
                <a:gd name="T53" fmla="*/ 15 h 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2"/>
                <a:gd name="T82" fmla="*/ 0 h 71"/>
                <a:gd name="T83" fmla="*/ 122 w 122"/>
                <a:gd name="T84" fmla="*/ 71 h 7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2" h="71">
                  <a:moveTo>
                    <a:pt x="122" y="15"/>
                  </a:moveTo>
                  <a:lnTo>
                    <a:pt x="122" y="19"/>
                  </a:lnTo>
                  <a:lnTo>
                    <a:pt x="107" y="25"/>
                  </a:lnTo>
                  <a:lnTo>
                    <a:pt x="92" y="29"/>
                  </a:lnTo>
                  <a:lnTo>
                    <a:pt x="76" y="35"/>
                  </a:lnTo>
                  <a:lnTo>
                    <a:pt x="59" y="42"/>
                  </a:lnTo>
                  <a:lnTo>
                    <a:pt x="44" y="48"/>
                  </a:lnTo>
                  <a:lnTo>
                    <a:pt x="28" y="55"/>
                  </a:lnTo>
                  <a:lnTo>
                    <a:pt x="14" y="64"/>
                  </a:lnTo>
                  <a:lnTo>
                    <a:pt x="0" y="71"/>
                  </a:lnTo>
                  <a:lnTo>
                    <a:pt x="5" y="58"/>
                  </a:lnTo>
                  <a:lnTo>
                    <a:pt x="12" y="46"/>
                  </a:lnTo>
                  <a:lnTo>
                    <a:pt x="20" y="38"/>
                  </a:lnTo>
                  <a:lnTo>
                    <a:pt x="28" y="31"/>
                  </a:lnTo>
                  <a:lnTo>
                    <a:pt x="39" y="26"/>
                  </a:lnTo>
                  <a:lnTo>
                    <a:pt x="49" y="22"/>
                  </a:lnTo>
                  <a:lnTo>
                    <a:pt x="58" y="18"/>
                  </a:lnTo>
                  <a:lnTo>
                    <a:pt x="68" y="13"/>
                  </a:lnTo>
                  <a:lnTo>
                    <a:pt x="76" y="9"/>
                  </a:lnTo>
                  <a:lnTo>
                    <a:pt x="83" y="7"/>
                  </a:lnTo>
                  <a:lnTo>
                    <a:pt x="89" y="6"/>
                  </a:lnTo>
                  <a:lnTo>
                    <a:pt x="95" y="5"/>
                  </a:lnTo>
                  <a:lnTo>
                    <a:pt x="100" y="3"/>
                  </a:lnTo>
                  <a:lnTo>
                    <a:pt x="105" y="3"/>
                  </a:lnTo>
                  <a:lnTo>
                    <a:pt x="109" y="2"/>
                  </a:lnTo>
                  <a:lnTo>
                    <a:pt x="114" y="0"/>
                  </a:lnTo>
                  <a:lnTo>
                    <a:pt x="122" y="15"/>
                  </a:lnTo>
                  <a:close/>
                </a:path>
              </a:pathLst>
            </a:custGeom>
            <a:solidFill>
              <a:srgbClr val="D8D8D8"/>
            </a:solidFill>
            <a:ln w="9525">
              <a:noFill/>
              <a:round/>
              <a:headEnd/>
              <a:tailEnd/>
            </a:ln>
          </p:spPr>
          <p:txBody>
            <a:bodyPr/>
            <a:lstStyle/>
            <a:p>
              <a:endParaRPr lang="id-ID"/>
            </a:p>
          </p:txBody>
        </p:sp>
        <p:sp>
          <p:nvSpPr>
            <p:cNvPr id="52299" name="Freeform 427"/>
            <p:cNvSpPr>
              <a:spLocks/>
            </p:cNvSpPr>
            <p:nvPr/>
          </p:nvSpPr>
          <p:spPr bwMode="auto">
            <a:xfrm>
              <a:off x="3986" y="3217"/>
              <a:ext cx="240" cy="172"/>
            </a:xfrm>
            <a:custGeom>
              <a:avLst/>
              <a:gdLst>
                <a:gd name="T0" fmla="*/ 240 w 240"/>
                <a:gd name="T1" fmla="*/ 71 h 172"/>
                <a:gd name="T2" fmla="*/ 144 w 240"/>
                <a:gd name="T3" fmla="*/ 172 h 172"/>
                <a:gd name="T4" fmla="*/ 130 w 240"/>
                <a:gd name="T5" fmla="*/ 168 h 172"/>
                <a:gd name="T6" fmla="*/ 111 w 240"/>
                <a:gd name="T7" fmla="*/ 159 h 172"/>
                <a:gd name="T8" fmla="*/ 89 w 240"/>
                <a:gd name="T9" fmla="*/ 147 h 172"/>
                <a:gd name="T10" fmla="*/ 67 w 240"/>
                <a:gd name="T11" fmla="*/ 134 h 172"/>
                <a:gd name="T12" fmla="*/ 45 w 240"/>
                <a:gd name="T13" fmla="*/ 121 h 172"/>
                <a:gd name="T14" fmla="*/ 26 w 240"/>
                <a:gd name="T15" fmla="*/ 110 h 172"/>
                <a:gd name="T16" fmla="*/ 10 w 240"/>
                <a:gd name="T17" fmla="*/ 100 h 172"/>
                <a:gd name="T18" fmla="*/ 0 w 240"/>
                <a:gd name="T19" fmla="*/ 94 h 172"/>
                <a:gd name="T20" fmla="*/ 14 w 240"/>
                <a:gd name="T21" fmla="*/ 80 h 172"/>
                <a:gd name="T22" fmla="*/ 30 w 240"/>
                <a:gd name="T23" fmla="*/ 66 h 172"/>
                <a:gd name="T24" fmla="*/ 45 w 240"/>
                <a:gd name="T25" fmla="*/ 55 h 172"/>
                <a:gd name="T26" fmla="*/ 61 w 240"/>
                <a:gd name="T27" fmla="*/ 42 h 172"/>
                <a:gd name="T28" fmla="*/ 77 w 240"/>
                <a:gd name="T29" fmla="*/ 32 h 172"/>
                <a:gd name="T30" fmla="*/ 93 w 240"/>
                <a:gd name="T31" fmla="*/ 20 h 172"/>
                <a:gd name="T32" fmla="*/ 108 w 240"/>
                <a:gd name="T33" fmla="*/ 10 h 172"/>
                <a:gd name="T34" fmla="*/ 124 w 240"/>
                <a:gd name="T35" fmla="*/ 0 h 172"/>
                <a:gd name="T36" fmla="*/ 139 w 240"/>
                <a:gd name="T37" fmla="*/ 6 h 172"/>
                <a:gd name="T38" fmla="*/ 154 w 240"/>
                <a:gd name="T39" fmla="*/ 13 h 172"/>
                <a:gd name="T40" fmla="*/ 169 w 240"/>
                <a:gd name="T41" fmla="*/ 22 h 172"/>
                <a:gd name="T42" fmla="*/ 185 w 240"/>
                <a:gd name="T43" fmla="*/ 29 h 172"/>
                <a:gd name="T44" fmla="*/ 199 w 240"/>
                <a:gd name="T45" fmla="*/ 39 h 172"/>
                <a:gd name="T46" fmla="*/ 213 w 240"/>
                <a:gd name="T47" fmla="*/ 49 h 172"/>
                <a:gd name="T48" fmla="*/ 227 w 240"/>
                <a:gd name="T49" fmla="*/ 59 h 172"/>
                <a:gd name="T50" fmla="*/ 240 w 240"/>
                <a:gd name="T51" fmla="*/ 71 h 1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40"/>
                <a:gd name="T79" fmla="*/ 0 h 172"/>
                <a:gd name="T80" fmla="*/ 240 w 240"/>
                <a:gd name="T81" fmla="*/ 172 h 1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40" h="172">
                  <a:moveTo>
                    <a:pt x="240" y="71"/>
                  </a:moveTo>
                  <a:lnTo>
                    <a:pt x="144" y="172"/>
                  </a:lnTo>
                  <a:lnTo>
                    <a:pt x="130" y="168"/>
                  </a:lnTo>
                  <a:lnTo>
                    <a:pt x="111" y="159"/>
                  </a:lnTo>
                  <a:lnTo>
                    <a:pt x="89" y="147"/>
                  </a:lnTo>
                  <a:lnTo>
                    <a:pt x="67" y="134"/>
                  </a:lnTo>
                  <a:lnTo>
                    <a:pt x="45" y="121"/>
                  </a:lnTo>
                  <a:lnTo>
                    <a:pt x="26" y="110"/>
                  </a:lnTo>
                  <a:lnTo>
                    <a:pt x="10" y="100"/>
                  </a:lnTo>
                  <a:lnTo>
                    <a:pt x="0" y="94"/>
                  </a:lnTo>
                  <a:lnTo>
                    <a:pt x="14" y="80"/>
                  </a:lnTo>
                  <a:lnTo>
                    <a:pt x="30" y="66"/>
                  </a:lnTo>
                  <a:lnTo>
                    <a:pt x="45" y="55"/>
                  </a:lnTo>
                  <a:lnTo>
                    <a:pt x="61" y="42"/>
                  </a:lnTo>
                  <a:lnTo>
                    <a:pt x="77" y="32"/>
                  </a:lnTo>
                  <a:lnTo>
                    <a:pt x="93" y="20"/>
                  </a:lnTo>
                  <a:lnTo>
                    <a:pt x="108" y="10"/>
                  </a:lnTo>
                  <a:lnTo>
                    <a:pt x="124" y="0"/>
                  </a:lnTo>
                  <a:lnTo>
                    <a:pt x="139" y="6"/>
                  </a:lnTo>
                  <a:lnTo>
                    <a:pt x="154" y="13"/>
                  </a:lnTo>
                  <a:lnTo>
                    <a:pt x="169" y="22"/>
                  </a:lnTo>
                  <a:lnTo>
                    <a:pt x="185" y="29"/>
                  </a:lnTo>
                  <a:lnTo>
                    <a:pt x="199" y="39"/>
                  </a:lnTo>
                  <a:lnTo>
                    <a:pt x="213" y="49"/>
                  </a:lnTo>
                  <a:lnTo>
                    <a:pt x="227" y="59"/>
                  </a:lnTo>
                  <a:lnTo>
                    <a:pt x="240" y="71"/>
                  </a:lnTo>
                  <a:close/>
                </a:path>
              </a:pathLst>
            </a:custGeom>
            <a:solidFill>
              <a:srgbClr val="020CB2"/>
            </a:solidFill>
            <a:ln w="9525">
              <a:noFill/>
              <a:round/>
              <a:headEnd/>
              <a:tailEnd/>
            </a:ln>
          </p:spPr>
          <p:txBody>
            <a:bodyPr/>
            <a:lstStyle/>
            <a:p>
              <a:endParaRPr lang="id-ID"/>
            </a:p>
          </p:txBody>
        </p:sp>
        <p:sp>
          <p:nvSpPr>
            <p:cNvPr id="52300" name="Freeform 428"/>
            <p:cNvSpPr>
              <a:spLocks/>
            </p:cNvSpPr>
            <p:nvPr/>
          </p:nvSpPr>
          <p:spPr bwMode="auto">
            <a:xfrm>
              <a:off x="4707" y="3246"/>
              <a:ext cx="34" cy="62"/>
            </a:xfrm>
            <a:custGeom>
              <a:avLst/>
              <a:gdLst>
                <a:gd name="T0" fmla="*/ 27 w 34"/>
                <a:gd name="T1" fmla="*/ 26 h 62"/>
                <a:gd name="T2" fmla="*/ 34 w 34"/>
                <a:gd name="T3" fmla="*/ 62 h 62"/>
                <a:gd name="T4" fmla="*/ 28 w 34"/>
                <a:gd name="T5" fmla="*/ 56 h 62"/>
                <a:gd name="T6" fmla="*/ 21 w 34"/>
                <a:gd name="T7" fmla="*/ 51 h 62"/>
                <a:gd name="T8" fmla="*/ 15 w 34"/>
                <a:gd name="T9" fmla="*/ 43 h 62"/>
                <a:gd name="T10" fmla="*/ 10 w 34"/>
                <a:gd name="T11" fmla="*/ 36 h 62"/>
                <a:gd name="T12" fmla="*/ 6 w 34"/>
                <a:gd name="T13" fmla="*/ 29 h 62"/>
                <a:gd name="T14" fmla="*/ 2 w 34"/>
                <a:gd name="T15" fmla="*/ 20 h 62"/>
                <a:gd name="T16" fmla="*/ 0 w 34"/>
                <a:gd name="T17" fmla="*/ 10 h 62"/>
                <a:gd name="T18" fmla="*/ 0 w 34"/>
                <a:gd name="T19" fmla="*/ 0 h 62"/>
                <a:gd name="T20" fmla="*/ 7 w 34"/>
                <a:gd name="T21" fmla="*/ 6 h 62"/>
                <a:gd name="T22" fmla="*/ 14 w 34"/>
                <a:gd name="T23" fmla="*/ 11 h 62"/>
                <a:gd name="T24" fmla="*/ 20 w 34"/>
                <a:gd name="T25" fmla="*/ 19 h 62"/>
                <a:gd name="T26" fmla="*/ 27 w 34"/>
                <a:gd name="T27" fmla="*/ 26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27" y="26"/>
                  </a:moveTo>
                  <a:lnTo>
                    <a:pt x="34" y="62"/>
                  </a:lnTo>
                  <a:lnTo>
                    <a:pt x="28" y="56"/>
                  </a:lnTo>
                  <a:lnTo>
                    <a:pt x="21" y="51"/>
                  </a:lnTo>
                  <a:lnTo>
                    <a:pt x="15" y="43"/>
                  </a:lnTo>
                  <a:lnTo>
                    <a:pt x="10" y="36"/>
                  </a:lnTo>
                  <a:lnTo>
                    <a:pt x="6" y="29"/>
                  </a:lnTo>
                  <a:lnTo>
                    <a:pt x="2" y="20"/>
                  </a:lnTo>
                  <a:lnTo>
                    <a:pt x="0" y="10"/>
                  </a:lnTo>
                  <a:lnTo>
                    <a:pt x="0" y="0"/>
                  </a:lnTo>
                  <a:lnTo>
                    <a:pt x="7" y="6"/>
                  </a:lnTo>
                  <a:lnTo>
                    <a:pt x="14" y="11"/>
                  </a:lnTo>
                  <a:lnTo>
                    <a:pt x="20" y="19"/>
                  </a:lnTo>
                  <a:lnTo>
                    <a:pt x="27" y="26"/>
                  </a:lnTo>
                  <a:close/>
                </a:path>
              </a:pathLst>
            </a:custGeom>
            <a:solidFill>
              <a:srgbClr val="007C7C"/>
            </a:solidFill>
            <a:ln w="9525">
              <a:noFill/>
              <a:round/>
              <a:headEnd/>
              <a:tailEnd/>
            </a:ln>
          </p:spPr>
          <p:txBody>
            <a:bodyPr/>
            <a:lstStyle/>
            <a:p>
              <a:endParaRPr lang="id-ID"/>
            </a:p>
          </p:txBody>
        </p:sp>
        <p:sp>
          <p:nvSpPr>
            <p:cNvPr id="52301" name="Freeform 429"/>
            <p:cNvSpPr>
              <a:spLocks/>
            </p:cNvSpPr>
            <p:nvPr/>
          </p:nvSpPr>
          <p:spPr bwMode="auto">
            <a:xfrm>
              <a:off x="4832" y="3317"/>
              <a:ext cx="223" cy="53"/>
            </a:xfrm>
            <a:custGeom>
              <a:avLst/>
              <a:gdLst>
                <a:gd name="T0" fmla="*/ 223 w 223"/>
                <a:gd name="T1" fmla="*/ 32 h 53"/>
                <a:gd name="T2" fmla="*/ 220 w 223"/>
                <a:gd name="T3" fmla="*/ 37 h 53"/>
                <a:gd name="T4" fmla="*/ 215 w 223"/>
                <a:gd name="T5" fmla="*/ 43 h 53"/>
                <a:gd name="T6" fmla="*/ 208 w 223"/>
                <a:gd name="T7" fmla="*/ 47 h 53"/>
                <a:gd name="T8" fmla="*/ 198 w 223"/>
                <a:gd name="T9" fmla="*/ 50 h 53"/>
                <a:gd name="T10" fmla="*/ 186 w 223"/>
                <a:gd name="T11" fmla="*/ 52 h 53"/>
                <a:gd name="T12" fmla="*/ 168 w 223"/>
                <a:gd name="T13" fmla="*/ 53 h 53"/>
                <a:gd name="T14" fmla="*/ 146 w 223"/>
                <a:gd name="T15" fmla="*/ 53 h 53"/>
                <a:gd name="T16" fmla="*/ 116 w 223"/>
                <a:gd name="T17" fmla="*/ 52 h 53"/>
                <a:gd name="T18" fmla="*/ 102 w 223"/>
                <a:gd name="T19" fmla="*/ 49 h 53"/>
                <a:gd name="T20" fmla="*/ 88 w 223"/>
                <a:gd name="T21" fmla="*/ 46 h 53"/>
                <a:gd name="T22" fmla="*/ 73 w 223"/>
                <a:gd name="T23" fmla="*/ 43 h 53"/>
                <a:gd name="T24" fmla="*/ 59 w 223"/>
                <a:gd name="T25" fmla="*/ 40 h 53"/>
                <a:gd name="T26" fmla="*/ 45 w 223"/>
                <a:gd name="T27" fmla="*/ 37 h 53"/>
                <a:gd name="T28" fmla="*/ 31 w 223"/>
                <a:gd name="T29" fmla="*/ 33 h 53"/>
                <a:gd name="T30" fmla="*/ 17 w 223"/>
                <a:gd name="T31" fmla="*/ 30 h 53"/>
                <a:gd name="T32" fmla="*/ 3 w 223"/>
                <a:gd name="T33" fmla="*/ 26 h 53"/>
                <a:gd name="T34" fmla="*/ 0 w 223"/>
                <a:gd name="T35" fmla="*/ 0 h 53"/>
                <a:gd name="T36" fmla="*/ 14 w 223"/>
                <a:gd name="T37" fmla="*/ 6 h 53"/>
                <a:gd name="T38" fmla="*/ 27 w 223"/>
                <a:gd name="T39" fmla="*/ 11 h 53"/>
                <a:gd name="T40" fmla="*/ 41 w 223"/>
                <a:gd name="T41" fmla="*/ 16 h 53"/>
                <a:gd name="T42" fmla="*/ 56 w 223"/>
                <a:gd name="T43" fmla="*/ 20 h 53"/>
                <a:gd name="T44" fmla="*/ 69 w 223"/>
                <a:gd name="T45" fmla="*/ 23 h 53"/>
                <a:gd name="T46" fmla="*/ 83 w 223"/>
                <a:gd name="T47" fmla="*/ 27 h 53"/>
                <a:gd name="T48" fmla="*/ 97 w 223"/>
                <a:gd name="T49" fmla="*/ 30 h 53"/>
                <a:gd name="T50" fmla="*/ 111 w 223"/>
                <a:gd name="T51" fmla="*/ 32 h 53"/>
                <a:gd name="T52" fmla="*/ 124 w 223"/>
                <a:gd name="T53" fmla="*/ 33 h 53"/>
                <a:gd name="T54" fmla="*/ 139 w 223"/>
                <a:gd name="T55" fmla="*/ 34 h 53"/>
                <a:gd name="T56" fmla="*/ 153 w 223"/>
                <a:gd name="T57" fmla="*/ 36 h 53"/>
                <a:gd name="T58" fmla="*/ 167 w 223"/>
                <a:gd name="T59" fmla="*/ 36 h 53"/>
                <a:gd name="T60" fmla="*/ 182 w 223"/>
                <a:gd name="T61" fmla="*/ 36 h 53"/>
                <a:gd name="T62" fmla="*/ 195 w 223"/>
                <a:gd name="T63" fmla="*/ 34 h 53"/>
                <a:gd name="T64" fmla="*/ 209 w 223"/>
                <a:gd name="T65" fmla="*/ 33 h 53"/>
                <a:gd name="T66" fmla="*/ 223 w 223"/>
                <a:gd name="T67" fmla="*/ 32 h 5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23"/>
                <a:gd name="T103" fmla="*/ 0 h 53"/>
                <a:gd name="T104" fmla="*/ 223 w 223"/>
                <a:gd name="T105" fmla="*/ 53 h 5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23" h="53">
                  <a:moveTo>
                    <a:pt x="223" y="32"/>
                  </a:moveTo>
                  <a:lnTo>
                    <a:pt x="220" y="37"/>
                  </a:lnTo>
                  <a:lnTo>
                    <a:pt x="215" y="43"/>
                  </a:lnTo>
                  <a:lnTo>
                    <a:pt x="208" y="47"/>
                  </a:lnTo>
                  <a:lnTo>
                    <a:pt x="198" y="50"/>
                  </a:lnTo>
                  <a:lnTo>
                    <a:pt x="186" y="52"/>
                  </a:lnTo>
                  <a:lnTo>
                    <a:pt x="168" y="53"/>
                  </a:lnTo>
                  <a:lnTo>
                    <a:pt x="146" y="53"/>
                  </a:lnTo>
                  <a:lnTo>
                    <a:pt x="116" y="52"/>
                  </a:lnTo>
                  <a:lnTo>
                    <a:pt x="102" y="49"/>
                  </a:lnTo>
                  <a:lnTo>
                    <a:pt x="88" y="46"/>
                  </a:lnTo>
                  <a:lnTo>
                    <a:pt x="73" y="43"/>
                  </a:lnTo>
                  <a:lnTo>
                    <a:pt x="59" y="40"/>
                  </a:lnTo>
                  <a:lnTo>
                    <a:pt x="45" y="37"/>
                  </a:lnTo>
                  <a:lnTo>
                    <a:pt x="31" y="33"/>
                  </a:lnTo>
                  <a:lnTo>
                    <a:pt x="17" y="30"/>
                  </a:lnTo>
                  <a:lnTo>
                    <a:pt x="3" y="26"/>
                  </a:lnTo>
                  <a:lnTo>
                    <a:pt x="0" y="0"/>
                  </a:lnTo>
                  <a:lnTo>
                    <a:pt x="14" y="6"/>
                  </a:lnTo>
                  <a:lnTo>
                    <a:pt x="27" y="11"/>
                  </a:lnTo>
                  <a:lnTo>
                    <a:pt x="41" y="16"/>
                  </a:lnTo>
                  <a:lnTo>
                    <a:pt x="56" y="20"/>
                  </a:lnTo>
                  <a:lnTo>
                    <a:pt x="69" y="23"/>
                  </a:lnTo>
                  <a:lnTo>
                    <a:pt x="83" y="27"/>
                  </a:lnTo>
                  <a:lnTo>
                    <a:pt x="97" y="30"/>
                  </a:lnTo>
                  <a:lnTo>
                    <a:pt x="111" y="32"/>
                  </a:lnTo>
                  <a:lnTo>
                    <a:pt x="124" y="33"/>
                  </a:lnTo>
                  <a:lnTo>
                    <a:pt x="139" y="34"/>
                  </a:lnTo>
                  <a:lnTo>
                    <a:pt x="153" y="36"/>
                  </a:lnTo>
                  <a:lnTo>
                    <a:pt x="167" y="36"/>
                  </a:lnTo>
                  <a:lnTo>
                    <a:pt x="182" y="36"/>
                  </a:lnTo>
                  <a:lnTo>
                    <a:pt x="195" y="34"/>
                  </a:lnTo>
                  <a:lnTo>
                    <a:pt x="209" y="33"/>
                  </a:lnTo>
                  <a:lnTo>
                    <a:pt x="223" y="32"/>
                  </a:lnTo>
                  <a:close/>
                </a:path>
              </a:pathLst>
            </a:custGeom>
            <a:solidFill>
              <a:srgbClr val="007C7C"/>
            </a:solidFill>
            <a:ln w="9525">
              <a:noFill/>
              <a:round/>
              <a:headEnd/>
              <a:tailEnd/>
            </a:ln>
          </p:spPr>
          <p:txBody>
            <a:bodyPr/>
            <a:lstStyle/>
            <a:p>
              <a:endParaRPr lang="id-ID"/>
            </a:p>
          </p:txBody>
        </p:sp>
      </p:gr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762000" y="457200"/>
            <a:ext cx="7467600" cy="1143000"/>
          </a:xfrm>
        </p:spPr>
        <p:txBody>
          <a:bodyPr rtlCol="0">
            <a:normAutofit/>
          </a:bodyPr>
          <a:lstStyle/>
          <a:p>
            <a:pPr eaLnBrk="1" fontAlgn="auto" hangingPunct="1">
              <a:spcAft>
                <a:spcPts val="0"/>
              </a:spcAft>
              <a:defRPr/>
            </a:pPr>
            <a:r>
              <a:rPr lang="en-US" sz="4000" b="1" dirty="0">
                <a:solidFill>
                  <a:srgbClr val="CC0000"/>
                </a:solidFill>
                <a:effectLst>
                  <a:outerShdw blurRad="38100" dist="38100" dir="2700000" algn="tl">
                    <a:srgbClr val="C0C0C0"/>
                  </a:outerShdw>
                </a:effectLst>
              </a:rPr>
              <a:t>KOMPETENSI </a:t>
            </a:r>
            <a:r>
              <a:rPr lang="en-US" sz="4000" b="1" dirty="0" smtClean="0">
                <a:solidFill>
                  <a:srgbClr val="CC0000"/>
                </a:solidFill>
                <a:effectLst>
                  <a:outerShdw blurRad="38100" dist="38100" dir="2700000" algn="tl">
                    <a:srgbClr val="C0C0C0"/>
                  </a:outerShdw>
                </a:effectLst>
              </a:rPr>
              <a:t>PEDAGOGI</a:t>
            </a:r>
            <a:br>
              <a:rPr lang="en-US" sz="4000" b="1" dirty="0" smtClean="0">
                <a:solidFill>
                  <a:srgbClr val="CC0000"/>
                </a:solidFill>
                <a:effectLst>
                  <a:outerShdw blurRad="38100" dist="38100" dir="2700000" algn="tl">
                    <a:srgbClr val="C0C0C0"/>
                  </a:outerShdw>
                </a:effectLst>
              </a:rPr>
            </a:br>
            <a:r>
              <a:rPr lang="en-US" sz="2200" b="1" dirty="0" smtClean="0">
                <a:solidFill>
                  <a:srgbClr val="CC0000"/>
                </a:solidFill>
                <a:effectLst>
                  <a:outerShdw blurRad="38100" dist="38100" dir="2700000" algn="tl">
                    <a:srgbClr val="C0C0C0"/>
                  </a:outerShdw>
                </a:effectLst>
              </a:rPr>
              <a:t>(</a:t>
            </a:r>
            <a:r>
              <a:rPr lang="en-US" sz="2200" b="1" dirty="0" err="1" smtClean="0">
                <a:solidFill>
                  <a:srgbClr val="CC0000"/>
                </a:solidFill>
                <a:effectLst>
                  <a:outerShdw blurRad="38100" dist="38100" dir="2700000" algn="tl">
                    <a:srgbClr val="C0C0C0"/>
                  </a:outerShdw>
                </a:effectLst>
              </a:rPr>
              <a:t>Pembimbingan</a:t>
            </a:r>
            <a:r>
              <a:rPr lang="en-US" sz="2200" b="1" dirty="0" smtClean="0">
                <a:solidFill>
                  <a:srgbClr val="CC0000"/>
                </a:solidFill>
                <a:effectLst>
                  <a:outerShdw blurRad="38100" dist="38100" dir="2700000" algn="tl">
                    <a:srgbClr val="C0C0C0"/>
                  </a:outerShdw>
                </a:effectLst>
              </a:rPr>
              <a:t>)</a:t>
            </a:r>
            <a:endParaRPr lang="en-US" sz="2200" b="1" dirty="0">
              <a:solidFill>
                <a:srgbClr val="CC0000"/>
              </a:solidFill>
              <a:effectLst>
                <a:outerShdw blurRad="38100" dist="38100" dir="2700000" algn="tl">
                  <a:srgbClr val="C0C0C0"/>
                </a:outerShdw>
              </a:effectLst>
            </a:endParaRPr>
          </a:p>
        </p:txBody>
      </p:sp>
      <p:sp>
        <p:nvSpPr>
          <p:cNvPr id="53251" name="Rectangle 3"/>
          <p:cNvSpPr>
            <a:spLocks noGrp="1" noChangeArrowheads="1"/>
          </p:cNvSpPr>
          <p:nvPr>
            <p:ph idx="1"/>
          </p:nvPr>
        </p:nvSpPr>
        <p:spPr>
          <a:xfrm>
            <a:off x="152400" y="1828800"/>
            <a:ext cx="8153400" cy="4800600"/>
          </a:xfrm>
        </p:spPr>
        <p:txBody>
          <a:bodyPr/>
          <a:lstStyle/>
          <a:p>
            <a:pPr marL="609600" indent="-609600" eaLnBrk="1" hangingPunct="1">
              <a:lnSpc>
                <a:spcPct val="120000"/>
              </a:lnSpc>
              <a:spcBef>
                <a:spcPct val="30000"/>
              </a:spcBef>
              <a:buFontTx/>
              <a:buAutoNum type="arabicPeriod"/>
            </a:pPr>
            <a:r>
              <a:rPr lang="en-US" smtClean="0"/>
              <a:t>Menguasai teori dan praksis pendidikan </a:t>
            </a:r>
          </a:p>
          <a:p>
            <a:pPr marL="609600" indent="-609600" eaLnBrk="1" hangingPunct="1">
              <a:lnSpc>
                <a:spcPct val="120000"/>
              </a:lnSpc>
              <a:spcBef>
                <a:spcPct val="30000"/>
              </a:spcBef>
              <a:buFontTx/>
              <a:buAutoNum type="arabicPeriod"/>
            </a:pPr>
            <a:r>
              <a:rPr lang="en-US" smtClean="0"/>
              <a:t>Mengaplikasikan perkembangan fisiologis dan psikologis serta perilaku konseli</a:t>
            </a:r>
          </a:p>
          <a:p>
            <a:pPr marL="609600" indent="-609600" eaLnBrk="1" hangingPunct="1">
              <a:lnSpc>
                <a:spcPct val="120000"/>
              </a:lnSpc>
              <a:spcBef>
                <a:spcPct val="30000"/>
              </a:spcBef>
              <a:buFontTx/>
              <a:buAutoNum type="arabicPeriod"/>
            </a:pPr>
            <a:r>
              <a:rPr lang="en-US" smtClean="0"/>
              <a:t>Menguasai esensi pelayanan BK dalam jalur, jenis, dan jenjang satuan pendidikaan</a:t>
            </a:r>
          </a:p>
          <a:p>
            <a:pPr marL="609600" indent="-609600" eaLnBrk="1" hangingPunct="1">
              <a:lnSpc>
                <a:spcPct val="120000"/>
              </a:lnSpc>
              <a:spcBef>
                <a:spcPct val="30000"/>
              </a:spcBef>
              <a:buFont typeface="Wingdings 2" pitchFamily="18" charset="2"/>
              <a:buNone/>
            </a:pPr>
            <a:endParaRPr lang="en-US" smtClean="0"/>
          </a:p>
        </p:txBody>
      </p:sp>
      <p:pic>
        <p:nvPicPr>
          <p:cNvPr id="139270" name="Picture 6" descr="j0343515"/>
          <p:cNvPicPr>
            <a:picLocks noChangeAspect="1" noChangeArrowheads="1"/>
          </p:cNvPicPr>
          <p:nvPr/>
        </p:nvPicPr>
        <p:blipFill>
          <a:blip r:embed="rId2"/>
          <a:srcRect/>
          <a:stretch>
            <a:fillRect/>
          </a:stretch>
        </p:blipFill>
        <p:spPr bwMode="auto">
          <a:xfrm>
            <a:off x="6934200" y="4713288"/>
            <a:ext cx="2030413" cy="2017712"/>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1392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1295400" y="838200"/>
            <a:ext cx="7696200" cy="1143000"/>
          </a:xfrm>
        </p:spPr>
        <p:txBody>
          <a:bodyPr rtlCol="0">
            <a:normAutofit/>
          </a:bodyPr>
          <a:lstStyle/>
          <a:p>
            <a:pPr eaLnBrk="1" fontAlgn="auto" hangingPunct="1">
              <a:spcAft>
                <a:spcPts val="0"/>
              </a:spcAft>
              <a:defRPr/>
            </a:pPr>
            <a:r>
              <a:rPr lang="en-US" sz="4000" b="1" dirty="0">
                <a:solidFill>
                  <a:srgbClr val="CC0000"/>
                </a:solidFill>
                <a:effectLst>
                  <a:outerShdw blurRad="38100" dist="38100" dir="2700000" algn="tl">
                    <a:srgbClr val="C0C0C0"/>
                  </a:outerShdw>
                </a:effectLst>
                <a:latin typeface="Times New Roman" pitchFamily="18" charset="0"/>
              </a:rPr>
              <a:t>KOMPETENSI </a:t>
            </a:r>
            <a:r>
              <a:rPr lang="en-US" sz="4000" b="1" dirty="0" smtClean="0">
                <a:solidFill>
                  <a:srgbClr val="CC0000"/>
                </a:solidFill>
                <a:effectLst>
                  <a:outerShdw blurRad="38100" dist="38100" dir="2700000" algn="tl">
                    <a:srgbClr val="C0C0C0"/>
                  </a:outerShdw>
                </a:effectLst>
                <a:latin typeface="Times New Roman" pitchFamily="18" charset="0"/>
              </a:rPr>
              <a:t>KEPRIBADIAN</a:t>
            </a:r>
            <a:br>
              <a:rPr lang="en-US" sz="4000"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 (</a:t>
            </a:r>
            <a:r>
              <a:rPr lang="en-US" sz="2200" b="1" dirty="0" err="1" smtClean="0">
                <a:solidFill>
                  <a:srgbClr val="CC0000"/>
                </a:solidFill>
                <a:effectLst>
                  <a:outerShdw blurRad="38100" dist="38100" dir="2700000" algn="tl">
                    <a:srgbClr val="C0C0C0"/>
                  </a:outerShdw>
                </a:effectLst>
                <a:latin typeface="Times New Roman" pitchFamily="18" charset="0"/>
              </a:rPr>
              <a:t>Pembimbingan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54275" name="Rectangle 3"/>
          <p:cNvSpPr>
            <a:spLocks noGrp="1" noChangeArrowheads="1"/>
          </p:cNvSpPr>
          <p:nvPr>
            <p:ph idx="1"/>
          </p:nvPr>
        </p:nvSpPr>
        <p:spPr>
          <a:xfrm>
            <a:off x="457200" y="2209800"/>
            <a:ext cx="8839200" cy="4267200"/>
          </a:xfrm>
        </p:spPr>
        <p:txBody>
          <a:bodyPr/>
          <a:lstStyle/>
          <a:p>
            <a:pPr marL="609600" indent="-609600" eaLnBrk="1" hangingPunct="1">
              <a:spcBef>
                <a:spcPct val="40000"/>
              </a:spcBef>
              <a:buFont typeface="Gill Sans MT" pitchFamily="34" charset="0"/>
              <a:buAutoNum type="arabicPeriod" startAt="4"/>
            </a:pPr>
            <a:r>
              <a:rPr lang="en-US" smtClean="0"/>
              <a:t>Beriman dan bertakwa kepada Tuhan YME </a:t>
            </a:r>
          </a:p>
          <a:p>
            <a:pPr marL="609600" indent="-609600" eaLnBrk="1" hangingPunct="1">
              <a:spcBef>
                <a:spcPct val="40000"/>
              </a:spcBef>
              <a:buFontTx/>
              <a:buAutoNum type="arabicPeriod" startAt="4"/>
            </a:pPr>
            <a:r>
              <a:rPr lang="en-US" smtClean="0"/>
              <a:t>Menghargai dan menjunjung tinggi nilai-nilai kemanusian, individualitas dan kebebasan memilih</a:t>
            </a:r>
          </a:p>
          <a:p>
            <a:pPr marL="609600" indent="-609600" eaLnBrk="1" hangingPunct="1">
              <a:spcBef>
                <a:spcPct val="40000"/>
              </a:spcBef>
              <a:buFontTx/>
              <a:buAutoNum type="arabicPeriod" startAt="4"/>
            </a:pPr>
            <a:r>
              <a:rPr lang="en-US" smtClean="0"/>
              <a:t>Menunjukkan integritas dan stabilitas kepribadian yang kuat</a:t>
            </a:r>
          </a:p>
          <a:p>
            <a:pPr marL="609600" indent="-609600" eaLnBrk="1" hangingPunct="1">
              <a:spcBef>
                <a:spcPct val="40000"/>
              </a:spcBef>
              <a:buFontTx/>
              <a:buAutoNum type="arabicPeriod" startAt="4"/>
            </a:pPr>
            <a:r>
              <a:rPr lang="en-US" smtClean="0"/>
              <a:t>Menampilkan kenerja berkualitas tinggi</a:t>
            </a:r>
          </a:p>
        </p:txBody>
      </p:sp>
      <p:grpSp>
        <p:nvGrpSpPr>
          <p:cNvPr id="54276" name="Group 4"/>
          <p:cNvGrpSpPr>
            <a:grpSpLocks/>
          </p:cNvGrpSpPr>
          <p:nvPr/>
        </p:nvGrpSpPr>
        <p:grpSpPr bwMode="auto">
          <a:xfrm>
            <a:off x="76200" y="685800"/>
            <a:ext cx="1295400" cy="1219200"/>
            <a:chOff x="4704" y="3190"/>
            <a:chExt cx="689" cy="938"/>
          </a:xfrm>
        </p:grpSpPr>
        <p:sp>
          <p:nvSpPr>
            <p:cNvPr id="54277" name="Freeform 5"/>
            <p:cNvSpPr>
              <a:spLocks/>
            </p:cNvSpPr>
            <p:nvPr/>
          </p:nvSpPr>
          <p:spPr bwMode="auto">
            <a:xfrm>
              <a:off x="4732" y="3969"/>
              <a:ext cx="661" cy="159"/>
            </a:xfrm>
            <a:custGeom>
              <a:avLst/>
              <a:gdLst>
                <a:gd name="T0" fmla="*/ 0 w 7925"/>
                <a:gd name="T1" fmla="*/ 0 h 1915"/>
                <a:gd name="T2" fmla="*/ 0 w 7925"/>
                <a:gd name="T3" fmla="*/ 0 h 1915"/>
                <a:gd name="T4" fmla="*/ 0 w 7925"/>
                <a:gd name="T5" fmla="*/ 0 h 1915"/>
                <a:gd name="T6" fmla="*/ 0 w 7925"/>
                <a:gd name="T7" fmla="*/ 0 h 1915"/>
                <a:gd name="T8" fmla="*/ 0 w 7925"/>
                <a:gd name="T9" fmla="*/ 0 h 1915"/>
                <a:gd name="T10" fmla="*/ 0 w 7925"/>
                <a:gd name="T11" fmla="*/ 0 h 1915"/>
                <a:gd name="T12" fmla="*/ 0 w 7925"/>
                <a:gd name="T13" fmla="*/ 0 h 1915"/>
                <a:gd name="T14" fmla="*/ 0 w 7925"/>
                <a:gd name="T15" fmla="*/ 0 h 1915"/>
                <a:gd name="T16" fmla="*/ 0 w 7925"/>
                <a:gd name="T17" fmla="*/ 0 h 1915"/>
                <a:gd name="T18" fmla="*/ 0 w 7925"/>
                <a:gd name="T19" fmla="*/ 0 h 1915"/>
                <a:gd name="T20" fmla="*/ 0 w 7925"/>
                <a:gd name="T21" fmla="*/ 0 h 1915"/>
                <a:gd name="T22" fmla="*/ 0 w 7925"/>
                <a:gd name="T23" fmla="*/ 0 h 1915"/>
                <a:gd name="T24" fmla="*/ 0 w 7925"/>
                <a:gd name="T25" fmla="*/ 0 h 1915"/>
                <a:gd name="T26" fmla="*/ 0 w 7925"/>
                <a:gd name="T27" fmla="*/ 0 h 1915"/>
                <a:gd name="T28" fmla="*/ 0 w 7925"/>
                <a:gd name="T29" fmla="*/ 0 h 1915"/>
                <a:gd name="T30" fmla="*/ 0 w 7925"/>
                <a:gd name="T31" fmla="*/ 0 h 1915"/>
                <a:gd name="T32" fmla="*/ 0 w 7925"/>
                <a:gd name="T33" fmla="*/ 0 h 1915"/>
                <a:gd name="T34" fmla="*/ 0 w 7925"/>
                <a:gd name="T35" fmla="*/ 0 h 1915"/>
                <a:gd name="T36" fmla="*/ 0 w 7925"/>
                <a:gd name="T37" fmla="*/ 0 h 1915"/>
                <a:gd name="T38" fmla="*/ 0 w 7925"/>
                <a:gd name="T39" fmla="*/ 0 h 1915"/>
                <a:gd name="T40" fmla="*/ 0 w 7925"/>
                <a:gd name="T41" fmla="*/ 0 h 19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925"/>
                <a:gd name="T64" fmla="*/ 0 h 1915"/>
                <a:gd name="T65" fmla="*/ 7925 w 7925"/>
                <a:gd name="T66" fmla="*/ 1915 h 19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925" h="1915">
                  <a:moveTo>
                    <a:pt x="2319" y="52"/>
                  </a:moveTo>
                  <a:lnTo>
                    <a:pt x="1880" y="536"/>
                  </a:lnTo>
                  <a:lnTo>
                    <a:pt x="1366" y="510"/>
                  </a:lnTo>
                  <a:lnTo>
                    <a:pt x="1600" y="871"/>
                  </a:lnTo>
                  <a:lnTo>
                    <a:pt x="1126" y="715"/>
                  </a:lnTo>
                  <a:lnTo>
                    <a:pt x="374" y="1483"/>
                  </a:lnTo>
                  <a:lnTo>
                    <a:pt x="593" y="1535"/>
                  </a:lnTo>
                  <a:lnTo>
                    <a:pt x="232" y="1662"/>
                  </a:lnTo>
                  <a:lnTo>
                    <a:pt x="492" y="1712"/>
                  </a:lnTo>
                  <a:lnTo>
                    <a:pt x="0" y="1915"/>
                  </a:lnTo>
                  <a:lnTo>
                    <a:pt x="7925" y="1915"/>
                  </a:lnTo>
                  <a:lnTo>
                    <a:pt x="7589" y="1738"/>
                  </a:lnTo>
                  <a:lnTo>
                    <a:pt x="7848" y="1535"/>
                  </a:lnTo>
                  <a:lnTo>
                    <a:pt x="7370" y="1381"/>
                  </a:lnTo>
                  <a:lnTo>
                    <a:pt x="7610" y="1126"/>
                  </a:lnTo>
                  <a:lnTo>
                    <a:pt x="7171" y="947"/>
                  </a:lnTo>
                  <a:lnTo>
                    <a:pt x="6479" y="587"/>
                  </a:lnTo>
                  <a:lnTo>
                    <a:pt x="5768" y="0"/>
                  </a:lnTo>
                  <a:lnTo>
                    <a:pt x="5070" y="459"/>
                  </a:lnTo>
                  <a:lnTo>
                    <a:pt x="3127" y="255"/>
                  </a:lnTo>
                  <a:lnTo>
                    <a:pt x="2319" y="52"/>
                  </a:lnTo>
                  <a:close/>
                </a:path>
              </a:pathLst>
            </a:custGeom>
            <a:solidFill>
              <a:srgbClr val="B5B5B5"/>
            </a:solidFill>
            <a:ln w="0">
              <a:solidFill>
                <a:srgbClr val="B5B5B5"/>
              </a:solidFill>
              <a:round/>
              <a:headEnd/>
              <a:tailEnd/>
            </a:ln>
          </p:spPr>
          <p:txBody>
            <a:bodyPr/>
            <a:lstStyle/>
            <a:p>
              <a:endParaRPr lang="id-ID"/>
            </a:p>
          </p:txBody>
        </p:sp>
        <p:sp>
          <p:nvSpPr>
            <p:cNvPr id="54278" name="Freeform 6"/>
            <p:cNvSpPr>
              <a:spLocks/>
            </p:cNvSpPr>
            <p:nvPr/>
          </p:nvSpPr>
          <p:spPr bwMode="auto">
            <a:xfrm>
              <a:off x="5134" y="4007"/>
              <a:ext cx="175" cy="113"/>
            </a:xfrm>
            <a:custGeom>
              <a:avLst/>
              <a:gdLst>
                <a:gd name="T0" fmla="*/ 0 w 2102"/>
                <a:gd name="T1" fmla="*/ 0 h 1356"/>
                <a:gd name="T2" fmla="*/ 0 w 2102"/>
                <a:gd name="T3" fmla="*/ 0 h 1356"/>
                <a:gd name="T4" fmla="*/ 0 w 2102"/>
                <a:gd name="T5" fmla="*/ 0 h 1356"/>
                <a:gd name="T6" fmla="*/ 0 w 2102"/>
                <a:gd name="T7" fmla="*/ 0 h 1356"/>
                <a:gd name="T8" fmla="*/ 0 w 2102"/>
                <a:gd name="T9" fmla="*/ 0 h 1356"/>
                <a:gd name="T10" fmla="*/ 0 w 2102"/>
                <a:gd name="T11" fmla="*/ 0 h 1356"/>
                <a:gd name="T12" fmla="*/ 0 w 2102"/>
                <a:gd name="T13" fmla="*/ 0 h 1356"/>
                <a:gd name="T14" fmla="*/ 0 w 2102"/>
                <a:gd name="T15" fmla="*/ 0 h 1356"/>
                <a:gd name="T16" fmla="*/ 0 60000 65536"/>
                <a:gd name="T17" fmla="*/ 0 60000 65536"/>
                <a:gd name="T18" fmla="*/ 0 60000 65536"/>
                <a:gd name="T19" fmla="*/ 0 60000 65536"/>
                <a:gd name="T20" fmla="*/ 0 60000 65536"/>
                <a:gd name="T21" fmla="*/ 0 60000 65536"/>
                <a:gd name="T22" fmla="*/ 0 60000 65536"/>
                <a:gd name="T23" fmla="*/ 0 60000 65536"/>
                <a:gd name="T24" fmla="*/ 0 w 2102"/>
                <a:gd name="T25" fmla="*/ 0 h 1356"/>
                <a:gd name="T26" fmla="*/ 2102 w 2102"/>
                <a:gd name="T27" fmla="*/ 1356 h 13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02" h="1356">
                  <a:moveTo>
                    <a:pt x="1028" y="51"/>
                  </a:moveTo>
                  <a:lnTo>
                    <a:pt x="235" y="820"/>
                  </a:lnTo>
                  <a:lnTo>
                    <a:pt x="0" y="1024"/>
                  </a:lnTo>
                  <a:lnTo>
                    <a:pt x="870" y="1253"/>
                  </a:lnTo>
                  <a:lnTo>
                    <a:pt x="1506" y="1356"/>
                  </a:lnTo>
                  <a:lnTo>
                    <a:pt x="2102" y="744"/>
                  </a:lnTo>
                  <a:lnTo>
                    <a:pt x="1028" y="0"/>
                  </a:lnTo>
                  <a:lnTo>
                    <a:pt x="1028" y="51"/>
                  </a:lnTo>
                  <a:close/>
                </a:path>
              </a:pathLst>
            </a:custGeom>
            <a:solidFill>
              <a:srgbClr val="FFC98E"/>
            </a:solidFill>
            <a:ln w="0">
              <a:solidFill>
                <a:srgbClr val="FFC98E"/>
              </a:solidFill>
              <a:round/>
              <a:headEnd/>
              <a:tailEnd/>
            </a:ln>
          </p:spPr>
          <p:txBody>
            <a:bodyPr/>
            <a:lstStyle/>
            <a:p>
              <a:endParaRPr lang="id-ID"/>
            </a:p>
          </p:txBody>
        </p:sp>
        <p:sp>
          <p:nvSpPr>
            <p:cNvPr id="54279" name="Freeform 7"/>
            <p:cNvSpPr>
              <a:spLocks/>
            </p:cNvSpPr>
            <p:nvPr/>
          </p:nvSpPr>
          <p:spPr bwMode="auto">
            <a:xfrm>
              <a:off x="4978" y="4050"/>
              <a:ext cx="228" cy="72"/>
            </a:xfrm>
            <a:custGeom>
              <a:avLst/>
              <a:gdLst>
                <a:gd name="T0" fmla="*/ 0 w 2738"/>
                <a:gd name="T1" fmla="*/ 0 h 864"/>
                <a:gd name="T2" fmla="*/ 0 w 2738"/>
                <a:gd name="T3" fmla="*/ 0 h 864"/>
                <a:gd name="T4" fmla="*/ 0 w 2738"/>
                <a:gd name="T5" fmla="*/ 0 h 864"/>
                <a:gd name="T6" fmla="*/ 0 w 2738"/>
                <a:gd name="T7" fmla="*/ 0 h 864"/>
                <a:gd name="T8" fmla="*/ 0 w 2738"/>
                <a:gd name="T9" fmla="*/ 0 h 864"/>
                <a:gd name="T10" fmla="*/ 0 w 2738"/>
                <a:gd name="T11" fmla="*/ 0 h 864"/>
                <a:gd name="T12" fmla="*/ 0 w 2738"/>
                <a:gd name="T13" fmla="*/ 0 h 864"/>
                <a:gd name="T14" fmla="*/ 0 w 2738"/>
                <a:gd name="T15" fmla="*/ 0 h 864"/>
                <a:gd name="T16" fmla="*/ 0 w 2738"/>
                <a:gd name="T17" fmla="*/ 0 h 864"/>
                <a:gd name="T18" fmla="*/ 0 w 2738"/>
                <a:gd name="T19" fmla="*/ 0 h 864"/>
                <a:gd name="T20" fmla="*/ 0 w 2738"/>
                <a:gd name="T21" fmla="*/ 0 h 864"/>
                <a:gd name="T22" fmla="*/ 0 w 2738"/>
                <a:gd name="T23" fmla="*/ 0 h 864"/>
                <a:gd name="T24" fmla="*/ 0 w 2738"/>
                <a:gd name="T25" fmla="*/ 0 h 864"/>
                <a:gd name="T26" fmla="*/ 0 w 2738"/>
                <a:gd name="T27" fmla="*/ 0 h 864"/>
                <a:gd name="T28" fmla="*/ 0 w 2738"/>
                <a:gd name="T29" fmla="*/ 0 h 864"/>
                <a:gd name="T30" fmla="*/ 0 w 2738"/>
                <a:gd name="T31" fmla="*/ 0 h 864"/>
                <a:gd name="T32" fmla="*/ 0 w 2738"/>
                <a:gd name="T33" fmla="*/ 0 h 864"/>
                <a:gd name="T34" fmla="*/ 0 w 2738"/>
                <a:gd name="T35" fmla="*/ 0 h 864"/>
                <a:gd name="T36" fmla="*/ 0 w 2738"/>
                <a:gd name="T37" fmla="*/ 0 h 864"/>
                <a:gd name="T38" fmla="*/ 0 w 2738"/>
                <a:gd name="T39" fmla="*/ 0 h 864"/>
                <a:gd name="T40" fmla="*/ 0 w 2738"/>
                <a:gd name="T41" fmla="*/ 0 h 864"/>
                <a:gd name="T42" fmla="*/ 0 w 2738"/>
                <a:gd name="T43" fmla="*/ 0 h 864"/>
                <a:gd name="T44" fmla="*/ 0 w 2738"/>
                <a:gd name="T45" fmla="*/ 0 h 864"/>
                <a:gd name="T46" fmla="*/ 0 w 2738"/>
                <a:gd name="T47" fmla="*/ 0 h 864"/>
                <a:gd name="T48" fmla="*/ 0 w 2738"/>
                <a:gd name="T49" fmla="*/ 0 h 86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738"/>
                <a:gd name="T76" fmla="*/ 0 h 864"/>
                <a:gd name="T77" fmla="*/ 2738 w 2738"/>
                <a:gd name="T78" fmla="*/ 864 h 86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738" h="864">
                  <a:moveTo>
                    <a:pt x="540" y="24"/>
                  </a:moveTo>
                  <a:lnTo>
                    <a:pt x="300" y="380"/>
                  </a:lnTo>
                  <a:lnTo>
                    <a:pt x="0" y="713"/>
                  </a:lnTo>
                  <a:lnTo>
                    <a:pt x="459" y="406"/>
                  </a:lnTo>
                  <a:lnTo>
                    <a:pt x="238" y="713"/>
                  </a:lnTo>
                  <a:lnTo>
                    <a:pt x="577" y="458"/>
                  </a:lnTo>
                  <a:lnTo>
                    <a:pt x="418" y="763"/>
                  </a:lnTo>
                  <a:lnTo>
                    <a:pt x="795" y="533"/>
                  </a:lnTo>
                  <a:lnTo>
                    <a:pt x="774" y="713"/>
                  </a:lnTo>
                  <a:lnTo>
                    <a:pt x="992" y="609"/>
                  </a:lnTo>
                  <a:lnTo>
                    <a:pt x="992" y="737"/>
                  </a:lnTo>
                  <a:lnTo>
                    <a:pt x="1252" y="609"/>
                  </a:lnTo>
                  <a:lnTo>
                    <a:pt x="1273" y="763"/>
                  </a:lnTo>
                  <a:lnTo>
                    <a:pt x="1526" y="636"/>
                  </a:lnTo>
                  <a:lnTo>
                    <a:pt x="1569" y="763"/>
                  </a:lnTo>
                  <a:lnTo>
                    <a:pt x="1747" y="687"/>
                  </a:lnTo>
                  <a:lnTo>
                    <a:pt x="1809" y="813"/>
                  </a:lnTo>
                  <a:lnTo>
                    <a:pt x="2004" y="737"/>
                  </a:lnTo>
                  <a:lnTo>
                    <a:pt x="2103" y="864"/>
                  </a:lnTo>
                  <a:lnTo>
                    <a:pt x="2301" y="791"/>
                  </a:lnTo>
                  <a:lnTo>
                    <a:pt x="2464" y="813"/>
                  </a:lnTo>
                  <a:lnTo>
                    <a:pt x="2738" y="763"/>
                  </a:lnTo>
                  <a:lnTo>
                    <a:pt x="1671" y="432"/>
                  </a:lnTo>
                  <a:lnTo>
                    <a:pt x="556" y="0"/>
                  </a:lnTo>
                  <a:lnTo>
                    <a:pt x="540" y="24"/>
                  </a:lnTo>
                  <a:close/>
                </a:path>
              </a:pathLst>
            </a:custGeom>
            <a:solidFill>
              <a:srgbClr val="FFFFFF"/>
            </a:solidFill>
            <a:ln w="0">
              <a:solidFill>
                <a:srgbClr val="FFFFFF"/>
              </a:solidFill>
              <a:round/>
              <a:headEnd/>
              <a:tailEnd/>
            </a:ln>
          </p:spPr>
          <p:txBody>
            <a:bodyPr/>
            <a:lstStyle/>
            <a:p>
              <a:endParaRPr lang="id-ID"/>
            </a:p>
          </p:txBody>
        </p:sp>
        <p:sp>
          <p:nvSpPr>
            <p:cNvPr id="54280" name="Freeform 8"/>
            <p:cNvSpPr>
              <a:spLocks/>
            </p:cNvSpPr>
            <p:nvPr/>
          </p:nvSpPr>
          <p:spPr bwMode="auto">
            <a:xfrm>
              <a:off x="4773" y="4039"/>
              <a:ext cx="70" cy="60"/>
            </a:xfrm>
            <a:custGeom>
              <a:avLst/>
              <a:gdLst>
                <a:gd name="T0" fmla="*/ 0 w 835"/>
                <a:gd name="T1" fmla="*/ 0 h 712"/>
                <a:gd name="T2" fmla="*/ 0 w 835"/>
                <a:gd name="T3" fmla="*/ 0 h 712"/>
                <a:gd name="T4" fmla="*/ 0 w 835"/>
                <a:gd name="T5" fmla="*/ 0 h 712"/>
                <a:gd name="T6" fmla="*/ 0 w 835"/>
                <a:gd name="T7" fmla="*/ 0 h 712"/>
                <a:gd name="T8" fmla="*/ 0 w 835"/>
                <a:gd name="T9" fmla="*/ 0 h 712"/>
                <a:gd name="T10" fmla="*/ 0 w 835"/>
                <a:gd name="T11" fmla="*/ 0 h 712"/>
                <a:gd name="T12" fmla="*/ 0 w 835"/>
                <a:gd name="T13" fmla="*/ 0 h 712"/>
                <a:gd name="T14" fmla="*/ 0 w 835"/>
                <a:gd name="T15" fmla="*/ 0 h 712"/>
                <a:gd name="T16" fmla="*/ 0 w 835"/>
                <a:gd name="T17" fmla="*/ 0 h 712"/>
                <a:gd name="T18" fmla="*/ 0 w 835"/>
                <a:gd name="T19" fmla="*/ 0 h 712"/>
                <a:gd name="T20" fmla="*/ 0 w 835"/>
                <a:gd name="T21" fmla="*/ 0 h 712"/>
                <a:gd name="T22" fmla="*/ 0 w 835"/>
                <a:gd name="T23" fmla="*/ 0 h 712"/>
                <a:gd name="T24" fmla="*/ 0 w 835"/>
                <a:gd name="T25" fmla="*/ 0 h 7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35"/>
                <a:gd name="T40" fmla="*/ 0 h 712"/>
                <a:gd name="T41" fmla="*/ 835 w 835"/>
                <a:gd name="T42" fmla="*/ 712 h 7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35" h="712">
                  <a:moveTo>
                    <a:pt x="498" y="100"/>
                  </a:moveTo>
                  <a:lnTo>
                    <a:pt x="0" y="636"/>
                  </a:lnTo>
                  <a:lnTo>
                    <a:pt x="697" y="712"/>
                  </a:lnTo>
                  <a:lnTo>
                    <a:pt x="375" y="586"/>
                  </a:lnTo>
                  <a:lnTo>
                    <a:pt x="835" y="560"/>
                  </a:lnTo>
                  <a:lnTo>
                    <a:pt x="498" y="508"/>
                  </a:lnTo>
                  <a:lnTo>
                    <a:pt x="752" y="405"/>
                  </a:lnTo>
                  <a:lnTo>
                    <a:pt x="575" y="356"/>
                  </a:lnTo>
                  <a:lnTo>
                    <a:pt x="712" y="255"/>
                  </a:lnTo>
                  <a:lnTo>
                    <a:pt x="616" y="228"/>
                  </a:lnTo>
                  <a:lnTo>
                    <a:pt x="697" y="100"/>
                  </a:lnTo>
                  <a:lnTo>
                    <a:pt x="616" y="0"/>
                  </a:lnTo>
                  <a:lnTo>
                    <a:pt x="498" y="100"/>
                  </a:lnTo>
                  <a:close/>
                </a:path>
              </a:pathLst>
            </a:custGeom>
            <a:solidFill>
              <a:srgbClr val="FFFFFF"/>
            </a:solidFill>
            <a:ln w="0">
              <a:solidFill>
                <a:srgbClr val="FFFFFF"/>
              </a:solidFill>
              <a:round/>
              <a:headEnd/>
              <a:tailEnd/>
            </a:ln>
          </p:spPr>
          <p:txBody>
            <a:bodyPr/>
            <a:lstStyle/>
            <a:p>
              <a:endParaRPr lang="id-ID"/>
            </a:p>
          </p:txBody>
        </p:sp>
        <p:sp>
          <p:nvSpPr>
            <p:cNvPr id="54281" name="Freeform 9"/>
            <p:cNvSpPr>
              <a:spLocks/>
            </p:cNvSpPr>
            <p:nvPr/>
          </p:nvSpPr>
          <p:spPr bwMode="auto">
            <a:xfrm>
              <a:off x="4848" y="4005"/>
              <a:ext cx="105" cy="92"/>
            </a:xfrm>
            <a:custGeom>
              <a:avLst/>
              <a:gdLst>
                <a:gd name="T0" fmla="*/ 0 w 1265"/>
                <a:gd name="T1" fmla="*/ 0 h 1103"/>
                <a:gd name="T2" fmla="*/ 0 w 1265"/>
                <a:gd name="T3" fmla="*/ 0 h 1103"/>
                <a:gd name="T4" fmla="*/ 0 w 1265"/>
                <a:gd name="T5" fmla="*/ 0 h 1103"/>
                <a:gd name="T6" fmla="*/ 0 w 1265"/>
                <a:gd name="T7" fmla="*/ 0 h 1103"/>
                <a:gd name="T8" fmla="*/ 0 w 1265"/>
                <a:gd name="T9" fmla="*/ 0 h 1103"/>
                <a:gd name="T10" fmla="*/ 0 w 1265"/>
                <a:gd name="T11" fmla="*/ 0 h 1103"/>
                <a:gd name="T12" fmla="*/ 0 w 1265"/>
                <a:gd name="T13" fmla="*/ 0 h 1103"/>
                <a:gd name="T14" fmla="*/ 0 w 1265"/>
                <a:gd name="T15" fmla="*/ 0 h 1103"/>
                <a:gd name="T16" fmla="*/ 0 w 1265"/>
                <a:gd name="T17" fmla="*/ 0 h 1103"/>
                <a:gd name="T18" fmla="*/ 0 w 1265"/>
                <a:gd name="T19" fmla="*/ 0 h 1103"/>
                <a:gd name="T20" fmla="*/ 0 w 1265"/>
                <a:gd name="T21" fmla="*/ 0 h 1103"/>
                <a:gd name="T22" fmla="*/ 0 w 1265"/>
                <a:gd name="T23" fmla="*/ 0 h 1103"/>
                <a:gd name="T24" fmla="*/ 0 w 1265"/>
                <a:gd name="T25" fmla="*/ 0 h 1103"/>
                <a:gd name="T26" fmla="*/ 0 w 1265"/>
                <a:gd name="T27" fmla="*/ 0 h 1103"/>
                <a:gd name="T28" fmla="*/ 0 w 1265"/>
                <a:gd name="T29" fmla="*/ 0 h 1103"/>
                <a:gd name="T30" fmla="*/ 0 w 1265"/>
                <a:gd name="T31" fmla="*/ 0 h 1103"/>
                <a:gd name="T32" fmla="*/ 0 w 1265"/>
                <a:gd name="T33" fmla="*/ 0 h 110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65"/>
                <a:gd name="T52" fmla="*/ 0 h 1103"/>
                <a:gd name="T53" fmla="*/ 1265 w 1265"/>
                <a:gd name="T54" fmla="*/ 1103 h 110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65" h="1103">
                  <a:moveTo>
                    <a:pt x="0" y="78"/>
                  </a:moveTo>
                  <a:lnTo>
                    <a:pt x="555" y="104"/>
                  </a:lnTo>
                  <a:lnTo>
                    <a:pt x="1088" y="0"/>
                  </a:lnTo>
                  <a:lnTo>
                    <a:pt x="732" y="180"/>
                  </a:lnTo>
                  <a:lnTo>
                    <a:pt x="1265" y="128"/>
                  </a:lnTo>
                  <a:lnTo>
                    <a:pt x="787" y="307"/>
                  </a:lnTo>
                  <a:lnTo>
                    <a:pt x="1265" y="307"/>
                  </a:lnTo>
                  <a:lnTo>
                    <a:pt x="869" y="467"/>
                  </a:lnTo>
                  <a:lnTo>
                    <a:pt x="1164" y="491"/>
                  </a:lnTo>
                  <a:lnTo>
                    <a:pt x="888" y="618"/>
                  </a:lnTo>
                  <a:lnTo>
                    <a:pt x="1108" y="670"/>
                  </a:lnTo>
                  <a:lnTo>
                    <a:pt x="828" y="798"/>
                  </a:lnTo>
                  <a:lnTo>
                    <a:pt x="1005" y="874"/>
                  </a:lnTo>
                  <a:lnTo>
                    <a:pt x="534" y="1103"/>
                  </a:lnTo>
                  <a:lnTo>
                    <a:pt x="253" y="467"/>
                  </a:lnTo>
                  <a:lnTo>
                    <a:pt x="56" y="155"/>
                  </a:lnTo>
                  <a:lnTo>
                    <a:pt x="0" y="78"/>
                  </a:lnTo>
                  <a:close/>
                </a:path>
              </a:pathLst>
            </a:custGeom>
            <a:solidFill>
              <a:srgbClr val="FFFFFF"/>
            </a:solidFill>
            <a:ln w="0">
              <a:solidFill>
                <a:srgbClr val="FFFFFF"/>
              </a:solidFill>
              <a:round/>
              <a:headEnd/>
              <a:tailEnd/>
            </a:ln>
          </p:spPr>
          <p:txBody>
            <a:bodyPr/>
            <a:lstStyle/>
            <a:p>
              <a:endParaRPr lang="id-ID"/>
            </a:p>
          </p:txBody>
        </p:sp>
        <p:sp>
          <p:nvSpPr>
            <p:cNvPr id="54282" name="Freeform 10"/>
            <p:cNvSpPr>
              <a:spLocks/>
            </p:cNvSpPr>
            <p:nvPr/>
          </p:nvSpPr>
          <p:spPr bwMode="auto">
            <a:xfrm>
              <a:off x="5178" y="3941"/>
              <a:ext cx="137" cy="109"/>
            </a:xfrm>
            <a:custGeom>
              <a:avLst/>
              <a:gdLst>
                <a:gd name="T0" fmla="*/ 0 w 1644"/>
                <a:gd name="T1" fmla="*/ 0 h 1305"/>
                <a:gd name="T2" fmla="*/ 0 w 1644"/>
                <a:gd name="T3" fmla="*/ 0 h 1305"/>
                <a:gd name="T4" fmla="*/ 0 w 1644"/>
                <a:gd name="T5" fmla="*/ 0 h 1305"/>
                <a:gd name="T6" fmla="*/ 0 w 1644"/>
                <a:gd name="T7" fmla="*/ 0 h 1305"/>
                <a:gd name="T8" fmla="*/ 0 w 1644"/>
                <a:gd name="T9" fmla="*/ 0 h 1305"/>
                <a:gd name="T10" fmla="*/ 0 w 1644"/>
                <a:gd name="T11" fmla="*/ 0 h 1305"/>
                <a:gd name="T12" fmla="*/ 0 w 1644"/>
                <a:gd name="T13" fmla="*/ 0 h 1305"/>
                <a:gd name="T14" fmla="*/ 0 w 1644"/>
                <a:gd name="T15" fmla="*/ 0 h 1305"/>
                <a:gd name="T16" fmla="*/ 0 w 1644"/>
                <a:gd name="T17" fmla="*/ 0 h 1305"/>
                <a:gd name="T18" fmla="*/ 0 w 1644"/>
                <a:gd name="T19" fmla="*/ 0 h 1305"/>
                <a:gd name="T20" fmla="*/ 0 w 1644"/>
                <a:gd name="T21" fmla="*/ 0 h 1305"/>
                <a:gd name="T22" fmla="*/ 0 w 1644"/>
                <a:gd name="T23" fmla="*/ 0 h 1305"/>
                <a:gd name="T24" fmla="*/ 0 w 1644"/>
                <a:gd name="T25" fmla="*/ 0 h 1305"/>
                <a:gd name="T26" fmla="*/ 0 w 1644"/>
                <a:gd name="T27" fmla="*/ 0 h 1305"/>
                <a:gd name="T28" fmla="*/ 0 w 1644"/>
                <a:gd name="T29" fmla="*/ 0 h 130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44"/>
                <a:gd name="T46" fmla="*/ 0 h 1305"/>
                <a:gd name="T47" fmla="*/ 1644 w 1644"/>
                <a:gd name="T48" fmla="*/ 1305 h 130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44" h="1305">
                  <a:moveTo>
                    <a:pt x="535" y="0"/>
                  </a:moveTo>
                  <a:lnTo>
                    <a:pt x="239" y="433"/>
                  </a:lnTo>
                  <a:lnTo>
                    <a:pt x="0" y="661"/>
                  </a:lnTo>
                  <a:lnTo>
                    <a:pt x="336" y="482"/>
                  </a:lnTo>
                  <a:lnTo>
                    <a:pt x="159" y="713"/>
                  </a:lnTo>
                  <a:lnTo>
                    <a:pt x="473" y="482"/>
                  </a:lnTo>
                  <a:lnTo>
                    <a:pt x="218" y="840"/>
                  </a:lnTo>
                  <a:lnTo>
                    <a:pt x="556" y="637"/>
                  </a:lnTo>
                  <a:lnTo>
                    <a:pt x="336" y="942"/>
                  </a:lnTo>
                  <a:lnTo>
                    <a:pt x="513" y="840"/>
                  </a:lnTo>
                  <a:lnTo>
                    <a:pt x="1110" y="1305"/>
                  </a:lnTo>
                  <a:lnTo>
                    <a:pt x="1644" y="433"/>
                  </a:lnTo>
                  <a:lnTo>
                    <a:pt x="1110" y="305"/>
                  </a:lnTo>
                  <a:lnTo>
                    <a:pt x="795" y="151"/>
                  </a:lnTo>
                  <a:lnTo>
                    <a:pt x="535" y="0"/>
                  </a:lnTo>
                  <a:close/>
                </a:path>
              </a:pathLst>
            </a:custGeom>
            <a:solidFill>
              <a:srgbClr val="FFFFFF"/>
            </a:solidFill>
            <a:ln w="0">
              <a:solidFill>
                <a:srgbClr val="FFFFFF"/>
              </a:solidFill>
              <a:round/>
              <a:headEnd/>
              <a:tailEnd/>
            </a:ln>
          </p:spPr>
          <p:txBody>
            <a:bodyPr/>
            <a:lstStyle/>
            <a:p>
              <a:endParaRPr lang="id-ID"/>
            </a:p>
          </p:txBody>
        </p:sp>
        <p:sp>
          <p:nvSpPr>
            <p:cNvPr id="54283" name="Freeform 11"/>
            <p:cNvSpPr>
              <a:spLocks/>
            </p:cNvSpPr>
            <p:nvPr/>
          </p:nvSpPr>
          <p:spPr bwMode="auto">
            <a:xfrm>
              <a:off x="5279" y="4018"/>
              <a:ext cx="63" cy="51"/>
            </a:xfrm>
            <a:custGeom>
              <a:avLst/>
              <a:gdLst>
                <a:gd name="T0" fmla="*/ 0 w 755"/>
                <a:gd name="T1" fmla="*/ 0 h 616"/>
                <a:gd name="T2" fmla="*/ 0 w 755"/>
                <a:gd name="T3" fmla="*/ 0 h 616"/>
                <a:gd name="T4" fmla="*/ 0 w 755"/>
                <a:gd name="T5" fmla="*/ 0 h 616"/>
                <a:gd name="T6" fmla="*/ 0 w 755"/>
                <a:gd name="T7" fmla="*/ 0 h 616"/>
                <a:gd name="T8" fmla="*/ 0 w 755"/>
                <a:gd name="T9" fmla="*/ 0 h 616"/>
                <a:gd name="T10" fmla="*/ 0 w 755"/>
                <a:gd name="T11" fmla="*/ 0 h 616"/>
                <a:gd name="T12" fmla="*/ 0 60000 65536"/>
                <a:gd name="T13" fmla="*/ 0 60000 65536"/>
                <a:gd name="T14" fmla="*/ 0 60000 65536"/>
                <a:gd name="T15" fmla="*/ 0 60000 65536"/>
                <a:gd name="T16" fmla="*/ 0 60000 65536"/>
                <a:gd name="T17" fmla="*/ 0 60000 65536"/>
                <a:gd name="T18" fmla="*/ 0 w 755"/>
                <a:gd name="T19" fmla="*/ 0 h 616"/>
                <a:gd name="T20" fmla="*/ 755 w 755"/>
                <a:gd name="T21" fmla="*/ 616 h 616"/>
              </a:gdLst>
              <a:ahLst/>
              <a:cxnLst>
                <a:cxn ang="T12">
                  <a:pos x="T0" y="T1"/>
                </a:cxn>
                <a:cxn ang="T13">
                  <a:pos x="T2" y="T3"/>
                </a:cxn>
                <a:cxn ang="T14">
                  <a:pos x="T4" y="T5"/>
                </a:cxn>
                <a:cxn ang="T15">
                  <a:pos x="T6" y="T7"/>
                </a:cxn>
                <a:cxn ang="T16">
                  <a:pos x="T8" y="T9"/>
                </a:cxn>
                <a:cxn ang="T17">
                  <a:pos x="T10" y="T11"/>
                </a:cxn>
              </a:cxnLst>
              <a:rect l="T18" t="T19" r="T20" b="T21"/>
              <a:pathLst>
                <a:path w="755" h="616">
                  <a:moveTo>
                    <a:pt x="235" y="0"/>
                  </a:moveTo>
                  <a:lnTo>
                    <a:pt x="755" y="152"/>
                  </a:lnTo>
                  <a:lnTo>
                    <a:pt x="295" y="616"/>
                  </a:lnTo>
                  <a:lnTo>
                    <a:pt x="139" y="488"/>
                  </a:lnTo>
                  <a:lnTo>
                    <a:pt x="0" y="360"/>
                  </a:lnTo>
                  <a:lnTo>
                    <a:pt x="235" y="0"/>
                  </a:lnTo>
                  <a:close/>
                </a:path>
              </a:pathLst>
            </a:custGeom>
            <a:solidFill>
              <a:srgbClr val="0CC10C"/>
            </a:solidFill>
            <a:ln w="0">
              <a:solidFill>
                <a:srgbClr val="0CC10C"/>
              </a:solidFill>
              <a:round/>
              <a:headEnd/>
              <a:tailEnd/>
            </a:ln>
          </p:spPr>
          <p:txBody>
            <a:bodyPr/>
            <a:lstStyle/>
            <a:p>
              <a:endParaRPr lang="id-ID"/>
            </a:p>
          </p:txBody>
        </p:sp>
        <p:sp>
          <p:nvSpPr>
            <p:cNvPr id="54284" name="Freeform 12"/>
            <p:cNvSpPr>
              <a:spLocks/>
            </p:cNvSpPr>
            <p:nvPr/>
          </p:nvSpPr>
          <p:spPr bwMode="auto">
            <a:xfrm>
              <a:off x="4866" y="3931"/>
              <a:ext cx="190" cy="93"/>
            </a:xfrm>
            <a:custGeom>
              <a:avLst/>
              <a:gdLst>
                <a:gd name="T0" fmla="*/ 0 w 2286"/>
                <a:gd name="T1" fmla="*/ 0 h 1119"/>
                <a:gd name="T2" fmla="*/ 0 w 2286"/>
                <a:gd name="T3" fmla="*/ 0 h 1119"/>
                <a:gd name="T4" fmla="*/ 0 w 2286"/>
                <a:gd name="T5" fmla="*/ 0 h 1119"/>
                <a:gd name="T6" fmla="*/ 0 w 2286"/>
                <a:gd name="T7" fmla="*/ 0 h 1119"/>
                <a:gd name="T8" fmla="*/ 0 w 2286"/>
                <a:gd name="T9" fmla="*/ 0 h 1119"/>
                <a:gd name="T10" fmla="*/ 0 w 2286"/>
                <a:gd name="T11" fmla="*/ 0 h 1119"/>
                <a:gd name="T12" fmla="*/ 0 w 2286"/>
                <a:gd name="T13" fmla="*/ 0 h 1119"/>
                <a:gd name="T14" fmla="*/ 0 w 2286"/>
                <a:gd name="T15" fmla="*/ 0 h 1119"/>
                <a:gd name="T16" fmla="*/ 0 w 2286"/>
                <a:gd name="T17" fmla="*/ 0 h 1119"/>
                <a:gd name="T18" fmla="*/ 0 w 2286"/>
                <a:gd name="T19" fmla="*/ 0 h 1119"/>
                <a:gd name="T20" fmla="*/ 0 w 2286"/>
                <a:gd name="T21" fmla="*/ 0 h 1119"/>
                <a:gd name="T22" fmla="*/ 0 w 2286"/>
                <a:gd name="T23" fmla="*/ 0 h 1119"/>
                <a:gd name="T24" fmla="*/ 0 w 2286"/>
                <a:gd name="T25" fmla="*/ 0 h 1119"/>
                <a:gd name="T26" fmla="*/ 0 w 2286"/>
                <a:gd name="T27" fmla="*/ 0 h 11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86"/>
                <a:gd name="T43" fmla="*/ 0 h 1119"/>
                <a:gd name="T44" fmla="*/ 2286 w 2286"/>
                <a:gd name="T45" fmla="*/ 1119 h 111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86" h="1119">
                  <a:moveTo>
                    <a:pt x="0" y="382"/>
                  </a:moveTo>
                  <a:lnTo>
                    <a:pt x="361" y="332"/>
                  </a:lnTo>
                  <a:lnTo>
                    <a:pt x="719" y="205"/>
                  </a:lnTo>
                  <a:lnTo>
                    <a:pt x="1136" y="0"/>
                  </a:lnTo>
                  <a:lnTo>
                    <a:pt x="1391" y="305"/>
                  </a:lnTo>
                  <a:lnTo>
                    <a:pt x="1848" y="586"/>
                  </a:lnTo>
                  <a:lnTo>
                    <a:pt x="2286" y="765"/>
                  </a:lnTo>
                  <a:lnTo>
                    <a:pt x="2184" y="1119"/>
                  </a:lnTo>
                  <a:lnTo>
                    <a:pt x="1329" y="866"/>
                  </a:lnTo>
                  <a:lnTo>
                    <a:pt x="1232" y="814"/>
                  </a:lnTo>
                  <a:lnTo>
                    <a:pt x="738" y="942"/>
                  </a:lnTo>
                  <a:lnTo>
                    <a:pt x="460" y="968"/>
                  </a:lnTo>
                  <a:lnTo>
                    <a:pt x="83" y="534"/>
                  </a:lnTo>
                  <a:lnTo>
                    <a:pt x="0" y="382"/>
                  </a:lnTo>
                  <a:close/>
                </a:path>
              </a:pathLst>
            </a:custGeom>
            <a:solidFill>
              <a:srgbClr val="0CC10C"/>
            </a:solidFill>
            <a:ln w="0">
              <a:solidFill>
                <a:srgbClr val="0CC10C"/>
              </a:solidFill>
              <a:round/>
              <a:headEnd/>
              <a:tailEnd/>
            </a:ln>
          </p:spPr>
          <p:txBody>
            <a:bodyPr/>
            <a:lstStyle/>
            <a:p>
              <a:endParaRPr lang="id-ID"/>
            </a:p>
          </p:txBody>
        </p:sp>
        <p:sp>
          <p:nvSpPr>
            <p:cNvPr id="54285" name="Freeform 13"/>
            <p:cNvSpPr>
              <a:spLocks/>
            </p:cNvSpPr>
            <p:nvPr/>
          </p:nvSpPr>
          <p:spPr bwMode="auto">
            <a:xfrm>
              <a:off x="4959" y="3567"/>
              <a:ext cx="191" cy="334"/>
            </a:xfrm>
            <a:custGeom>
              <a:avLst/>
              <a:gdLst>
                <a:gd name="T0" fmla="*/ 0 w 2299"/>
                <a:gd name="T1" fmla="*/ 0 h 4011"/>
                <a:gd name="T2" fmla="*/ 0 w 2299"/>
                <a:gd name="T3" fmla="*/ 0 h 4011"/>
                <a:gd name="T4" fmla="*/ 0 w 2299"/>
                <a:gd name="T5" fmla="*/ 0 h 4011"/>
                <a:gd name="T6" fmla="*/ 0 w 2299"/>
                <a:gd name="T7" fmla="*/ 0 h 4011"/>
                <a:gd name="T8" fmla="*/ 0 w 2299"/>
                <a:gd name="T9" fmla="*/ 0 h 4011"/>
                <a:gd name="T10" fmla="*/ 0 w 2299"/>
                <a:gd name="T11" fmla="*/ 0 h 4011"/>
                <a:gd name="T12" fmla="*/ 0 w 2299"/>
                <a:gd name="T13" fmla="*/ 0 h 4011"/>
                <a:gd name="T14" fmla="*/ 0 w 2299"/>
                <a:gd name="T15" fmla="*/ 0 h 4011"/>
                <a:gd name="T16" fmla="*/ 0 w 2299"/>
                <a:gd name="T17" fmla="*/ 0 h 4011"/>
                <a:gd name="T18" fmla="*/ 0 w 2299"/>
                <a:gd name="T19" fmla="*/ 0 h 4011"/>
                <a:gd name="T20" fmla="*/ 0 w 2299"/>
                <a:gd name="T21" fmla="*/ 0 h 4011"/>
                <a:gd name="T22" fmla="*/ 0 w 2299"/>
                <a:gd name="T23" fmla="*/ 0 h 4011"/>
                <a:gd name="T24" fmla="*/ 0 w 2299"/>
                <a:gd name="T25" fmla="*/ 0 h 4011"/>
                <a:gd name="T26" fmla="*/ 0 w 2299"/>
                <a:gd name="T27" fmla="*/ 0 h 4011"/>
                <a:gd name="T28" fmla="*/ 0 w 2299"/>
                <a:gd name="T29" fmla="*/ 0 h 4011"/>
                <a:gd name="T30" fmla="*/ 0 w 2299"/>
                <a:gd name="T31" fmla="*/ 0 h 4011"/>
                <a:gd name="T32" fmla="*/ 0 w 2299"/>
                <a:gd name="T33" fmla="*/ 0 h 4011"/>
                <a:gd name="T34" fmla="*/ 0 w 2299"/>
                <a:gd name="T35" fmla="*/ 0 h 4011"/>
                <a:gd name="T36" fmla="*/ 0 w 2299"/>
                <a:gd name="T37" fmla="*/ 0 h 4011"/>
                <a:gd name="T38" fmla="*/ 0 w 2299"/>
                <a:gd name="T39" fmla="*/ 0 h 4011"/>
                <a:gd name="T40" fmla="*/ 0 w 2299"/>
                <a:gd name="T41" fmla="*/ 0 h 4011"/>
                <a:gd name="T42" fmla="*/ 0 w 2299"/>
                <a:gd name="T43" fmla="*/ 0 h 4011"/>
                <a:gd name="T44" fmla="*/ 0 w 2299"/>
                <a:gd name="T45" fmla="*/ 0 h 40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299"/>
                <a:gd name="T70" fmla="*/ 0 h 4011"/>
                <a:gd name="T71" fmla="*/ 2299 w 2299"/>
                <a:gd name="T72" fmla="*/ 4011 h 40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299" h="4011">
                  <a:moveTo>
                    <a:pt x="1759" y="0"/>
                  </a:moveTo>
                  <a:lnTo>
                    <a:pt x="1802" y="764"/>
                  </a:lnTo>
                  <a:lnTo>
                    <a:pt x="2299" y="1096"/>
                  </a:lnTo>
                  <a:lnTo>
                    <a:pt x="2299" y="1306"/>
                  </a:lnTo>
                  <a:lnTo>
                    <a:pt x="2122" y="1535"/>
                  </a:lnTo>
                  <a:lnTo>
                    <a:pt x="2081" y="1765"/>
                  </a:lnTo>
                  <a:lnTo>
                    <a:pt x="2157" y="1866"/>
                  </a:lnTo>
                  <a:lnTo>
                    <a:pt x="2019" y="1992"/>
                  </a:lnTo>
                  <a:lnTo>
                    <a:pt x="2122" y="2147"/>
                  </a:lnTo>
                  <a:lnTo>
                    <a:pt x="2042" y="2299"/>
                  </a:lnTo>
                  <a:lnTo>
                    <a:pt x="2060" y="2478"/>
                  </a:lnTo>
                  <a:lnTo>
                    <a:pt x="1959" y="2707"/>
                  </a:lnTo>
                  <a:lnTo>
                    <a:pt x="2019" y="2960"/>
                  </a:lnTo>
                  <a:lnTo>
                    <a:pt x="2042" y="3115"/>
                  </a:lnTo>
                  <a:lnTo>
                    <a:pt x="1959" y="3395"/>
                  </a:lnTo>
                  <a:lnTo>
                    <a:pt x="1465" y="4011"/>
                  </a:lnTo>
                  <a:lnTo>
                    <a:pt x="198" y="3883"/>
                  </a:lnTo>
                  <a:lnTo>
                    <a:pt x="56" y="3630"/>
                  </a:lnTo>
                  <a:lnTo>
                    <a:pt x="0" y="3165"/>
                  </a:lnTo>
                  <a:lnTo>
                    <a:pt x="214" y="2071"/>
                  </a:lnTo>
                  <a:lnTo>
                    <a:pt x="754" y="1230"/>
                  </a:lnTo>
                  <a:lnTo>
                    <a:pt x="892" y="560"/>
                  </a:lnTo>
                  <a:lnTo>
                    <a:pt x="1759" y="0"/>
                  </a:lnTo>
                  <a:close/>
                </a:path>
              </a:pathLst>
            </a:custGeom>
            <a:solidFill>
              <a:srgbClr val="FFEA00"/>
            </a:solidFill>
            <a:ln w="0">
              <a:solidFill>
                <a:srgbClr val="FFEA00"/>
              </a:solidFill>
              <a:round/>
              <a:headEnd/>
              <a:tailEnd/>
            </a:ln>
          </p:spPr>
          <p:txBody>
            <a:bodyPr/>
            <a:lstStyle/>
            <a:p>
              <a:endParaRPr lang="id-ID"/>
            </a:p>
          </p:txBody>
        </p:sp>
        <p:sp>
          <p:nvSpPr>
            <p:cNvPr id="54286" name="Freeform 14"/>
            <p:cNvSpPr>
              <a:spLocks/>
            </p:cNvSpPr>
            <p:nvPr/>
          </p:nvSpPr>
          <p:spPr bwMode="auto">
            <a:xfrm>
              <a:off x="4955" y="3798"/>
              <a:ext cx="47" cy="43"/>
            </a:xfrm>
            <a:custGeom>
              <a:avLst/>
              <a:gdLst>
                <a:gd name="T0" fmla="*/ 0 w 555"/>
                <a:gd name="T1" fmla="*/ 0 h 509"/>
                <a:gd name="T2" fmla="*/ 0 w 555"/>
                <a:gd name="T3" fmla="*/ 0 h 509"/>
                <a:gd name="T4" fmla="*/ 0 w 555"/>
                <a:gd name="T5" fmla="*/ 0 h 509"/>
                <a:gd name="T6" fmla="*/ 0 w 555"/>
                <a:gd name="T7" fmla="*/ 0 h 509"/>
                <a:gd name="T8" fmla="*/ 0 w 555"/>
                <a:gd name="T9" fmla="*/ 0 h 509"/>
                <a:gd name="T10" fmla="*/ 0 60000 65536"/>
                <a:gd name="T11" fmla="*/ 0 60000 65536"/>
                <a:gd name="T12" fmla="*/ 0 60000 65536"/>
                <a:gd name="T13" fmla="*/ 0 60000 65536"/>
                <a:gd name="T14" fmla="*/ 0 60000 65536"/>
                <a:gd name="T15" fmla="*/ 0 w 555"/>
                <a:gd name="T16" fmla="*/ 0 h 509"/>
                <a:gd name="T17" fmla="*/ 555 w 555"/>
                <a:gd name="T18" fmla="*/ 509 h 509"/>
              </a:gdLst>
              <a:ahLst/>
              <a:cxnLst>
                <a:cxn ang="T10">
                  <a:pos x="T0" y="T1"/>
                </a:cxn>
                <a:cxn ang="T11">
                  <a:pos x="T2" y="T3"/>
                </a:cxn>
                <a:cxn ang="T12">
                  <a:pos x="T4" y="T5"/>
                </a:cxn>
                <a:cxn ang="T13">
                  <a:pos x="T6" y="T7"/>
                </a:cxn>
                <a:cxn ang="T14">
                  <a:pos x="T8" y="T9"/>
                </a:cxn>
              </a:cxnLst>
              <a:rect l="T15" t="T16" r="T17" b="T18"/>
              <a:pathLst>
                <a:path w="555" h="509">
                  <a:moveTo>
                    <a:pt x="41" y="0"/>
                  </a:moveTo>
                  <a:lnTo>
                    <a:pt x="535" y="52"/>
                  </a:lnTo>
                  <a:lnTo>
                    <a:pt x="555" y="509"/>
                  </a:lnTo>
                  <a:lnTo>
                    <a:pt x="0" y="408"/>
                  </a:lnTo>
                  <a:lnTo>
                    <a:pt x="41" y="0"/>
                  </a:lnTo>
                  <a:close/>
                </a:path>
              </a:pathLst>
            </a:custGeom>
            <a:solidFill>
              <a:srgbClr val="B5B5B5"/>
            </a:solidFill>
            <a:ln w="0">
              <a:solidFill>
                <a:srgbClr val="B5B5B5"/>
              </a:solidFill>
              <a:round/>
              <a:headEnd/>
              <a:tailEnd/>
            </a:ln>
          </p:spPr>
          <p:txBody>
            <a:bodyPr/>
            <a:lstStyle/>
            <a:p>
              <a:endParaRPr lang="id-ID"/>
            </a:p>
          </p:txBody>
        </p:sp>
        <p:sp>
          <p:nvSpPr>
            <p:cNvPr id="54287" name="Freeform 15"/>
            <p:cNvSpPr>
              <a:spLocks/>
            </p:cNvSpPr>
            <p:nvPr/>
          </p:nvSpPr>
          <p:spPr bwMode="auto">
            <a:xfrm>
              <a:off x="4820" y="3756"/>
              <a:ext cx="162" cy="81"/>
            </a:xfrm>
            <a:custGeom>
              <a:avLst/>
              <a:gdLst>
                <a:gd name="T0" fmla="*/ 0 w 1945"/>
                <a:gd name="T1" fmla="*/ 0 h 969"/>
                <a:gd name="T2" fmla="*/ 0 w 1945"/>
                <a:gd name="T3" fmla="*/ 0 h 969"/>
                <a:gd name="T4" fmla="*/ 0 w 1945"/>
                <a:gd name="T5" fmla="*/ 0 h 969"/>
                <a:gd name="T6" fmla="*/ 0 w 1945"/>
                <a:gd name="T7" fmla="*/ 0 h 969"/>
                <a:gd name="T8" fmla="*/ 0 w 1945"/>
                <a:gd name="T9" fmla="*/ 0 h 969"/>
                <a:gd name="T10" fmla="*/ 0 w 1945"/>
                <a:gd name="T11" fmla="*/ 0 h 969"/>
                <a:gd name="T12" fmla="*/ 0 w 1945"/>
                <a:gd name="T13" fmla="*/ 0 h 969"/>
                <a:gd name="T14" fmla="*/ 0 w 1945"/>
                <a:gd name="T15" fmla="*/ 0 h 969"/>
                <a:gd name="T16" fmla="*/ 0 w 1945"/>
                <a:gd name="T17" fmla="*/ 0 h 969"/>
                <a:gd name="T18" fmla="*/ 0 w 1945"/>
                <a:gd name="T19" fmla="*/ 0 h 969"/>
                <a:gd name="T20" fmla="*/ 0 w 1945"/>
                <a:gd name="T21" fmla="*/ 0 h 969"/>
                <a:gd name="T22" fmla="*/ 0 w 1945"/>
                <a:gd name="T23" fmla="*/ 0 h 969"/>
                <a:gd name="T24" fmla="*/ 0 w 1945"/>
                <a:gd name="T25" fmla="*/ 0 h 9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45"/>
                <a:gd name="T40" fmla="*/ 0 h 969"/>
                <a:gd name="T41" fmla="*/ 1945 w 1945"/>
                <a:gd name="T42" fmla="*/ 969 h 96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45" h="969">
                  <a:moveTo>
                    <a:pt x="1347" y="150"/>
                  </a:moveTo>
                  <a:lnTo>
                    <a:pt x="793" y="332"/>
                  </a:lnTo>
                  <a:lnTo>
                    <a:pt x="281" y="0"/>
                  </a:lnTo>
                  <a:lnTo>
                    <a:pt x="0" y="229"/>
                  </a:lnTo>
                  <a:lnTo>
                    <a:pt x="62" y="409"/>
                  </a:lnTo>
                  <a:lnTo>
                    <a:pt x="320" y="254"/>
                  </a:lnTo>
                  <a:lnTo>
                    <a:pt x="1053" y="586"/>
                  </a:lnTo>
                  <a:lnTo>
                    <a:pt x="1292" y="969"/>
                  </a:lnTo>
                  <a:lnTo>
                    <a:pt x="1883" y="942"/>
                  </a:lnTo>
                  <a:lnTo>
                    <a:pt x="1725" y="765"/>
                  </a:lnTo>
                  <a:lnTo>
                    <a:pt x="1807" y="636"/>
                  </a:lnTo>
                  <a:lnTo>
                    <a:pt x="1945" y="536"/>
                  </a:lnTo>
                  <a:lnTo>
                    <a:pt x="1347" y="150"/>
                  </a:lnTo>
                  <a:close/>
                </a:path>
              </a:pathLst>
            </a:custGeom>
            <a:solidFill>
              <a:srgbClr val="FFC98E"/>
            </a:solidFill>
            <a:ln w="0">
              <a:solidFill>
                <a:srgbClr val="FFC98E"/>
              </a:solidFill>
              <a:round/>
              <a:headEnd/>
              <a:tailEnd/>
            </a:ln>
          </p:spPr>
          <p:txBody>
            <a:bodyPr/>
            <a:lstStyle/>
            <a:p>
              <a:endParaRPr lang="id-ID"/>
            </a:p>
          </p:txBody>
        </p:sp>
        <p:sp>
          <p:nvSpPr>
            <p:cNvPr id="54288" name="Freeform 16"/>
            <p:cNvSpPr>
              <a:spLocks/>
            </p:cNvSpPr>
            <p:nvPr/>
          </p:nvSpPr>
          <p:spPr bwMode="auto">
            <a:xfrm>
              <a:off x="4970" y="3843"/>
              <a:ext cx="193" cy="243"/>
            </a:xfrm>
            <a:custGeom>
              <a:avLst/>
              <a:gdLst>
                <a:gd name="T0" fmla="*/ 0 w 2319"/>
                <a:gd name="T1" fmla="*/ 0 h 2915"/>
                <a:gd name="T2" fmla="*/ 0 w 2319"/>
                <a:gd name="T3" fmla="*/ 0 h 2915"/>
                <a:gd name="T4" fmla="*/ 0 w 2319"/>
                <a:gd name="T5" fmla="*/ 0 h 2915"/>
                <a:gd name="T6" fmla="*/ 0 w 2319"/>
                <a:gd name="T7" fmla="*/ 0 h 2915"/>
                <a:gd name="T8" fmla="*/ 0 w 2319"/>
                <a:gd name="T9" fmla="*/ 0 h 2915"/>
                <a:gd name="T10" fmla="*/ 0 w 2319"/>
                <a:gd name="T11" fmla="*/ 0 h 2915"/>
                <a:gd name="T12" fmla="*/ 0 w 2319"/>
                <a:gd name="T13" fmla="*/ 0 h 2915"/>
                <a:gd name="T14" fmla="*/ 0 w 2319"/>
                <a:gd name="T15" fmla="*/ 0 h 2915"/>
                <a:gd name="T16" fmla="*/ 0 w 2319"/>
                <a:gd name="T17" fmla="*/ 0 h 2915"/>
                <a:gd name="T18" fmla="*/ 0 w 2319"/>
                <a:gd name="T19" fmla="*/ 0 h 2915"/>
                <a:gd name="T20" fmla="*/ 0 w 2319"/>
                <a:gd name="T21" fmla="*/ 0 h 2915"/>
                <a:gd name="T22" fmla="*/ 0 w 2319"/>
                <a:gd name="T23" fmla="*/ 0 h 2915"/>
                <a:gd name="T24" fmla="*/ 0 w 2319"/>
                <a:gd name="T25" fmla="*/ 0 h 2915"/>
                <a:gd name="T26" fmla="*/ 0 w 2319"/>
                <a:gd name="T27" fmla="*/ 0 h 2915"/>
                <a:gd name="T28" fmla="*/ 0 w 2319"/>
                <a:gd name="T29" fmla="*/ 0 h 2915"/>
                <a:gd name="T30" fmla="*/ 0 w 2319"/>
                <a:gd name="T31" fmla="*/ 0 h 291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19"/>
                <a:gd name="T49" fmla="*/ 0 h 2915"/>
                <a:gd name="T50" fmla="*/ 2319 w 2319"/>
                <a:gd name="T51" fmla="*/ 2915 h 291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19" h="2915">
                  <a:moveTo>
                    <a:pt x="0" y="591"/>
                  </a:moveTo>
                  <a:lnTo>
                    <a:pt x="417" y="488"/>
                  </a:lnTo>
                  <a:lnTo>
                    <a:pt x="992" y="284"/>
                  </a:lnTo>
                  <a:lnTo>
                    <a:pt x="1170" y="311"/>
                  </a:lnTo>
                  <a:lnTo>
                    <a:pt x="1805" y="0"/>
                  </a:lnTo>
                  <a:lnTo>
                    <a:pt x="2299" y="643"/>
                  </a:lnTo>
                  <a:lnTo>
                    <a:pt x="2319" y="2634"/>
                  </a:lnTo>
                  <a:lnTo>
                    <a:pt x="1999" y="2915"/>
                  </a:lnTo>
                  <a:lnTo>
                    <a:pt x="1703" y="2889"/>
                  </a:lnTo>
                  <a:lnTo>
                    <a:pt x="1267" y="2711"/>
                  </a:lnTo>
                  <a:lnTo>
                    <a:pt x="1444" y="2247"/>
                  </a:lnTo>
                  <a:lnTo>
                    <a:pt x="949" y="2196"/>
                  </a:lnTo>
                  <a:lnTo>
                    <a:pt x="651" y="1151"/>
                  </a:lnTo>
                  <a:lnTo>
                    <a:pt x="177" y="743"/>
                  </a:lnTo>
                  <a:lnTo>
                    <a:pt x="76" y="643"/>
                  </a:lnTo>
                  <a:lnTo>
                    <a:pt x="0" y="591"/>
                  </a:lnTo>
                  <a:close/>
                </a:path>
              </a:pathLst>
            </a:custGeom>
            <a:solidFill>
              <a:srgbClr val="70230C"/>
            </a:solidFill>
            <a:ln w="0">
              <a:solidFill>
                <a:srgbClr val="70230C"/>
              </a:solidFill>
              <a:round/>
              <a:headEnd/>
              <a:tailEnd/>
            </a:ln>
          </p:spPr>
          <p:txBody>
            <a:bodyPr/>
            <a:lstStyle/>
            <a:p>
              <a:endParaRPr lang="id-ID"/>
            </a:p>
          </p:txBody>
        </p:sp>
        <p:sp>
          <p:nvSpPr>
            <p:cNvPr id="54289" name="Freeform 17"/>
            <p:cNvSpPr>
              <a:spLocks/>
            </p:cNvSpPr>
            <p:nvPr/>
          </p:nvSpPr>
          <p:spPr bwMode="auto">
            <a:xfrm>
              <a:off x="4993" y="3845"/>
              <a:ext cx="22" cy="41"/>
            </a:xfrm>
            <a:custGeom>
              <a:avLst/>
              <a:gdLst>
                <a:gd name="T0" fmla="*/ 0 w 260"/>
                <a:gd name="T1" fmla="*/ 0 h 489"/>
                <a:gd name="T2" fmla="*/ 0 w 260"/>
                <a:gd name="T3" fmla="*/ 0 h 489"/>
                <a:gd name="T4" fmla="*/ 0 w 260"/>
                <a:gd name="T5" fmla="*/ 0 h 489"/>
                <a:gd name="T6" fmla="*/ 0 w 260"/>
                <a:gd name="T7" fmla="*/ 0 h 489"/>
                <a:gd name="T8" fmla="*/ 0 w 260"/>
                <a:gd name="T9" fmla="*/ 0 h 489"/>
                <a:gd name="T10" fmla="*/ 0 60000 65536"/>
                <a:gd name="T11" fmla="*/ 0 60000 65536"/>
                <a:gd name="T12" fmla="*/ 0 60000 65536"/>
                <a:gd name="T13" fmla="*/ 0 60000 65536"/>
                <a:gd name="T14" fmla="*/ 0 60000 65536"/>
                <a:gd name="T15" fmla="*/ 0 w 260"/>
                <a:gd name="T16" fmla="*/ 0 h 489"/>
                <a:gd name="T17" fmla="*/ 260 w 260"/>
                <a:gd name="T18" fmla="*/ 489 h 489"/>
              </a:gdLst>
              <a:ahLst/>
              <a:cxnLst>
                <a:cxn ang="T10">
                  <a:pos x="T0" y="T1"/>
                </a:cxn>
                <a:cxn ang="T11">
                  <a:pos x="T2" y="T3"/>
                </a:cxn>
                <a:cxn ang="T12">
                  <a:pos x="T4" y="T5"/>
                </a:cxn>
                <a:cxn ang="T13">
                  <a:pos x="T6" y="T7"/>
                </a:cxn>
                <a:cxn ang="T14">
                  <a:pos x="T8" y="T9"/>
                </a:cxn>
              </a:cxnLst>
              <a:rect l="T15" t="T16" r="T17" b="T18"/>
              <a:pathLst>
                <a:path w="260" h="489">
                  <a:moveTo>
                    <a:pt x="0" y="0"/>
                  </a:moveTo>
                  <a:lnTo>
                    <a:pt x="41" y="489"/>
                  </a:lnTo>
                  <a:lnTo>
                    <a:pt x="260" y="439"/>
                  </a:lnTo>
                  <a:lnTo>
                    <a:pt x="218" y="106"/>
                  </a:lnTo>
                  <a:lnTo>
                    <a:pt x="0" y="0"/>
                  </a:lnTo>
                  <a:close/>
                </a:path>
              </a:pathLst>
            </a:custGeom>
            <a:solidFill>
              <a:srgbClr val="FF0000"/>
            </a:solidFill>
            <a:ln w="0">
              <a:solidFill>
                <a:srgbClr val="FF0000"/>
              </a:solidFill>
              <a:round/>
              <a:headEnd/>
              <a:tailEnd/>
            </a:ln>
          </p:spPr>
          <p:txBody>
            <a:bodyPr/>
            <a:lstStyle/>
            <a:p>
              <a:endParaRPr lang="id-ID"/>
            </a:p>
          </p:txBody>
        </p:sp>
        <p:sp>
          <p:nvSpPr>
            <p:cNvPr id="54290" name="Freeform 18"/>
            <p:cNvSpPr>
              <a:spLocks/>
            </p:cNvSpPr>
            <p:nvPr/>
          </p:nvSpPr>
          <p:spPr bwMode="auto">
            <a:xfrm>
              <a:off x="4995" y="3720"/>
              <a:ext cx="45" cy="87"/>
            </a:xfrm>
            <a:custGeom>
              <a:avLst/>
              <a:gdLst>
                <a:gd name="T0" fmla="*/ 0 w 540"/>
                <a:gd name="T1" fmla="*/ 0 h 1044"/>
                <a:gd name="T2" fmla="*/ 0 w 540"/>
                <a:gd name="T3" fmla="*/ 0 h 1044"/>
                <a:gd name="T4" fmla="*/ 0 w 540"/>
                <a:gd name="T5" fmla="*/ 0 h 1044"/>
                <a:gd name="T6" fmla="*/ 0 w 540"/>
                <a:gd name="T7" fmla="*/ 0 h 1044"/>
                <a:gd name="T8" fmla="*/ 0 w 540"/>
                <a:gd name="T9" fmla="*/ 0 h 1044"/>
                <a:gd name="T10" fmla="*/ 0 w 540"/>
                <a:gd name="T11" fmla="*/ 0 h 1044"/>
                <a:gd name="T12" fmla="*/ 0 w 540"/>
                <a:gd name="T13" fmla="*/ 0 h 1044"/>
                <a:gd name="T14" fmla="*/ 0 60000 65536"/>
                <a:gd name="T15" fmla="*/ 0 60000 65536"/>
                <a:gd name="T16" fmla="*/ 0 60000 65536"/>
                <a:gd name="T17" fmla="*/ 0 60000 65536"/>
                <a:gd name="T18" fmla="*/ 0 60000 65536"/>
                <a:gd name="T19" fmla="*/ 0 60000 65536"/>
                <a:gd name="T20" fmla="*/ 0 60000 65536"/>
                <a:gd name="T21" fmla="*/ 0 w 540"/>
                <a:gd name="T22" fmla="*/ 0 h 1044"/>
                <a:gd name="T23" fmla="*/ 540 w 540"/>
                <a:gd name="T24" fmla="*/ 1044 h 10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40" h="1044">
                  <a:moveTo>
                    <a:pt x="499" y="0"/>
                  </a:moveTo>
                  <a:lnTo>
                    <a:pt x="143" y="612"/>
                  </a:lnTo>
                  <a:lnTo>
                    <a:pt x="0" y="970"/>
                  </a:lnTo>
                  <a:lnTo>
                    <a:pt x="260" y="1044"/>
                  </a:lnTo>
                  <a:lnTo>
                    <a:pt x="279" y="766"/>
                  </a:lnTo>
                  <a:lnTo>
                    <a:pt x="540" y="52"/>
                  </a:lnTo>
                  <a:lnTo>
                    <a:pt x="499" y="0"/>
                  </a:lnTo>
                  <a:close/>
                </a:path>
              </a:pathLst>
            </a:custGeom>
            <a:solidFill>
              <a:srgbClr val="FF0000"/>
            </a:solidFill>
            <a:ln w="0">
              <a:solidFill>
                <a:srgbClr val="FF0000"/>
              </a:solidFill>
              <a:round/>
              <a:headEnd/>
              <a:tailEnd/>
            </a:ln>
          </p:spPr>
          <p:txBody>
            <a:bodyPr/>
            <a:lstStyle/>
            <a:p>
              <a:endParaRPr lang="id-ID"/>
            </a:p>
          </p:txBody>
        </p:sp>
        <p:sp>
          <p:nvSpPr>
            <p:cNvPr id="54291" name="Freeform 19"/>
            <p:cNvSpPr>
              <a:spLocks/>
            </p:cNvSpPr>
            <p:nvPr/>
          </p:nvSpPr>
          <p:spPr bwMode="auto">
            <a:xfrm>
              <a:off x="4968" y="3630"/>
              <a:ext cx="75" cy="149"/>
            </a:xfrm>
            <a:custGeom>
              <a:avLst/>
              <a:gdLst>
                <a:gd name="T0" fmla="*/ 0 w 890"/>
                <a:gd name="T1" fmla="*/ 0 h 1791"/>
                <a:gd name="T2" fmla="*/ 0 w 890"/>
                <a:gd name="T3" fmla="*/ 0 h 1791"/>
                <a:gd name="T4" fmla="*/ 0 w 890"/>
                <a:gd name="T5" fmla="*/ 0 h 1791"/>
                <a:gd name="T6" fmla="*/ 0 w 890"/>
                <a:gd name="T7" fmla="*/ 0 h 1791"/>
                <a:gd name="T8" fmla="*/ 0 w 890"/>
                <a:gd name="T9" fmla="*/ 0 h 1791"/>
                <a:gd name="T10" fmla="*/ 0 w 890"/>
                <a:gd name="T11" fmla="*/ 0 h 1791"/>
                <a:gd name="T12" fmla="*/ 0 w 890"/>
                <a:gd name="T13" fmla="*/ 0 h 1791"/>
                <a:gd name="T14" fmla="*/ 0 w 890"/>
                <a:gd name="T15" fmla="*/ 0 h 1791"/>
                <a:gd name="T16" fmla="*/ 0 w 890"/>
                <a:gd name="T17" fmla="*/ 0 h 1791"/>
                <a:gd name="T18" fmla="*/ 0 w 890"/>
                <a:gd name="T19" fmla="*/ 0 h 1791"/>
                <a:gd name="T20" fmla="*/ 0 w 890"/>
                <a:gd name="T21" fmla="*/ 0 h 1791"/>
                <a:gd name="T22" fmla="*/ 0 w 890"/>
                <a:gd name="T23" fmla="*/ 0 h 1791"/>
                <a:gd name="T24" fmla="*/ 0 w 890"/>
                <a:gd name="T25" fmla="*/ 0 h 1791"/>
                <a:gd name="T26" fmla="*/ 0 w 890"/>
                <a:gd name="T27" fmla="*/ 0 h 1791"/>
                <a:gd name="T28" fmla="*/ 0 w 890"/>
                <a:gd name="T29" fmla="*/ 0 h 1791"/>
                <a:gd name="T30" fmla="*/ 0 w 890"/>
                <a:gd name="T31" fmla="*/ 0 h 1791"/>
                <a:gd name="T32" fmla="*/ 0 w 890"/>
                <a:gd name="T33" fmla="*/ 0 h 1791"/>
                <a:gd name="T34" fmla="*/ 0 w 890"/>
                <a:gd name="T35" fmla="*/ 0 h 1791"/>
                <a:gd name="T36" fmla="*/ 0 w 890"/>
                <a:gd name="T37" fmla="*/ 0 h 1791"/>
                <a:gd name="T38" fmla="*/ 0 w 890"/>
                <a:gd name="T39" fmla="*/ 0 h 1791"/>
                <a:gd name="T40" fmla="*/ 0 w 890"/>
                <a:gd name="T41" fmla="*/ 0 h 17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90"/>
                <a:gd name="T64" fmla="*/ 0 h 1791"/>
                <a:gd name="T65" fmla="*/ 890 w 890"/>
                <a:gd name="T66" fmla="*/ 1791 h 179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90" h="1791">
                  <a:moveTo>
                    <a:pt x="513" y="101"/>
                  </a:moveTo>
                  <a:lnTo>
                    <a:pt x="513" y="283"/>
                  </a:lnTo>
                  <a:lnTo>
                    <a:pt x="513" y="415"/>
                  </a:lnTo>
                  <a:lnTo>
                    <a:pt x="198" y="618"/>
                  </a:lnTo>
                  <a:lnTo>
                    <a:pt x="159" y="719"/>
                  </a:lnTo>
                  <a:lnTo>
                    <a:pt x="159" y="821"/>
                  </a:lnTo>
                  <a:lnTo>
                    <a:pt x="198" y="948"/>
                  </a:lnTo>
                  <a:lnTo>
                    <a:pt x="21" y="1152"/>
                  </a:lnTo>
                  <a:lnTo>
                    <a:pt x="0" y="1331"/>
                  </a:lnTo>
                  <a:lnTo>
                    <a:pt x="60" y="1510"/>
                  </a:lnTo>
                  <a:lnTo>
                    <a:pt x="97" y="1791"/>
                  </a:lnTo>
                  <a:lnTo>
                    <a:pt x="336" y="1510"/>
                  </a:lnTo>
                  <a:lnTo>
                    <a:pt x="555" y="1307"/>
                  </a:lnTo>
                  <a:lnTo>
                    <a:pt x="513" y="1001"/>
                  </a:lnTo>
                  <a:lnTo>
                    <a:pt x="656" y="821"/>
                  </a:lnTo>
                  <a:lnTo>
                    <a:pt x="732" y="643"/>
                  </a:lnTo>
                  <a:lnTo>
                    <a:pt x="732" y="466"/>
                  </a:lnTo>
                  <a:lnTo>
                    <a:pt x="713" y="415"/>
                  </a:lnTo>
                  <a:lnTo>
                    <a:pt x="834" y="332"/>
                  </a:lnTo>
                  <a:lnTo>
                    <a:pt x="890" y="0"/>
                  </a:lnTo>
                  <a:lnTo>
                    <a:pt x="513" y="101"/>
                  </a:lnTo>
                  <a:close/>
                </a:path>
              </a:pathLst>
            </a:custGeom>
            <a:solidFill>
              <a:srgbClr val="FF0000"/>
            </a:solidFill>
            <a:ln w="0">
              <a:solidFill>
                <a:srgbClr val="FF0000"/>
              </a:solidFill>
              <a:round/>
              <a:headEnd/>
              <a:tailEnd/>
            </a:ln>
          </p:spPr>
          <p:txBody>
            <a:bodyPr/>
            <a:lstStyle/>
            <a:p>
              <a:endParaRPr lang="id-ID"/>
            </a:p>
          </p:txBody>
        </p:sp>
        <p:sp>
          <p:nvSpPr>
            <p:cNvPr id="54292" name="Freeform 20"/>
            <p:cNvSpPr>
              <a:spLocks/>
            </p:cNvSpPr>
            <p:nvPr/>
          </p:nvSpPr>
          <p:spPr bwMode="auto">
            <a:xfrm>
              <a:off x="4917" y="3259"/>
              <a:ext cx="240" cy="362"/>
            </a:xfrm>
            <a:custGeom>
              <a:avLst/>
              <a:gdLst>
                <a:gd name="T0" fmla="*/ 0 w 2879"/>
                <a:gd name="T1" fmla="*/ 0 h 4344"/>
                <a:gd name="T2" fmla="*/ 0 w 2879"/>
                <a:gd name="T3" fmla="*/ 0 h 4344"/>
                <a:gd name="T4" fmla="*/ 0 w 2879"/>
                <a:gd name="T5" fmla="*/ 0 h 4344"/>
                <a:gd name="T6" fmla="*/ 0 w 2879"/>
                <a:gd name="T7" fmla="*/ 0 h 4344"/>
                <a:gd name="T8" fmla="*/ 0 w 2879"/>
                <a:gd name="T9" fmla="*/ 0 h 4344"/>
                <a:gd name="T10" fmla="*/ 0 w 2879"/>
                <a:gd name="T11" fmla="*/ 0 h 4344"/>
                <a:gd name="T12" fmla="*/ 0 w 2879"/>
                <a:gd name="T13" fmla="*/ 0 h 4344"/>
                <a:gd name="T14" fmla="*/ 0 w 2879"/>
                <a:gd name="T15" fmla="*/ 0 h 4344"/>
                <a:gd name="T16" fmla="*/ 0 w 2879"/>
                <a:gd name="T17" fmla="*/ 0 h 4344"/>
                <a:gd name="T18" fmla="*/ 0 w 2879"/>
                <a:gd name="T19" fmla="*/ 0 h 4344"/>
                <a:gd name="T20" fmla="*/ 0 w 2879"/>
                <a:gd name="T21" fmla="*/ 0 h 4344"/>
                <a:gd name="T22" fmla="*/ 0 w 2879"/>
                <a:gd name="T23" fmla="*/ 0 h 4344"/>
                <a:gd name="T24" fmla="*/ 0 w 2879"/>
                <a:gd name="T25" fmla="*/ 0 h 4344"/>
                <a:gd name="T26" fmla="*/ 0 w 2879"/>
                <a:gd name="T27" fmla="*/ 0 h 4344"/>
                <a:gd name="T28" fmla="*/ 0 w 2879"/>
                <a:gd name="T29" fmla="*/ 0 h 4344"/>
                <a:gd name="T30" fmla="*/ 0 w 2879"/>
                <a:gd name="T31" fmla="*/ 0 h 4344"/>
                <a:gd name="T32" fmla="*/ 0 w 2879"/>
                <a:gd name="T33" fmla="*/ 0 h 4344"/>
                <a:gd name="T34" fmla="*/ 0 w 2879"/>
                <a:gd name="T35" fmla="*/ 0 h 4344"/>
                <a:gd name="T36" fmla="*/ 0 w 2879"/>
                <a:gd name="T37" fmla="*/ 0 h 4344"/>
                <a:gd name="T38" fmla="*/ 0 w 2879"/>
                <a:gd name="T39" fmla="*/ 0 h 4344"/>
                <a:gd name="T40" fmla="*/ 0 w 2879"/>
                <a:gd name="T41" fmla="*/ 0 h 4344"/>
                <a:gd name="T42" fmla="*/ 0 w 2879"/>
                <a:gd name="T43" fmla="*/ 0 h 4344"/>
                <a:gd name="T44" fmla="*/ 0 w 2879"/>
                <a:gd name="T45" fmla="*/ 0 h 4344"/>
                <a:gd name="T46" fmla="*/ 0 w 2879"/>
                <a:gd name="T47" fmla="*/ 0 h 4344"/>
                <a:gd name="T48" fmla="*/ 0 w 2879"/>
                <a:gd name="T49" fmla="*/ 0 h 4344"/>
                <a:gd name="T50" fmla="*/ 0 w 2879"/>
                <a:gd name="T51" fmla="*/ 0 h 4344"/>
                <a:gd name="T52" fmla="*/ 0 w 2879"/>
                <a:gd name="T53" fmla="*/ 0 h 4344"/>
                <a:gd name="T54" fmla="*/ 0 w 2879"/>
                <a:gd name="T55" fmla="*/ 0 h 4344"/>
                <a:gd name="T56" fmla="*/ 0 w 2879"/>
                <a:gd name="T57" fmla="*/ 0 h 434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879"/>
                <a:gd name="T88" fmla="*/ 0 h 4344"/>
                <a:gd name="T89" fmla="*/ 2879 w 2879"/>
                <a:gd name="T90" fmla="*/ 4344 h 434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879" h="4344">
                  <a:moveTo>
                    <a:pt x="1215" y="316"/>
                  </a:moveTo>
                  <a:lnTo>
                    <a:pt x="875" y="964"/>
                  </a:lnTo>
                  <a:lnTo>
                    <a:pt x="417" y="1658"/>
                  </a:lnTo>
                  <a:lnTo>
                    <a:pt x="188" y="1115"/>
                  </a:lnTo>
                  <a:lnTo>
                    <a:pt x="9" y="1171"/>
                  </a:lnTo>
                  <a:lnTo>
                    <a:pt x="269" y="1952"/>
                  </a:lnTo>
                  <a:lnTo>
                    <a:pt x="188" y="2405"/>
                  </a:lnTo>
                  <a:lnTo>
                    <a:pt x="0" y="2758"/>
                  </a:lnTo>
                  <a:lnTo>
                    <a:pt x="91" y="2916"/>
                  </a:lnTo>
                  <a:lnTo>
                    <a:pt x="188" y="2931"/>
                  </a:lnTo>
                  <a:lnTo>
                    <a:pt x="484" y="2807"/>
                  </a:lnTo>
                  <a:lnTo>
                    <a:pt x="475" y="3190"/>
                  </a:lnTo>
                  <a:lnTo>
                    <a:pt x="646" y="3262"/>
                  </a:lnTo>
                  <a:lnTo>
                    <a:pt x="646" y="3384"/>
                  </a:lnTo>
                  <a:lnTo>
                    <a:pt x="864" y="3508"/>
                  </a:lnTo>
                  <a:lnTo>
                    <a:pt x="916" y="3975"/>
                  </a:lnTo>
                  <a:lnTo>
                    <a:pt x="998" y="4113"/>
                  </a:lnTo>
                  <a:lnTo>
                    <a:pt x="1215" y="4134"/>
                  </a:lnTo>
                  <a:lnTo>
                    <a:pt x="1159" y="4169"/>
                  </a:lnTo>
                  <a:lnTo>
                    <a:pt x="1176" y="4271"/>
                  </a:lnTo>
                  <a:lnTo>
                    <a:pt x="1297" y="4344"/>
                  </a:lnTo>
                  <a:lnTo>
                    <a:pt x="1446" y="4344"/>
                  </a:lnTo>
                  <a:lnTo>
                    <a:pt x="2148" y="3767"/>
                  </a:lnTo>
                  <a:lnTo>
                    <a:pt x="2408" y="2564"/>
                  </a:lnTo>
                  <a:lnTo>
                    <a:pt x="2879" y="1779"/>
                  </a:lnTo>
                  <a:lnTo>
                    <a:pt x="2667" y="928"/>
                  </a:lnTo>
                  <a:lnTo>
                    <a:pt x="1690" y="0"/>
                  </a:lnTo>
                  <a:lnTo>
                    <a:pt x="1363" y="108"/>
                  </a:lnTo>
                  <a:lnTo>
                    <a:pt x="1215" y="316"/>
                  </a:lnTo>
                  <a:close/>
                </a:path>
              </a:pathLst>
            </a:custGeom>
            <a:solidFill>
              <a:srgbClr val="FFC98E"/>
            </a:solidFill>
            <a:ln w="0">
              <a:solidFill>
                <a:srgbClr val="FFC98E"/>
              </a:solidFill>
              <a:round/>
              <a:headEnd/>
              <a:tailEnd/>
            </a:ln>
          </p:spPr>
          <p:txBody>
            <a:bodyPr/>
            <a:lstStyle/>
            <a:p>
              <a:endParaRPr lang="id-ID"/>
            </a:p>
          </p:txBody>
        </p:sp>
        <p:sp>
          <p:nvSpPr>
            <p:cNvPr id="54293" name="Freeform 21"/>
            <p:cNvSpPr>
              <a:spLocks/>
            </p:cNvSpPr>
            <p:nvPr/>
          </p:nvSpPr>
          <p:spPr bwMode="auto">
            <a:xfrm>
              <a:off x="4885" y="3192"/>
              <a:ext cx="292" cy="202"/>
            </a:xfrm>
            <a:custGeom>
              <a:avLst/>
              <a:gdLst>
                <a:gd name="T0" fmla="*/ 0 w 3505"/>
                <a:gd name="T1" fmla="*/ 0 h 2423"/>
                <a:gd name="T2" fmla="*/ 0 w 3505"/>
                <a:gd name="T3" fmla="*/ 0 h 2423"/>
                <a:gd name="T4" fmla="*/ 0 w 3505"/>
                <a:gd name="T5" fmla="*/ 0 h 2423"/>
                <a:gd name="T6" fmla="*/ 0 w 3505"/>
                <a:gd name="T7" fmla="*/ 0 h 2423"/>
                <a:gd name="T8" fmla="*/ 0 w 3505"/>
                <a:gd name="T9" fmla="*/ 0 h 2423"/>
                <a:gd name="T10" fmla="*/ 0 w 3505"/>
                <a:gd name="T11" fmla="*/ 0 h 2423"/>
                <a:gd name="T12" fmla="*/ 0 w 3505"/>
                <a:gd name="T13" fmla="*/ 0 h 2423"/>
                <a:gd name="T14" fmla="*/ 0 w 3505"/>
                <a:gd name="T15" fmla="*/ 0 h 2423"/>
                <a:gd name="T16" fmla="*/ 0 w 3505"/>
                <a:gd name="T17" fmla="*/ 0 h 2423"/>
                <a:gd name="T18" fmla="*/ 0 w 3505"/>
                <a:gd name="T19" fmla="*/ 0 h 2423"/>
                <a:gd name="T20" fmla="*/ 0 w 3505"/>
                <a:gd name="T21" fmla="*/ 0 h 2423"/>
                <a:gd name="T22" fmla="*/ 0 w 3505"/>
                <a:gd name="T23" fmla="*/ 0 h 2423"/>
                <a:gd name="T24" fmla="*/ 0 w 3505"/>
                <a:gd name="T25" fmla="*/ 0 h 2423"/>
                <a:gd name="T26" fmla="*/ 0 w 3505"/>
                <a:gd name="T27" fmla="*/ 0 h 2423"/>
                <a:gd name="T28" fmla="*/ 0 w 3505"/>
                <a:gd name="T29" fmla="*/ 0 h 2423"/>
                <a:gd name="T30" fmla="*/ 0 w 3505"/>
                <a:gd name="T31" fmla="*/ 0 h 2423"/>
                <a:gd name="T32" fmla="*/ 0 w 3505"/>
                <a:gd name="T33" fmla="*/ 0 h 2423"/>
                <a:gd name="T34" fmla="*/ 0 w 3505"/>
                <a:gd name="T35" fmla="*/ 0 h 2423"/>
                <a:gd name="T36" fmla="*/ 0 w 3505"/>
                <a:gd name="T37" fmla="*/ 0 h 2423"/>
                <a:gd name="T38" fmla="*/ 0 w 3505"/>
                <a:gd name="T39" fmla="*/ 0 h 2423"/>
                <a:gd name="T40" fmla="*/ 0 w 3505"/>
                <a:gd name="T41" fmla="*/ 0 h 2423"/>
                <a:gd name="T42" fmla="*/ 0 w 3505"/>
                <a:gd name="T43" fmla="*/ 0 h 2423"/>
                <a:gd name="T44" fmla="*/ 0 w 3505"/>
                <a:gd name="T45" fmla="*/ 0 h 2423"/>
                <a:gd name="T46" fmla="*/ 0 w 3505"/>
                <a:gd name="T47" fmla="*/ 0 h 2423"/>
                <a:gd name="T48" fmla="*/ 0 w 3505"/>
                <a:gd name="T49" fmla="*/ 0 h 2423"/>
                <a:gd name="T50" fmla="*/ 0 w 3505"/>
                <a:gd name="T51" fmla="*/ 0 h 2423"/>
                <a:gd name="T52" fmla="*/ 0 w 3505"/>
                <a:gd name="T53" fmla="*/ 0 h 2423"/>
                <a:gd name="T54" fmla="*/ 0 w 3505"/>
                <a:gd name="T55" fmla="*/ 0 h 2423"/>
                <a:gd name="T56" fmla="*/ 0 w 3505"/>
                <a:gd name="T57" fmla="*/ 0 h 2423"/>
                <a:gd name="T58" fmla="*/ 0 w 3505"/>
                <a:gd name="T59" fmla="*/ 0 h 2423"/>
                <a:gd name="T60" fmla="*/ 0 w 3505"/>
                <a:gd name="T61" fmla="*/ 0 h 2423"/>
                <a:gd name="T62" fmla="*/ 0 w 3505"/>
                <a:gd name="T63" fmla="*/ 0 h 2423"/>
                <a:gd name="T64" fmla="*/ 0 w 3505"/>
                <a:gd name="T65" fmla="*/ 0 h 2423"/>
                <a:gd name="T66" fmla="*/ 0 w 3505"/>
                <a:gd name="T67" fmla="*/ 0 h 2423"/>
                <a:gd name="T68" fmla="*/ 0 w 3505"/>
                <a:gd name="T69" fmla="*/ 0 h 2423"/>
                <a:gd name="T70" fmla="*/ 0 w 3505"/>
                <a:gd name="T71" fmla="*/ 0 h 2423"/>
                <a:gd name="T72" fmla="*/ 0 w 3505"/>
                <a:gd name="T73" fmla="*/ 0 h 2423"/>
                <a:gd name="T74" fmla="*/ 0 w 3505"/>
                <a:gd name="T75" fmla="*/ 0 h 2423"/>
                <a:gd name="T76" fmla="*/ 0 w 3505"/>
                <a:gd name="T77" fmla="*/ 0 h 2423"/>
                <a:gd name="T78" fmla="*/ 0 w 3505"/>
                <a:gd name="T79" fmla="*/ 0 h 2423"/>
                <a:gd name="T80" fmla="*/ 0 w 3505"/>
                <a:gd name="T81" fmla="*/ 0 h 2423"/>
                <a:gd name="T82" fmla="*/ 0 w 3505"/>
                <a:gd name="T83" fmla="*/ 0 h 2423"/>
                <a:gd name="T84" fmla="*/ 0 w 3505"/>
                <a:gd name="T85" fmla="*/ 0 h 2423"/>
                <a:gd name="T86" fmla="*/ 0 w 3505"/>
                <a:gd name="T87" fmla="*/ 0 h 2423"/>
                <a:gd name="T88" fmla="*/ 0 w 3505"/>
                <a:gd name="T89" fmla="*/ 0 h 2423"/>
                <a:gd name="T90" fmla="*/ 0 w 3505"/>
                <a:gd name="T91" fmla="*/ 0 h 2423"/>
                <a:gd name="T92" fmla="*/ 0 w 3505"/>
                <a:gd name="T93" fmla="*/ 0 h 2423"/>
                <a:gd name="T94" fmla="*/ 0 w 3505"/>
                <a:gd name="T95" fmla="*/ 0 h 242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05"/>
                <a:gd name="T145" fmla="*/ 0 h 2423"/>
                <a:gd name="T146" fmla="*/ 3505 w 3505"/>
                <a:gd name="T147" fmla="*/ 2423 h 242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05" h="2423">
                  <a:moveTo>
                    <a:pt x="80" y="1500"/>
                  </a:moveTo>
                  <a:lnTo>
                    <a:pt x="177" y="1273"/>
                  </a:lnTo>
                  <a:lnTo>
                    <a:pt x="380" y="1202"/>
                  </a:lnTo>
                  <a:lnTo>
                    <a:pt x="1098" y="1341"/>
                  </a:lnTo>
                  <a:lnTo>
                    <a:pt x="1571" y="1239"/>
                  </a:lnTo>
                  <a:lnTo>
                    <a:pt x="1733" y="1081"/>
                  </a:lnTo>
                  <a:lnTo>
                    <a:pt x="1923" y="1009"/>
                  </a:lnTo>
                  <a:lnTo>
                    <a:pt x="2070" y="1064"/>
                  </a:lnTo>
                  <a:lnTo>
                    <a:pt x="1947" y="1239"/>
                  </a:lnTo>
                  <a:lnTo>
                    <a:pt x="2085" y="1224"/>
                  </a:lnTo>
                  <a:lnTo>
                    <a:pt x="1962" y="1362"/>
                  </a:lnTo>
                  <a:lnTo>
                    <a:pt x="2005" y="1433"/>
                  </a:lnTo>
                  <a:lnTo>
                    <a:pt x="1962" y="1639"/>
                  </a:lnTo>
                  <a:lnTo>
                    <a:pt x="2085" y="1850"/>
                  </a:lnTo>
                  <a:lnTo>
                    <a:pt x="2085" y="2125"/>
                  </a:lnTo>
                  <a:lnTo>
                    <a:pt x="2231" y="2146"/>
                  </a:lnTo>
                  <a:lnTo>
                    <a:pt x="2192" y="2285"/>
                  </a:lnTo>
                  <a:lnTo>
                    <a:pt x="2437" y="2319"/>
                  </a:lnTo>
                  <a:lnTo>
                    <a:pt x="2812" y="2125"/>
                  </a:lnTo>
                  <a:lnTo>
                    <a:pt x="3047" y="2231"/>
                  </a:lnTo>
                  <a:lnTo>
                    <a:pt x="3244" y="2423"/>
                  </a:lnTo>
                  <a:lnTo>
                    <a:pt x="3315" y="2095"/>
                  </a:lnTo>
                  <a:lnTo>
                    <a:pt x="3479" y="1693"/>
                  </a:lnTo>
                  <a:lnTo>
                    <a:pt x="3505" y="1341"/>
                  </a:lnTo>
                  <a:lnTo>
                    <a:pt x="3449" y="943"/>
                  </a:lnTo>
                  <a:lnTo>
                    <a:pt x="3300" y="785"/>
                  </a:lnTo>
                  <a:lnTo>
                    <a:pt x="3358" y="714"/>
                  </a:lnTo>
                  <a:lnTo>
                    <a:pt x="2991" y="577"/>
                  </a:lnTo>
                  <a:lnTo>
                    <a:pt x="2853" y="208"/>
                  </a:lnTo>
                  <a:lnTo>
                    <a:pt x="2680" y="0"/>
                  </a:lnTo>
                  <a:lnTo>
                    <a:pt x="2542" y="20"/>
                  </a:lnTo>
                  <a:lnTo>
                    <a:pt x="2487" y="0"/>
                  </a:lnTo>
                  <a:lnTo>
                    <a:pt x="1743" y="158"/>
                  </a:lnTo>
                  <a:lnTo>
                    <a:pt x="1473" y="403"/>
                  </a:lnTo>
                  <a:lnTo>
                    <a:pt x="1514" y="714"/>
                  </a:lnTo>
                  <a:lnTo>
                    <a:pt x="1106" y="403"/>
                  </a:lnTo>
                  <a:lnTo>
                    <a:pt x="921" y="418"/>
                  </a:lnTo>
                  <a:lnTo>
                    <a:pt x="812" y="455"/>
                  </a:lnTo>
                  <a:lnTo>
                    <a:pt x="1026" y="525"/>
                  </a:lnTo>
                  <a:lnTo>
                    <a:pt x="690" y="467"/>
                  </a:lnTo>
                  <a:lnTo>
                    <a:pt x="514" y="560"/>
                  </a:lnTo>
                  <a:lnTo>
                    <a:pt x="503" y="681"/>
                  </a:lnTo>
                  <a:lnTo>
                    <a:pt x="268" y="820"/>
                  </a:lnTo>
                  <a:lnTo>
                    <a:pt x="216" y="993"/>
                  </a:lnTo>
                  <a:lnTo>
                    <a:pt x="29" y="1168"/>
                  </a:lnTo>
                  <a:lnTo>
                    <a:pt x="0" y="1462"/>
                  </a:lnTo>
                  <a:lnTo>
                    <a:pt x="80" y="1621"/>
                  </a:lnTo>
                  <a:lnTo>
                    <a:pt x="80" y="1500"/>
                  </a:lnTo>
                  <a:close/>
                </a:path>
              </a:pathLst>
            </a:custGeom>
            <a:solidFill>
              <a:srgbClr val="FFEA00"/>
            </a:solidFill>
            <a:ln w="0">
              <a:solidFill>
                <a:srgbClr val="FFEA00"/>
              </a:solidFill>
              <a:round/>
              <a:headEnd/>
              <a:tailEnd/>
            </a:ln>
          </p:spPr>
          <p:txBody>
            <a:bodyPr/>
            <a:lstStyle/>
            <a:p>
              <a:endParaRPr lang="id-ID"/>
            </a:p>
          </p:txBody>
        </p:sp>
        <p:sp>
          <p:nvSpPr>
            <p:cNvPr id="54294" name="Freeform 22"/>
            <p:cNvSpPr>
              <a:spLocks/>
            </p:cNvSpPr>
            <p:nvPr/>
          </p:nvSpPr>
          <p:spPr bwMode="auto">
            <a:xfrm>
              <a:off x="5091" y="3376"/>
              <a:ext cx="31" cy="25"/>
            </a:xfrm>
            <a:custGeom>
              <a:avLst/>
              <a:gdLst>
                <a:gd name="T0" fmla="*/ 0 w 367"/>
                <a:gd name="T1" fmla="*/ 0 h 302"/>
                <a:gd name="T2" fmla="*/ 0 w 367"/>
                <a:gd name="T3" fmla="*/ 0 h 302"/>
                <a:gd name="T4" fmla="*/ 0 w 367"/>
                <a:gd name="T5" fmla="*/ 0 h 302"/>
                <a:gd name="T6" fmla="*/ 0 w 367"/>
                <a:gd name="T7" fmla="*/ 0 h 302"/>
                <a:gd name="T8" fmla="*/ 0 w 367"/>
                <a:gd name="T9" fmla="*/ 0 h 302"/>
                <a:gd name="T10" fmla="*/ 0 w 367"/>
                <a:gd name="T11" fmla="*/ 0 h 302"/>
                <a:gd name="T12" fmla="*/ 0 60000 65536"/>
                <a:gd name="T13" fmla="*/ 0 60000 65536"/>
                <a:gd name="T14" fmla="*/ 0 60000 65536"/>
                <a:gd name="T15" fmla="*/ 0 60000 65536"/>
                <a:gd name="T16" fmla="*/ 0 60000 65536"/>
                <a:gd name="T17" fmla="*/ 0 60000 65536"/>
                <a:gd name="T18" fmla="*/ 0 w 367"/>
                <a:gd name="T19" fmla="*/ 0 h 302"/>
                <a:gd name="T20" fmla="*/ 367 w 367"/>
                <a:gd name="T21" fmla="*/ 302 h 302"/>
              </a:gdLst>
              <a:ahLst/>
              <a:cxnLst>
                <a:cxn ang="T12">
                  <a:pos x="T0" y="T1"/>
                </a:cxn>
                <a:cxn ang="T13">
                  <a:pos x="T2" y="T3"/>
                </a:cxn>
                <a:cxn ang="T14">
                  <a:pos x="T4" y="T5"/>
                </a:cxn>
                <a:cxn ang="T15">
                  <a:pos x="T6" y="T7"/>
                </a:cxn>
                <a:cxn ang="T16">
                  <a:pos x="T8" y="T9"/>
                </a:cxn>
                <a:cxn ang="T17">
                  <a:pos x="T10" y="T11"/>
                </a:cxn>
              </a:cxnLst>
              <a:rect l="T18" t="T19" r="T20" b="T21"/>
              <a:pathLst>
                <a:path w="367" h="302">
                  <a:moveTo>
                    <a:pt x="0" y="142"/>
                  </a:moveTo>
                  <a:lnTo>
                    <a:pt x="215" y="0"/>
                  </a:lnTo>
                  <a:lnTo>
                    <a:pt x="270" y="56"/>
                  </a:lnTo>
                  <a:lnTo>
                    <a:pt x="367" y="73"/>
                  </a:lnTo>
                  <a:lnTo>
                    <a:pt x="27" y="302"/>
                  </a:lnTo>
                  <a:lnTo>
                    <a:pt x="0" y="142"/>
                  </a:lnTo>
                  <a:close/>
                </a:path>
              </a:pathLst>
            </a:custGeom>
            <a:solidFill>
              <a:srgbClr val="FFFFFF"/>
            </a:solidFill>
            <a:ln w="0">
              <a:solidFill>
                <a:srgbClr val="FFFFFF"/>
              </a:solidFill>
              <a:round/>
              <a:headEnd/>
              <a:tailEnd/>
            </a:ln>
          </p:spPr>
          <p:txBody>
            <a:bodyPr/>
            <a:lstStyle/>
            <a:p>
              <a:endParaRPr lang="id-ID"/>
            </a:p>
          </p:txBody>
        </p:sp>
        <p:sp>
          <p:nvSpPr>
            <p:cNvPr id="54295" name="Freeform 23"/>
            <p:cNvSpPr>
              <a:spLocks/>
            </p:cNvSpPr>
            <p:nvPr/>
          </p:nvSpPr>
          <p:spPr bwMode="auto">
            <a:xfrm>
              <a:off x="4888" y="3272"/>
              <a:ext cx="57" cy="29"/>
            </a:xfrm>
            <a:custGeom>
              <a:avLst/>
              <a:gdLst>
                <a:gd name="T0" fmla="*/ 0 w 678"/>
                <a:gd name="T1" fmla="*/ 0 h 352"/>
                <a:gd name="T2" fmla="*/ 0 w 678"/>
                <a:gd name="T3" fmla="*/ 0 h 352"/>
                <a:gd name="T4" fmla="*/ 0 w 678"/>
                <a:gd name="T5" fmla="*/ 0 h 352"/>
                <a:gd name="T6" fmla="*/ 0 w 678"/>
                <a:gd name="T7" fmla="*/ 0 h 352"/>
                <a:gd name="T8" fmla="*/ 0 w 678"/>
                <a:gd name="T9" fmla="*/ 0 h 352"/>
                <a:gd name="T10" fmla="*/ 0 w 678"/>
                <a:gd name="T11" fmla="*/ 0 h 352"/>
                <a:gd name="T12" fmla="*/ 0 60000 65536"/>
                <a:gd name="T13" fmla="*/ 0 60000 65536"/>
                <a:gd name="T14" fmla="*/ 0 60000 65536"/>
                <a:gd name="T15" fmla="*/ 0 60000 65536"/>
                <a:gd name="T16" fmla="*/ 0 60000 65536"/>
                <a:gd name="T17" fmla="*/ 0 60000 65536"/>
                <a:gd name="T18" fmla="*/ 0 w 678"/>
                <a:gd name="T19" fmla="*/ 0 h 352"/>
                <a:gd name="T20" fmla="*/ 678 w 678"/>
                <a:gd name="T21" fmla="*/ 352 h 352"/>
              </a:gdLst>
              <a:ahLst/>
              <a:cxnLst>
                <a:cxn ang="T12">
                  <a:pos x="T0" y="T1"/>
                </a:cxn>
                <a:cxn ang="T13">
                  <a:pos x="T2" y="T3"/>
                </a:cxn>
                <a:cxn ang="T14">
                  <a:pos x="T4" y="T5"/>
                </a:cxn>
                <a:cxn ang="T15">
                  <a:pos x="T6" y="T7"/>
                </a:cxn>
                <a:cxn ang="T16">
                  <a:pos x="T8" y="T9"/>
                </a:cxn>
                <a:cxn ang="T17">
                  <a:pos x="T10" y="T11"/>
                </a:cxn>
              </a:cxnLst>
              <a:rect l="T18" t="T19" r="T20" b="T21"/>
              <a:pathLst>
                <a:path w="678" h="352">
                  <a:moveTo>
                    <a:pt x="97" y="144"/>
                  </a:moveTo>
                  <a:lnTo>
                    <a:pt x="432" y="0"/>
                  </a:lnTo>
                  <a:lnTo>
                    <a:pt x="678" y="20"/>
                  </a:lnTo>
                  <a:lnTo>
                    <a:pt x="384" y="106"/>
                  </a:lnTo>
                  <a:lnTo>
                    <a:pt x="0" y="352"/>
                  </a:lnTo>
                  <a:lnTo>
                    <a:pt x="97" y="144"/>
                  </a:lnTo>
                  <a:close/>
                </a:path>
              </a:pathLst>
            </a:custGeom>
            <a:solidFill>
              <a:srgbClr val="FFFFFF"/>
            </a:solidFill>
            <a:ln w="0">
              <a:solidFill>
                <a:srgbClr val="FFFFFF"/>
              </a:solidFill>
              <a:round/>
              <a:headEnd/>
              <a:tailEnd/>
            </a:ln>
          </p:spPr>
          <p:txBody>
            <a:bodyPr/>
            <a:lstStyle/>
            <a:p>
              <a:endParaRPr lang="id-ID"/>
            </a:p>
          </p:txBody>
        </p:sp>
        <p:sp>
          <p:nvSpPr>
            <p:cNvPr id="54296" name="Freeform 24"/>
            <p:cNvSpPr>
              <a:spLocks/>
            </p:cNvSpPr>
            <p:nvPr/>
          </p:nvSpPr>
          <p:spPr bwMode="auto">
            <a:xfrm>
              <a:off x="5008" y="3281"/>
              <a:ext cx="26" cy="39"/>
            </a:xfrm>
            <a:custGeom>
              <a:avLst/>
              <a:gdLst>
                <a:gd name="T0" fmla="*/ 0 w 311"/>
                <a:gd name="T1" fmla="*/ 0 h 471"/>
                <a:gd name="T2" fmla="*/ 0 w 311"/>
                <a:gd name="T3" fmla="*/ 0 h 471"/>
                <a:gd name="T4" fmla="*/ 0 w 311"/>
                <a:gd name="T5" fmla="*/ 0 h 471"/>
                <a:gd name="T6" fmla="*/ 0 w 311"/>
                <a:gd name="T7" fmla="*/ 0 h 471"/>
                <a:gd name="T8" fmla="*/ 0 w 311"/>
                <a:gd name="T9" fmla="*/ 0 h 471"/>
                <a:gd name="T10" fmla="*/ 0 60000 65536"/>
                <a:gd name="T11" fmla="*/ 0 60000 65536"/>
                <a:gd name="T12" fmla="*/ 0 60000 65536"/>
                <a:gd name="T13" fmla="*/ 0 60000 65536"/>
                <a:gd name="T14" fmla="*/ 0 60000 65536"/>
                <a:gd name="T15" fmla="*/ 0 w 311"/>
                <a:gd name="T16" fmla="*/ 0 h 471"/>
                <a:gd name="T17" fmla="*/ 311 w 311"/>
                <a:gd name="T18" fmla="*/ 471 h 471"/>
              </a:gdLst>
              <a:ahLst/>
              <a:cxnLst>
                <a:cxn ang="T10">
                  <a:pos x="T0" y="T1"/>
                </a:cxn>
                <a:cxn ang="T11">
                  <a:pos x="T2" y="T3"/>
                </a:cxn>
                <a:cxn ang="T12">
                  <a:pos x="T4" y="T5"/>
                </a:cxn>
                <a:cxn ang="T13">
                  <a:pos x="T6" y="T7"/>
                </a:cxn>
                <a:cxn ang="T14">
                  <a:pos x="T8" y="T9"/>
                </a:cxn>
              </a:cxnLst>
              <a:rect l="T15" t="T16" r="T17" b="T18"/>
              <a:pathLst>
                <a:path w="311" h="471">
                  <a:moveTo>
                    <a:pt x="165" y="67"/>
                  </a:moveTo>
                  <a:lnTo>
                    <a:pt x="0" y="471"/>
                  </a:lnTo>
                  <a:lnTo>
                    <a:pt x="139" y="436"/>
                  </a:lnTo>
                  <a:lnTo>
                    <a:pt x="311" y="0"/>
                  </a:lnTo>
                  <a:lnTo>
                    <a:pt x="165" y="67"/>
                  </a:lnTo>
                  <a:close/>
                </a:path>
              </a:pathLst>
            </a:custGeom>
            <a:solidFill>
              <a:srgbClr val="FFFFFF"/>
            </a:solidFill>
            <a:ln w="0">
              <a:solidFill>
                <a:srgbClr val="FFFFFF"/>
              </a:solidFill>
              <a:round/>
              <a:headEnd/>
              <a:tailEnd/>
            </a:ln>
          </p:spPr>
          <p:txBody>
            <a:bodyPr/>
            <a:lstStyle/>
            <a:p>
              <a:endParaRPr lang="id-ID"/>
            </a:p>
          </p:txBody>
        </p:sp>
        <p:sp>
          <p:nvSpPr>
            <p:cNvPr id="54297" name="Freeform 25"/>
            <p:cNvSpPr>
              <a:spLocks/>
            </p:cNvSpPr>
            <p:nvPr/>
          </p:nvSpPr>
          <p:spPr bwMode="auto">
            <a:xfrm>
              <a:off x="4992" y="3485"/>
              <a:ext cx="24" cy="34"/>
            </a:xfrm>
            <a:custGeom>
              <a:avLst/>
              <a:gdLst>
                <a:gd name="T0" fmla="*/ 0 w 283"/>
                <a:gd name="T1" fmla="*/ 0 h 402"/>
                <a:gd name="T2" fmla="*/ 0 w 283"/>
                <a:gd name="T3" fmla="*/ 0 h 402"/>
                <a:gd name="T4" fmla="*/ 0 w 283"/>
                <a:gd name="T5" fmla="*/ 0 h 402"/>
                <a:gd name="T6" fmla="*/ 0 w 283"/>
                <a:gd name="T7" fmla="*/ 0 h 402"/>
                <a:gd name="T8" fmla="*/ 0 w 283"/>
                <a:gd name="T9" fmla="*/ 0 h 402"/>
                <a:gd name="T10" fmla="*/ 0 60000 65536"/>
                <a:gd name="T11" fmla="*/ 0 60000 65536"/>
                <a:gd name="T12" fmla="*/ 0 60000 65536"/>
                <a:gd name="T13" fmla="*/ 0 60000 65536"/>
                <a:gd name="T14" fmla="*/ 0 60000 65536"/>
                <a:gd name="T15" fmla="*/ 0 w 283"/>
                <a:gd name="T16" fmla="*/ 0 h 402"/>
                <a:gd name="T17" fmla="*/ 283 w 283"/>
                <a:gd name="T18" fmla="*/ 402 h 402"/>
              </a:gdLst>
              <a:ahLst/>
              <a:cxnLst>
                <a:cxn ang="T10">
                  <a:pos x="T0" y="T1"/>
                </a:cxn>
                <a:cxn ang="T11">
                  <a:pos x="T2" y="T3"/>
                </a:cxn>
                <a:cxn ang="T12">
                  <a:pos x="T4" y="T5"/>
                </a:cxn>
                <a:cxn ang="T13">
                  <a:pos x="T6" y="T7"/>
                </a:cxn>
                <a:cxn ang="T14">
                  <a:pos x="T8" y="T9"/>
                </a:cxn>
              </a:cxnLst>
              <a:rect l="T15" t="T16" r="T17" b="T18"/>
              <a:pathLst>
                <a:path w="283" h="402">
                  <a:moveTo>
                    <a:pt x="90" y="100"/>
                  </a:moveTo>
                  <a:lnTo>
                    <a:pt x="283" y="402"/>
                  </a:lnTo>
                  <a:lnTo>
                    <a:pt x="8" y="173"/>
                  </a:lnTo>
                  <a:lnTo>
                    <a:pt x="0" y="0"/>
                  </a:lnTo>
                  <a:lnTo>
                    <a:pt x="90" y="100"/>
                  </a:lnTo>
                  <a:close/>
                </a:path>
              </a:pathLst>
            </a:custGeom>
            <a:solidFill>
              <a:srgbClr val="FFFFFF"/>
            </a:solidFill>
            <a:ln w="0">
              <a:solidFill>
                <a:srgbClr val="FFFFFF"/>
              </a:solidFill>
              <a:round/>
              <a:headEnd/>
              <a:tailEnd/>
            </a:ln>
          </p:spPr>
          <p:txBody>
            <a:bodyPr/>
            <a:lstStyle/>
            <a:p>
              <a:endParaRPr lang="id-ID"/>
            </a:p>
          </p:txBody>
        </p:sp>
        <p:sp>
          <p:nvSpPr>
            <p:cNvPr id="54298" name="Freeform 26"/>
            <p:cNvSpPr>
              <a:spLocks/>
            </p:cNvSpPr>
            <p:nvPr/>
          </p:nvSpPr>
          <p:spPr bwMode="auto">
            <a:xfrm>
              <a:off x="4991" y="3435"/>
              <a:ext cx="39" cy="53"/>
            </a:xfrm>
            <a:custGeom>
              <a:avLst/>
              <a:gdLst>
                <a:gd name="T0" fmla="*/ 0 w 472"/>
                <a:gd name="T1" fmla="*/ 0 h 647"/>
                <a:gd name="T2" fmla="*/ 0 w 472"/>
                <a:gd name="T3" fmla="*/ 0 h 647"/>
                <a:gd name="T4" fmla="*/ 0 w 472"/>
                <a:gd name="T5" fmla="*/ 0 h 647"/>
                <a:gd name="T6" fmla="*/ 0 w 472"/>
                <a:gd name="T7" fmla="*/ 0 h 647"/>
                <a:gd name="T8" fmla="*/ 0 w 472"/>
                <a:gd name="T9" fmla="*/ 0 h 647"/>
                <a:gd name="T10" fmla="*/ 0 w 472"/>
                <a:gd name="T11" fmla="*/ 0 h 647"/>
                <a:gd name="T12" fmla="*/ 0 w 472"/>
                <a:gd name="T13" fmla="*/ 0 h 647"/>
                <a:gd name="T14" fmla="*/ 0 w 472"/>
                <a:gd name="T15" fmla="*/ 0 h 647"/>
                <a:gd name="T16" fmla="*/ 0 w 472"/>
                <a:gd name="T17" fmla="*/ 0 h 6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2"/>
                <a:gd name="T28" fmla="*/ 0 h 647"/>
                <a:gd name="T29" fmla="*/ 472 w 472"/>
                <a:gd name="T30" fmla="*/ 647 h 6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2" h="647">
                  <a:moveTo>
                    <a:pt x="25" y="158"/>
                  </a:moveTo>
                  <a:lnTo>
                    <a:pt x="107" y="314"/>
                  </a:lnTo>
                  <a:lnTo>
                    <a:pt x="367" y="539"/>
                  </a:lnTo>
                  <a:lnTo>
                    <a:pt x="472" y="647"/>
                  </a:lnTo>
                  <a:lnTo>
                    <a:pt x="243" y="314"/>
                  </a:lnTo>
                  <a:lnTo>
                    <a:pt x="218" y="193"/>
                  </a:lnTo>
                  <a:lnTo>
                    <a:pt x="324" y="0"/>
                  </a:lnTo>
                  <a:lnTo>
                    <a:pt x="0" y="105"/>
                  </a:lnTo>
                  <a:lnTo>
                    <a:pt x="25" y="158"/>
                  </a:lnTo>
                  <a:close/>
                </a:path>
              </a:pathLst>
            </a:custGeom>
            <a:solidFill>
              <a:srgbClr val="FFFFFF"/>
            </a:solidFill>
            <a:ln w="0">
              <a:solidFill>
                <a:srgbClr val="FFFFFF"/>
              </a:solidFill>
              <a:round/>
              <a:headEnd/>
              <a:tailEnd/>
            </a:ln>
          </p:spPr>
          <p:txBody>
            <a:bodyPr/>
            <a:lstStyle/>
            <a:p>
              <a:endParaRPr lang="id-ID"/>
            </a:p>
          </p:txBody>
        </p:sp>
        <p:sp>
          <p:nvSpPr>
            <p:cNvPr id="54299" name="Freeform 27"/>
            <p:cNvSpPr>
              <a:spLocks/>
            </p:cNvSpPr>
            <p:nvPr/>
          </p:nvSpPr>
          <p:spPr bwMode="auto">
            <a:xfrm>
              <a:off x="5019" y="3603"/>
              <a:ext cx="17" cy="12"/>
            </a:xfrm>
            <a:custGeom>
              <a:avLst/>
              <a:gdLst>
                <a:gd name="T0" fmla="*/ 0 w 203"/>
                <a:gd name="T1" fmla="*/ 0 h 137"/>
                <a:gd name="T2" fmla="*/ 0 w 203"/>
                <a:gd name="T3" fmla="*/ 0 h 137"/>
                <a:gd name="T4" fmla="*/ 0 w 203"/>
                <a:gd name="T5" fmla="*/ 0 h 137"/>
                <a:gd name="T6" fmla="*/ 0 w 203"/>
                <a:gd name="T7" fmla="*/ 0 h 137"/>
                <a:gd name="T8" fmla="*/ 0 w 203"/>
                <a:gd name="T9" fmla="*/ 0 h 137"/>
                <a:gd name="T10" fmla="*/ 0 60000 65536"/>
                <a:gd name="T11" fmla="*/ 0 60000 65536"/>
                <a:gd name="T12" fmla="*/ 0 60000 65536"/>
                <a:gd name="T13" fmla="*/ 0 60000 65536"/>
                <a:gd name="T14" fmla="*/ 0 60000 65536"/>
                <a:gd name="T15" fmla="*/ 0 w 203"/>
                <a:gd name="T16" fmla="*/ 0 h 137"/>
                <a:gd name="T17" fmla="*/ 203 w 203"/>
                <a:gd name="T18" fmla="*/ 137 h 137"/>
              </a:gdLst>
              <a:ahLst/>
              <a:cxnLst>
                <a:cxn ang="T10">
                  <a:pos x="T0" y="T1"/>
                </a:cxn>
                <a:cxn ang="T11">
                  <a:pos x="T2" y="T3"/>
                </a:cxn>
                <a:cxn ang="T12">
                  <a:pos x="T4" y="T5"/>
                </a:cxn>
                <a:cxn ang="T13">
                  <a:pos x="T6" y="T7"/>
                </a:cxn>
                <a:cxn ang="T14">
                  <a:pos x="T8" y="T9"/>
                </a:cxn>
              </a:cxnLst>
              <a:rect l="T15" t="T16" r="T17" b="T18"/>
              <a:pathLst>
                <a:path w="203" h="137">
                  <a:moveTo>
                    <a:pt x="0" y="72"/>
                  </a:moveTo>
                  <a:lnTo>
                    <a:pt x="203" y="0"/>
                  </a:lnTo>
                  <a:lnTo>
                    <a:pt x="106" y="121"/>
                  </a:lnTo>
                  <a:lnTo>
                    <a:pt x="0" y="137"/>
                  </a:lnTo>
                  <a:lnTo>
                    <a:pt x="0" y="72"/>
                  </a:lnTo>
                  <a:close/>
                </a:path>
              </a:pathLst>
            </a:custGeom>
            <a:solidFill>
              <a:srgbClr val="FFFFFF"/>
            </a:solidFill>
            <a:ln w="0">
              <a:solidFill>
                <a:srgbClr val="FFFFFF"/>
              </a:solidFill>
              <a:round/>
              <a:headEnd/>
              <a:tailEnd/>
            </a:ln>
          </p:spPr>
          <p:txBody>
            <a:bodyPr/>
            <a:lstStyle/>
            <a:p>
              <a:endParaRPr lang="id-ID"/>
            </a:p>
          </p:txBody>
        </p:sp>
        <p:sp>
          <p:nvSpPr>
            <p:cNvPr id="54300" name="Freeform 28"/>
            <p:cNvSpPr>
              <a:spLocks/>
            </p:cNvSpPr>
            <p:nvPr/>
          </p:nvSpPr>
          <p:spPr bwMode="auto">
            <a:xfrm>
              <a:off x="4955" y="3499"/>
              <a:ext cx="74" cy="90"/>
            </a:xfrm>
            <a:custGeom>
              <a:avLst/>
              <a:gdLst>
                <a:gd name="T0" fmla="*/ 0 w 895"/>
                <a:gd name="T1" fmla="*/ 0 h 1082"/>
                <a:gd name="T2" fmla="*/ 0 w 895"/>
                <a:gd name="T3" fmla="*/ 0 h 1082"/>
                <a:gd name="T4" fmla="*/ 0 w 895"/>
                <a:gd name="T5" fmla="*/ 0 h 1082"/>
                <a:gd name="T6" fmla="*/ 0 w 895"/>
                <a:gd name="T7" fmla="*/ 0 h 1082"/>
                <a:gd name="T8" fmla="*/ 0 w 895"/>
                <a:gd name="T9" fmla="*/ 0 h 1082"/>
                <a:gd name="T10" fmla="*/ 0 w 895"/>
                <a:gd name="T11" fmla="*/ 0 h 1082"/>
                <a:gd name="T12" fmla="*/ 0 w 895"/>
                <a:gd name="T13" fmla="*/ 0 h 1082"/>
                <a:gd name="T14" fmla="*/ 0 w 895"/>
                <a:gd name="T15" fmla="*/ 0 h 1082"/>
                <a:gd name="T16" fmla="*/ 0 w 895"/>
                <a:gd name="T17" fmla="*/ 0 h 1082"/>
                <a:gd name="T18" fmla="*/ 0 w 895"/>
                <a:gd name="T19" fmla="*/ 0 h 1082"/>
                <a:gd name="T20" fmla="*/ 0 w 895"/>
                <a:gd name="T21" fmla="*/ 0 h 1082"/>
                <a:gd name="T22" fmla="*/ 0 w 895"/>
                <a:gd name="T23" fmla="*/ 0 h 1082"/>
                <a:gd name="T24" fmla="*/ 0 w 895"/>
                <a:gd name="T25" fmla="*/ 0 h 1082"/>
                <a:gd name="T26" fmla="*/ 0 w 895"/>
                <a:gd name="T27" fmla="*/ 0 h 1082"/>
                <a:gd name="T28" fmla="*/ 0 w 895"/>
                <a:gd name="T29" fmla="*/ 0 h 1082"/>
                <a:gd name="T30" fmla="*/ 0 w 895"/>
                <a:gd name="T31" fmla="*/ 0 h 1082"/>
                <a:gd name="T32" fmla="*/ 0 w 895"/>
                <a:gd name="T33" fmla="*/ 0 h 1082"/>
                <a:gd name="T34" fmla="*/ 0 w 895"/>
                <a:gd name="T35" fmla="*/ 0 h 1082"/>
                <a:gd name="T36" fmla="*/ 0 w 895"/>
                <a:gd name="T37" fmla="*/ 0 h 10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95"/>
                <a:gd name="T58" fmla="*/ 0 h 1082"/>
                <a:gd name="T59" fmla="*/ 895 w 895"/>
                <a:gd name="T60" fmla="*/ 1082 h 10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95" h="1082">
                  <a:moveTo>
                    <a:pt x="39" y="89"/>
                  </a:moveTo>
                  <a:lnTo>
                    <a:pt x="0" y="276"/>
                  </a:lnTo>
                  <a:lnTo>
                    <a:pt x="204" y="383"/>
                  </a:lnTo>
                  <a:lnTo>
                    <a:pt x="188" y="505"/>
                  </a:lnTo>
                  <a:lnTo>
                    <a:pt x="351" y="592"/>
                  </a:lnTo>
                  <a:lnTo>
                    <a:pt x="530" y="816"/>
                  </a:lnTo>
                  <a:lnTo>
                    <a:pt x="540" y="1061"/>
                  </a:lnTo>
                  <a:lnTo>
                    <a:pt x="596" y="1082"/>
                  </a:lnTo>
                  <a:lnTo>
                    <a:pt x="718" y="975"/>
                  </a:lnTo>
                  <a:lnTo>
                    <a:pt x="895" y="608"/>
                  </a:lnTo>
                  <a:lnTo>
                    <a:pt x="692" y="816"/>
                  </a:lnTo>
                  <a:lnTo>
                    <a:pt x="555" y="785"/>
                  </a:lnTo>
                  <a:lnTo>
                    <a:pt x="433" y="505"/>
                  </a:lnTo>
                  <a:lnTo>
                    <a:pt x="326" y="521"/>
                  </a:lnTo>
                  <a:lnTo>
                    <a:pt x="285" y="419"/>
                  </a:lnTo>
                  <a:lnTo>
                    <a:pt x="340" y="348"/>
                  </a:lnTo>
                  <a:lnTo>
                    <a:pt x="147" y="210"/>
                  </a:lnTo>
                  <a:lnTo>
                    <a:pt x="178" y="0"/>
                  </a:lnTo>
                  <a:lnTo>
                    <a:pt x="39" y="89"/>
                  </a:lnTo>
                  <a:close/>
                </a:path>
              </a:pathLst>
            </a:custGeom>
            <a:solidFill>
              <a:srgbClr val="FFFFFF"/>
            </a:solidFill>
            <a:ln w="0">
              <a:solidFill>
                <a:srgbClr val="FFFFFF"/>
              </a:solidFill>
              <a:round/>
              <a:headEnd/>
              <a:tailEnd/>
            </a:ln>
          </p:spPr>
          <p:txBody>
            <a:bodyPr/>
            <a:lstStyle/>
            <a:p>
              <a:endParaRPr lang="id-ID"/>
            </a:p>
          </p:txBody>
        </p:sp>
        <p:sp>
          <p:nvSpPr>
            <p:cNvPr id="54301" name="Freeform 29"/>
            <p:cNvSpPr>
              <a:spLocks/>
            </p:cNvSpPr>
            <p:nvPr/>
          </p:nvSpPr>
          <p:spPr bwMode="auto">
            <a:xfrm>
              <a:off x="4917" y="3341"/>
              <a:ext cx="90" cy="148"/>
            </a:xfrm>
            <a:custGeom>
              <a:avLst/>
              <a:gdLst>
                <a:gd name="T0" fmla="*/ 0 w 1079"/>
                <a:gd name="T1" fmla="*/ 0 h 1768"/>
                <a:gd name="T2" fmla="*/ 0 w 1079"/>
                <a:gd name="T3" fmla="*/ 0 h 1768"/>
                <a:gd name="T4" fmla="*/ 0 w 1079"/>
                <a:gd name="T5" fmla="*/ 0 h 1768"/>
                <a:gd name="T6" fmla="*/ 0 w 1079"/>
                <a:gd name="T7" fmla="*/ 0 h 1768"/>
                <a:gd name="T8" fmla="*/ 0 w 1079"/>
                <a:gd name="T9" fmla="*/ 0 h 1768"/>
                <a:gd name="T10" fmla="*/ 0 w 1079"/>
                <a:gd name="T11" fmla="*/ 0 h 1768"/>
                <a:gd name="T12" fmla="*/ 0 w 1079"/>
                <a:gd name="T13" fmla="*/ 0 h 1768"/>
                <a:gd name="T14" fmla="*/ 0 w 1079"/>
                <a:gd name="T15" fmla="*/ 0 h 1768"/>
                <a:gd name="T16" fmla="*/ 0 w 1079"/>
                <a:gd name="T17" fmla="*/ 0 h 1768"/>
                <a:gd name="T18" fmla="*/ 0 w 1079"/>
                <a:gd name="T19" fmla="*/ 0 h 1768"/>
                <a:gd name="T20" fmla="*/ 0 w 1079"/>
                <a:gd name="T21" fmla="*/ 0 h 1768"/>
                <a:gd name="T22" fmla="*/ 0 w 1079"/>
                <a:gd name="T23" fmla="*/ 0 h 1768"/>
                <a:gd name="T24" fmla="*/ 0 w 1079"/>
                <a:gd name="T25" fmla="*/ 0 h 1768"/>
                <a:gd name="T26" fmla="*/ 0 w 1079"/>
                <a:gd name="T27" fmla="*/ 0 h 1768"/>
                <a:gd name="T28" fmla="*/ 0 w 1079"/>
                <a:gd name="T29" fmla="*/ 0 h 1768"/>
                <a:gd name="T30" fmla="*/ 0 w 1079"/>
                <a:gd name="T31" fmla="*/ 0 h 1768"/>
                <a:gd name="T32" fmla="*/ 0 w 1079"/>
                <a:gd name="T33" fmla="*/ 0 h 1768"/>
                <a:gd name="T34" fmla="*/ 0 w 1079"/>
                <a:gd name="T35" fmla="*/ 0 h 176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79"/>
                <a:gd name="T55" fmla="*/ 0 h 1768"/>
                <a:gd name="T56" fmla="*/ 1079 w 1079"/>
                <a:gd name="T57" fmla="*/ 1768 h 176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79" h="1768">
                  <a:moveTo>
                    <a:pt x="0" y="188"/>
                  </a:moveTo>
                  <a:lnTo>
                    <a:pt x="238" y="999"/>
                  </a:lnTo>
                  <a:lnTo>
                    <a:pt x="147" y="1193"/>
                  </a:lnTo>
                  <a:lnTo>
                    <a:pt x="91" y="1422"/>
                  </a:lnTo>
                  <a:lnTo>
                    <a:pt x="0" y="1768"/>
                  </a:lnTo>
                  <a:lnTo>
                    <a:pt x="91" y="1735"/>
                  </a:lnTo>
                  <a:lnTo>
                    <a:pt x="238" y="1498"/>
                  </a:lnTo>
                  <a:lnTo>
                    <a:pt x="269" y="1117"/>
                  </a:lnTo>
                  <a:lnTo>
                    <a:pt x="541" y="694"/>
                  </a:lnTo>
                  <a:lnTo>
                    <a:pt x="657" y="1075"/>
                  </a:lnTo>
                  <a:lnTo>
                    <a:pt x="747" y="1152"/>
                  </a:lnTo>
                  <a:lnTo>
                    <a:pt x="1018" y="1152"/>
                  </a:lnTo>
                  <a:lnTo>
                    <a:pt x="1079" y="1038"/>
                  </a:lnTo>
                  <a:lnTo>
                    <a:pt x="839" y="0"/>
                  </a:lnTo>
                  <a:lnTo>
                    <a:pt x="479" y="76"/>
                  </a:lnTo>
                  <a:lnTo>
                    <a:pt x="508" y="536"/>
                  </a:lnTo>
                  <a:lnTo>
                    <a:pt x="300" y="575"/>
                  </a:lnTo>
                  <a:lnTo>
                    <a:pt x="0" y="188"/>
                  </a:lnTo>
                  <a:close/>
                </a:path>
              </a:pathLst>
            </a:custGeom>
            <a:solidFill>
              <a:srgbClr val="FFFFFF"/>
            </a:solidFill>
            <a:ln w="0">
              <a:solidFill>
                <a:srgbClr val="FFFFFF"/>
              </a:solidFill>
              <a:round/>
              <a:headEnd/>
              <a:tailEnd/>
            </a:ln>
          </p:spPr>
          <p:txBody>
            <a:bodyPr/>
            <a:lstStyle/>
            <a:p>
              <a:endParaRPr lang="id-ID"/>
            </a:p>
          </p:txBody>
        </p:sp>
        <p:sp>
          <p:nvSpPr>
            <p:cNvPr id="54302" name="Freeform 30"/>
            <p:cNvSpPr>
              <a:spLocks/>
            </p:cNvSpPr>
            <p:nvPr/>
          </p:nvSpPr>
          <p:spPr bwMode="auto">
            <a:xfrm>
              <a:off x="4912" y="3251"/>
              <a:ext cx="34" cy="14"/>
            </a:xfrm>
            <a:custGeom>
              <a:avLst/>
              <a:gdLst>
                <a:gd name="T0" fmla="*/ 0 w 408"/>
                <a:gd name="T1" fmla="*/ 0 h 157"/>
                <a:gd name="T2" fmla="*/ 0 w 408"/>
                <a:gd name="T3" fmla="*/ 0 h 157"/>
                <a:gd name="T4" fmla="*/ 0 w 408"/>
                <a:gd name="T5" fmla="*/ 0 h 157"/>
                <a:gd name="T6" fmla="*/ 0 w 408"/>
                <a:gd name="T7" fmla="*/ 0 h 157"/>
                <a:gd name="T8" fmla="*/ 0 w 408"/>
                <a:gd name="T9" fmla="*/ 0 h 157"/>
                <a:gd name="T10" fmla="*/ 0 60000 65536"/>
                <a:gd name="T11" fmla="*/ 0 60000 65536"/>
                <a:gd name="T12" fmla="*/ 0 60000 65536"/>
                <a:gd name="T13" fmla="*/ 0 60000 65536"/>
                <a:gd name="T14" fmla="*/ 0 60000 65536"/>
                <a:gd name="T15" fmla="*/ 0 w 408"/>
                <a:gd name="T16" fmla="*/ 0 h 157"/>
                <a:gd name="T17" fmla="*/ 408 w 408"/>
                <a:gd name="T18" fmla="*/ 157 h 157"/>
              </a:gdLst>
              <a:ahLst/>
              <a:cxnLst>
                <a:cxn ang="T10">
                  <a:pos x="T0" y="T1"/>
                </a:cxn>
                <a:cxn ang="T11">
                  <a:pos x="T2" y="T3"/>
                </a:cxn>
                <a:cxn ang="T12">
                  <a:pos x="T4" y="T5"/>
                </a:cxn>
                <a:cxn ang="T13">
                  <a:pos x="T6" y="T7"/>
                </a:cxn>
                <a:cxn ang="T14">
                  <a:pos x="T8" y="T9"/>
                </a:cxn>
              </a:cxnLst>
              <a:rect l="T15" t="T16" r="T17" b="T18"/>
              <a:pathLst>
                <a:path w="408" h="157">
                  <a:moveTo>
                    <a:pt x="108" y="56"/>
                  </a:moveTo>
                  <a:lnTo>
                    <a:pt x="0" y="157"/>
                  </a:lnTo>
                  <a:lnTo>
                    <a:pt x="325" y="122"/>
                  </a:lnTo>
                  <a:lnTo>
                    <a:pt x="408" y="0"/>
                  </a:lnTo>
                  <a:lnTo>
                    <a:pt x="108" y="56"/>
                  </a:lnTo>
                  <a:close/>
                </a:path>
              </a:pathLst>
            </a:custGeom>
            <a:solidFill>
              <a:srgbClr val="FFFFFF"/>
            </a:solidFill>
            <a:ln w="0">
              <a:solidFill>
                <a:srgbClr val="FFFFFF"/>
              </a:solidFill>
              <a:round/>
              <a:headEnd/>
              <a:tailEnd/>
            </a:ln>
          </p:spPr>
          <p:txBody>
            <a:bodyPr/>
            <a:lstStyle/>
            <a:p>
              <a:endParaRPr lang="id-ID"/>
            </a:p>
          </p:txBody>
        </p:sp>
        <p:sp>
          <p:nvSpPr>
            <p:cNvPr id="54303" name="Freeform 31"/>
            <p:cNvSpPr>
              <a:spLocks/>
            </p:cNvSpPr>
            <p:nvPr/>
          </p:nvSpPr>
          <p:spPr bwMode="auto">
            <a:xfrm>
              <a:off x="5026" y="3215"/>
              <a:ext cx="45" cy="57"/>
            </a:xfrm>
            <a:custGeom>
              <a:avLst/>
              <a:gdLst>
                <a:gd name="T0" fmla="*/ 0 w 537"/>
                <a:gd name="T1" fmla="*/ 0 h 678"/>
                <a:gd name="T2" fmla="*/ 0 w 537"/>
                <a:gd name="T3" fmla="*/ 0 h 678"/>
                <a:gd name="T4" fmla="*/ 0 w 537"/>
                <a:gd name="T5" fmla="*/ 0 h 678"/>
                <a:gd name="T6" fmla="*/ 0 w 537"/>
                <a:gd name="T7" fmla="*/ 0 h 678"/>
                <a:gd name="T8" fmla="*/ 0 w 537"/>
                <a:gd name="T9" fmla="*/ 0 h 678"/>
                <a:gd name="T10" fmla="*/ 0 w 537"/>
                <a:gd name="T11" fmla="*/ 0 h 678"/>
                <a:gd name="T12" fmla="*/ 0 w 537"/>
                <a:gd name="T13" fmla="*/ 0 h 678"/>
                <a:gd name="T14" fmla="*/ 0 w 537"/>
                <a:gd name="T15" fmla="*/ 0 h 678"/>
                <a:gd name="T16" fmla="*/ 0 w 537"/>
                <a:gd name="T17" fmla="*/ 0 h 678"/>
                <a:gd name="T18" fmla="*/ 0 w 537"/>
                <a:gd name="T19" fmla="*/ 0 h 678"/>
                <a:gd name="T20" fmla="*/ 0 w 537"/>
                <a:gd name="T21" fmla="*/ 0 h 678"/>
                <a:gd name="T22" fmla="*/ 0 w 537"/>
                <a:gd name="T23" fmla="*/ 0 h 678"/>
                <a:gd name="T24" fmla="*/ 0 w 537"/>
                <a:gd name="T25" fmla="*/ 0 h 678"/>
                <a:gd name="T26" fmla="*/ 0 w 537"/>
                <a:gd name="T27" fmla="*/ 0 h 678"/>
                <a:gd name="T28" fmla="*/ 0 w 537"/>
                <a:gd name="T29" fmla="*/ 0 h 678"/>
                <a:gd name="T30" fmla="*/ 0 w 537"/>
                <a:gd name="T31" fmla="*/ 0 h 678"/>
                <a:gd name="T32" fmla="*/ 0 w 537"/>
                <a:gd name="T33" fmla="*/ 0 h 678"/>
                <a:gd name="T34" fmla="*/ 0 w 537"/>
                <a:gd name="T35" fmla="*/ 0 h 678"/>
                <a:gd name="T36" fmla="*/ 0 w 537"/>
                <a:gd name="T37" fmla="*/ 0 h 678"/>
                <a:gd name="T38" fmla="*/ 0 w 537"/>
                <a:gd name="T39" fmla="*/ 0 h 678"/>
                <a:gd name="T40" fmla="*/ 0 w 537"/>
                <a:gd name="T41" fmla="*/ 0 h 678"/>
                <a:gd name="T42" fmla="*/ 0 w 537"/>
                <a:gd name="T43" fmla="*/ 0 h 678"/>
                <a:gd name="T44" fmla="*/ 0 w 537"/>
                <a:gd name="T45" fmla="*/ 0 h 678"/>
                <a:gd name="T46" fmla="*/ 0 w 537"/>
                <a:gd name="T47" fmla="*/ 0 h 67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37"/>
                <a:gd name="T73" fmla="*/ 0 h 678"/>
                <a:gd name="T74" fmla="*/ 537 w 537"/>
                <a:gd name="T75" fmla="*/ 678 h 67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37" h="678">
                  <a:moveTo>
                    <a:pt x="238" y="36"/>
                  </a:moveTo>
                  <a:lnTo>
                    <a:pt x="65" y="259"/>
                  </a:lnTo>
                  <a:lnTo>
                    <a:pt x="0" y="540"/>
                  </a:lnTo>
                  <a:lnTo>
                    <a:pt x="82" y="556"/>
                  </a:lnTo>
                  <a:lnTo>
                    <a:pt x="229" y="280"/>
                  </a:lnTo>
                  <a:lnTo>
                    <a:pt x="229" y="470"/>
                  </a:lnTo>
                  <a:lnTo>
                    <a:pt x="277" y="490"/>
                  </a:lnTo>
                  <a:lnTo>
                    <a:pt x="402" y="369"/>
                  </a:lnTo>
                  <a:lnTo>
                    <a:pt x="350" y="556"/>
                  </a:lnTo>
                  <a:lnTo>
                    <a:pt x="415" y="577"/>
                  </a:lnTo>
                  <a:lnTo>
                    <a:pt x="443" y="678"/>
                  </a:lnTo>
                  <a:lnTo>
                    <a:pt x="537" y="505"/>
                  </a:lnTo>
                  <a:lnTo>
                    <a:pt x="456" y="505"/>
                  </a:lnTo>
                  <a:lnTo>
                    <a:pt x="523" y="383"/>
                  </a:lnTo>
                  <a:lnTo>
                    <a:pt x="456" y="401"/>
                  </a:lnTo>
                  <a:lnTo>
                    <a:pt x="537" y="259"/>
                  </a:lnTo>
                  <a:lnTo>
                    <a:pt x="432" y="297"/>
                  </a:lnTo>
                  <a:lnTo>
                    <a:pt x="537" y="123"/>
                  </a:lnTo>
                  <a:lnTo>
                    <a:pt x="391" y="224"/>
                  </a:lnTo>
                  <a:lnTo>
                    <a:pt x="498" y="0"/>
                  </a:lnTo>
                  <a:lnTo>
                    <a:pt x="376" y="0"/>
                  </a:lnTo>
                  <a:lnTo>
                    <a:pt x="212" y="187"/>
                  </a:lnTo>
                  <a:lnTo>
                    <a:pt x="277" y="51"/>
                  </a:lnTo>
                  <a:lnTo>
                    <a:pt x="238" y="36"/>
                  </a:lnTo>
                  <a:close/>
                </a:path>
              </a:pathLst>
            </a:custGeom>
            <a:solidFill>
              <a:srgbClr val="FFFFFF"/>
            </a:solidFill>
            <a:ln w="0">
              <a:solidFill>
                <a:srgbClr val="FFFFFF"/>
              </a:solidFill>
              <a:round/>
              <a:headEnd/>
              <a:tailEnd/>
            </a:ln>
          </p:spPr>
          <p:txBody>
            <a:bodyPr/>
            <a:lstStyle/>
            <a:p>
              <a:endParaRPr lang="id-ID"/>
            </a:p>
          </p:txBody>
        </p:sp>
        <p:sp>
          <p:nvSpPr>
            <p:cNvPr id="54304" name="Freeform 32"/>
            <p:cNvSpPr>
              <a:spLocks/>
            </p:cNvSpPr>
            <p:nvPr/>
          </p:nvSpPr>
          <p:spPr bwMode="auto">
            <a:xfrm>
              <a:off x="5077" y="3265"/>
              <a:ext cx="47" cy="82"/>
            </a:xfrm>
            <a:custGeom>
              <a:avLst/>
              <a:gdLst>
                <a:gd name="T0" fmla="*/ 0 w 571"/>
                <a:gd name="T1" fmla="*/ 0 h 995"/>
                <a:gd name="T2" fmla="*/ 0 w 571"/>
                <a:gd name="T3" fmla="*/ 0 h 995"/>
                <a:gd name="T4" fmla="*/ 0 w 571"/>
                <a:gd name="T5" fmla="*/ 0 h 995"/>
                <a:gd name="T6" fmla="*/ 0 w 571"/>
                <a:gd name="T7" fmla="*/ 0 h 995"/>
                <a:gd name="T8" fmla="*/ 0 w 571"/>
                <a:gd name="T9" fmla="*/ 0 h 995"/>
                <a:gd name="T10" fmla="*/ 0 w 571"/>
                <a:gd name="T11" fmla="*/ 0 h 995"/>
                <a:gd name="T12" fmla="*/ 0 w 571"/>
                <a:gd name="T13" fmla="*/ 0 h 995"/>
                <a:gd name="T14" fmla="*/ 0 w 571"/>
                <a:gd name="T15" fmla="*/ 0 h 995"/>
                <a:gd name="T16" fmla="*/ 0 w 571"/>
                <a:gd name="T17" fmla="*/ 0 h 995"/>
                <a:gd name="T18" fmla="*/ 0 w 571"/>
                <a:gd name="T19" fmla="*/ 0 h 995"/>
                <a:gd name="T20" fmla="*/ 0 w 571"/>
                <a:gd name="T21" fmla="*/ 0 h 995"/>
                <a:gd name="T22" fmla="*/ 0 w 571"/>
                <a:gd name="T23" fmla="*/ 0 h 995"/>
                <a:gd name="T24" fmla="*/ 0 w 571"/>
                <a:gd name="T25" fmla="*/ 0 h 995"/>
                <a:gd name="T26" fmla="*/ 0 w 571"/>
                <a:gd name="T27" fmla="*/ 0 h 995"/>
                <a:gd name="T28" fmla="*/ 0 w 571"/>
                <a:gd name="T29" fmla="*/ 0 h 995"/>
                <a:gd name="T30" fmla="*/ 0 w 571"/>
                <a:gd name="T31" fmla="*/ 0 h 995"/>
                <a:gd name="T32" fmla="*/ 0 w 571"/>
                <a:gd name="T33" fmla="*/ 0 h 995"/>
                <a:gd name="T34" fmla="*/ 0 w 571"/>
                <a:gd name="T35" fmla="*/ 0 h 995"/>
                <a:gd name="T36" fmla="*/ 0 w 571"/>
                <a:gd name="T37" fmla="*/ 0 h 995"/>
                <a:gd name="T38" fmla="*/ 0 w 571"/>
                <a:gd name="T39" fmla="*/ 0 h 995"/>
                <a:gd name="T40" fmla="*/ 0 w 571"/>
                <a:gd name="T41" fmla="*/ 0 h 995"/>
                <a:gd name="T42" fmla="*/ 0 w 571"/>
                <a:gd name="T43" fmla="*/ 0 h 995"/>
                <a:gd name="T44" fmla="*/ 0 w 571"/>
                <a:gd name="T45" fmla="*/ 0 h 995"/>
                <a:gd name="T46" fmla="*/ 0 w 571"/>
                <a:gd name="T47" fmla="*/ 0 h 995"/>
                <a:gd name="T48" fmla="*/ 0 w 571"/>
                <a:gd name="T49" fmla="*/ 0 h 99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71"/>
                <a:gd name="T76" fmla="*/ 0 h 995"/>
                <a:gd name="T77" fmla="*/ 571 w 571"/>
                <a:gd name="T78" fmla="*/ 995 h 99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71" h="995">
                  <a:moveTo>
                    <a:pt x="122" y="210"/>
                  </a:moveTo>
                  <a:lnTo>
                    <a:pt x="39" y="504"/>
                  </a:lnTo>
                  <a:lnTo>
                    <a:pt x="243" y="491"/>
                  </a:lnTo>
                  <a:lnTo>
                    <a:pt x="0" y="629"/>
                  </a:lnTo>
                  <a:lnTo>
                    <a:pt x="0" y="995"/>
                  </a:lnTo>
                  <a:lnTo>
                    <a:pt x="472" y="906"/>
                  </a:lnTo>
                  <a:lnTo>
                    <a:pt x="260" y="893"/>
                  </a:lnTo>
                  <a:lnTo>
                    <a:pt x="461" y="822"/>
                  </a:lnTo>
                  <a:lnTo>
                    <a:pt x="243" y="822"/>
                  </a:lnTo>
                  <a:lnTo>
                    <a:pt x="513" y="677"/>
                  </a:lnTo>
                  <a:lnTo>
                    <a:pt x="260" y="699"/>
                  </a:lnTo>
                  <a:lnTo>
                    <a:pt x="544" y="591"/>
                  </a:lnTo>
                  <a:lnTo>
                    <a:pt x="284" y="612"/>
                  </a:lnTo>
                  <a:lnTo>
                    <a:pt x="513" y="491"/>
                  </a:lnTo>
                  <a:lnTo>
                    <a:pt x="299" y="526"/>
                  </a:lnTo>
                  <a:lnTo>
                    <a:pt x="461" y="402"/>
                  </a:lnTo>
                  <a:lnTo>
                    <a:pt x="326" y="402"/>
                  </a:lnTo>
                  <a:lnTo>
                    <a:pt x="571" y="260"/>
                  </a:lnTo>
                  <a:lnTo>
                    <a:pt x="381" y="280"/>
                  </a:lnTo>
                  <a:lnTo>
                    <a:pt x="528" y="193"/>
                  </a:lnTo>
                  <a:lnTo>
                    <a:pt x="299" y="210"/>
                  </a:lnTo>
                  <a:lnTo>
                    <a:pt x="571" y="72"/>
                  </a:lnTo>
                  <a:lnTo>
                    <a:pt x="243" y="138"/>
                  </a:lnTo>
                  <a:lnTo>
                    <a:pt x="503" y="0"/>
                  </a:lnTo>
                  <a:lnTo>
                    <a:pt x="122" y="210"/>
                  </a:lnTo>
                  <a:close/>
                </a:path>
              </a:pathLst>
            </a:custGeom>
            <a:solidFill>
              <a:srgbClr val="FFFFFF"/>
            </a:solidFill>
            <a:ln w="0">
              <a:solidFill>
                <a:srgbClr val="FFFFFF"/>
              </a:solidFill>
              <a:round/>
              <a:headEnd/>
              <a:tailEnd/>
            </a:ln>
          </p:spPr>
          <p:txBody>
            <a:bodyPr/>
            <a:lstStyle/>
            <a:p>
              <a:endParaRPr lang="id-ID"/>
            </a:p>
          </p:txBody>
        </p:sp>
        <p:sp>
          <p:nvSpPr>
            <p:cNvPr id="54305" name="Freeform 33"/>
            <p:cNvSpPr>
              <a:spLocks/>
            </p:cNvSpPr>
            <p:nvPr/>
          </p:nvSpPr>
          <p:spPr bwMode="auto">
            <a:xfrm>
              <a:off x="4704" y="3632"/>
              <a:ext cx="210" cy="149"/>
            </a:xfrm>
            <a:custGeom>
              <a:avLst/>
              <a:gdLst>
                <a:gd name="T0" fmla="*/ 0 w 2517"/>
                <a:gd name="T1" fmla="*/ 0 h 1788"/>
                <a:gd name="T2" fmla="*/ 0 w 2517"/>
                <a:gd name="T3" fmla="*/ 0 h 1788"/>
                <a:gd name="T4" fmla="*/ 0 w 2517"/>
                <a:gd name="T5" fmla="*/ 0 h 1788"/>
                <a:gd name="T6" fmla="*/ 0 w 2517"/>
                <a:gd name="T7" fmla="*/ 0 h 1788"/>
                <a:gd name="T8" fmla="*/ 0 w 2517"/>
                <a:gd name="T9" fmla="*/ 0 h 1788"/>
                <a:gd name="T10" fmla="*/ 0 w 2517"/>
                <a:gd name="T11" fmla="*/ 0 h 1788"/>
                <a:gd name="T12" fmla="*/ 0 w 2517"/>
                <a:gd name="T13" fmla="*/ 0 h 1788"/>
                <a:gd name="T14" fmla="*/ 0 w 2517"/>
                <a:gd name="T15" fmla="*/ 0 h 1788"/>
                <a:gd name="T16" fmla="*/ 0 w 2517"/>
                <a:gd name="T17" fmla="*/ 0 h 1788"/>
                <a:gd name="T18" fmla="*/ 0 w 2517"/>
                <a:gd name="T19" fmla="*/ 0 h 1788"/>
                <a:gd name="T20" fmla="*/ 0 w 2517"/>
                <a:gd name="T21" fmla="*/ 0 h 1788"/>
                <a:gd name="T22" fmla="*/ 0 w 2517"/>
                <a:gd name="T23" fmla="*/ 0 h 1788"/>
                <a:gd name="T24" fmla="*/ 0 w 2517"/>
                <a:gd name="T25" fmla="*/ 0 h 17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17"/>
                <a:gd name="T40" fmla="*/ 0 h 1788"/>
                <a:gd name="T41" fmla="*/ 2517 w 2517"/>
                <a:gd name="T42" fmla="*/ 1788 h 178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17" h="1788">
                  <a:moveTo>
                    <a:pt x="0" y="25"/>
                  </a:moveTo>
                  <a:lnTo>
                    <a:pt x="398" y="0"/>
                  </a:lnTo>
                  <a:lnTo>
                    <a:pt x="636" y="719"/>
                  </a:lnTo>
                  <a:lnTo>
                    <a:pt x="1014" y="643"/>
                  </a:lnTo>
                  <a:lnTo>
                    <a:pt x="1786" y="228"/>
                  </a:lnTo>
                  <a:lnTo>
                    <a:pt x="2517" y="1687"/>
                  </a:lnTo>
                  <a:lnTo>
                    <a:pt x="2379" y="1764"/>
                  </a:lnTo>
                  <a:lnTo>
                    <a:pt x="2025" y="1788"/>
                  </a:lnTo>
                  <a:lnTo>
                    <a:pt x="1586" y="1432"/>
                  </a:lnTo>
                  <a:lnTo>
                    <a:pt x="595" y="768"/>
                  </a:lnTo>
                  <a:lnTo>
                    <a:pt x="342" y="178"/>
                  </a:lnTo>
                  <a:lnTo>
                    <a:pt x="180" y="51"/>
                  </a:lnTo>
                  <a:lnTo>
                    <a:pt x="0" y="25"/>
                  </a:lnTo>
                  <a:close/>
                </a:path>
              </a:pathLst>
            </a:custGeom>
            <a:solidFill>
              <a:srgbClr val="FFFFFF"/>
            </a:solidFill>
            <a:ln w="0">
              <a:solidFill>
                <a:srgbClr val="FFFFFF"/>
              </a:solidFill>
              <a:round/>
              <a:headEnd/>
              <a:tailEnd/>
            </a:ln>
          </p:spPr>
          <p:txBody>
            <a:bodyPr/>
            <a:lstStyle/>
            <a:p>
              <a:endParaRPr lang="id-ID"/>
            </a:p>
          </p:txBody>
        </p:sp>
        <p:sp>
          <p:nvSpPr>
            <p:cNvPr id="54306" name="Freeform 34"/>
            <p:cNvSpPr>
              <a:spLocks/>
            </p:cNvSpPr>
            <p:nvPr/>
          </p:nvSpPr>
          <p:spPr bwMode="auto">
            <a:xfrm>
              <a:off x="4881" y="3794"/>
              <a:ext cx="68" cy="96"/>
            </a:xfrm>
            <a:custGeom>
              <a:avLst/>
              <a:gdLst>
                <a:gd name="T0" fmla="*/ 0 w 816"/>
                <a:gd name="T1" fmla="*/ 0 h 1151"/>
                <a:gd name="T2" fmla="*/ 0 w 816"/>
                <a:gd name="T3" fmla="*/ 0 h 1151"/>
                <a:gd name="T4" fmla="*/ 0 w 816"/>
                <a:gd name="T5" fmla="*/ 0 h 1151"/>
                <a:gd name="T6" fmla="*/ 0 w 816"/>
                <a:gd name="T7" fmla="*/ 0 h 1151"/>
                <a:gd name="T8" fmla="*/ 0 w 816"/>
                <a:gd name="T9" fmla="*/ 0 h 1151"/>
                <a:gd name="T10" fmla="*/ 0 w 816"/>
                <a:gd name="T11" fmla="*/ 0 h 1151"/>
                <a:gd name="T12" fmla="*/ 0 w 816"/>
                <a:gd name="T13" fmla="*/ 0 h 1151"/>
                <a:gd name="T14" fmla="*/ 0 w 816"/>
                <a:gd name="T15" fmla="*/ 0 h 1151"/>
                <a:gd name="T16" fmla="*/ 0 w 816"/>
                <a:gd name="T17" fmla="*/ 0 h 1151"/>
                <a:gd name="T18" fmla="*/ 0 w 816"/>
                <a:gd name="T19" fmla="*/ 0 h 11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16"/>
                <a:gd name="T31" fmla="*/ 0 h 1151"/>
                <a:gd name="T32" fmla="*/ 816 w 816"/>
                <a:gd name="T33" fmla="*/ 1151 h 11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16" h="1151">
                  <a:moveTo>
                    <a:pt x="0" y="78"/>
                  </a:moveTo>
                  <a:lnTo>
                    <a:pt x="21" y="560"/>
                  </a:lnTo>
                  <a:lnTo>
                    <a:pt x="499" y="820"/>
                  </a:lnTo>
                  <a:lnTo>
                    <a:pt x="738" y="1151"/>
                  </a:lnTo>
                  <a:lnTo>
                    <a:pt x="816" y="898"/>
                  </a:lnTo>
                  <a:lnTo>
                    <a:pt x="738" y="535"/>
                  </a:lnTo>
                  <a:lnTo>
                    <a:pt x="542" y="459"/>
                  </a:lnTo>
                  <a:lnTo>
                    <a:pt x="260" y="128"/>
                  </a:lnTo>
                  <a:lnTo>
                    <a:pt x="21" y="0"/>
                  </a:lnTo>
                  <a:lnTo>
                    <a:pt x="0" y="78"/>
                  </a:lnTo>
                  <a:close/>
                </a:path>
              </a:pathLst>
            </a:custGeom>
            <a:solidFill>
              <a:srgbClr val="FFFFFF"/>
            </a:solidFill>
            <a:ln w="0">
              <a:solidFill>
                <a:srgbClr val="FFFFFF"/>
              </a:solidFill>
              <a:round/>
              <a:headEnd/>
              <a:tailEnd/>
            </a:ln>
          </p:spPr>
          <p:txBody>
            <a:bodyPr/>
            <a:lstStyle/>
            <a:p>
              <a:endParaRPr lang="id-ID"/>
            </a:p>
          </p:txBody>
        </p:sp>
        <p:sp>
          <p:nvSpPr>
            <p:cNvPr id="54307" name="Freeform 35"/>
            <p:cNvSpPr>
              <a:spLocks/>
            </p:cNvSpPr>
            <p:nvPr/>
          </p:nvSpPr>
          <p:spPr bwMode="auto">
            <a:xfrm>
              <a:off x="4982" y="3801"/>
              <a:ext cx="90" cy="61"/>
            </a:xfrm>
            <a:custGeom>
              <a:avLst/>
              <a:gdLst>
                <a:gd name="T0" fmla="*/ 0 w 1088"/>
                <a:gd name="T1" fmla="*/ 0 h 742"/>
                <a:gd name="T2" fmla="*/ 0 w 1088"/>
                <a:gd name="T3" fmla="*/ 0 h 742"/>
                <a:gd name="T4" fmla="*/ 0 w 1088"/>
                <a:gd name="T5" fmla="*/ 0 h 742"/>
                <a:gd name="T6" fmla="*/ 0 w 1088"/>
                <a:gd name="T7" fmla="*/ 0 h 742"/>
                <a:gd name="T8" fmla="*/ 0 w 1088"/>
                <a:gd name="T9" fmla="*/ 0 h 742"/>
                <a:gd name="T10" fmla="*/ 0 w 1088"/>
                <a:gd name="T11" fmla="*/ 0 h 742"/>
                <a:gd name="T12" fmla="*/ 0 w 1088"/>
                <a:gd name="T13" fmla="*/ 0 h 742"/>
                <a:gd name="T14" fmla="*/ 0 w 1088"/>
                <a:gd name="T15" fmla="*/ 0 h 742"/>
                <a:gd name="T16" fmla="*/ 0 w 1088"/>
                <a:gd name="T17" fmla="*/ 0 h 742"/>
                <a:gd name="T18" fmla="*/ 0 w 1088"/>
                <a:gd name="T19" fmla="*/ 0 h 742"/>
                <a:gd name="T20" fmla="*/ 0 w 1088"/>
                <a:gd name="T21" fmla="*/ 0 h 7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88"/>
                <a:gd name="T34" fmla="*/ 0 h 742"/>
                <a:gd name="T35" fmla="*/ 1088 w 1088"/>
                <a:gd name="T36" fmla="*/ 742 h 74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88" h="742">
                  <a:moveTo>
                    <a:pt x="0" y="0"/>
                  </a:moveTo>
                  <a:lnTo>
                    <a:pt x="136" y="202"/>
                  </a:lnTo>
                  <a:lnTo>
                    <a:pt x="80" y="331"/>
                  </a:lnTo>
                  <a:lnTo>
                    <a:pt x="18" y="381"/>
                  </a:lnTo>
                  <a:lnTo>
                    <a:pt x="39" y="433"/>
                  </a:lnTo>
                  <a:lnTo>
                    <a:pt x="910" y="742"/>
                  </a:lnTo>
                  <a:lnTo>
                    <a:pt x="1088" y="666"/>
                  </a:lnTo>
                  <a:lnTo>
                    <a:pt x="929" y="278"/>
                  </a:lnTo>
                  <a:lnTo>
                    <a:pt x="593" y="100"/>
                  </a:lnTo>
                  <a:lnTo>
                    <a:pt x="320" y="74"/>
                  </a:lnTo>
                  <a:lnTo>
                    <a:pt x="0" y="0"/>
                  </a:lnTo>
                  <a:close/>
                </a:path>
              </a:pathLst>
            </a:custGeom>
            <a:solidFill>
              <a:srgbClr val="FFC98E"/>
            </a:solidFill>
            <a:ln w="0">
              <a:solidFill>
                <a:srgbClr val="FFC98E"/>
              </a:solidFill>
              <a:round/>
              <a:headEnd/>
              <a:tailEnd/>
            </a:ln>
          </p:spPr>
          <p:txBody>
            <a:bodyPr/>
            <a:lstStyle/>
            <a:p>
              <a:endParaRPr lang="id-ID"/>
            </a:p>
          </p:txBody>
        </p:sp>
        <p:sp>
          <p:nvSpPr>
            <p:cNvPr id="54308" name="Freeform 36"/>
            <p:cNvSpPr>
              <a:spLocks/>
            </p:cNvSpPr>
            <p:nvPr/>
          </p:nvSpPr>
          <p:spPr bwMode="auto">
            <a:xfrm>
              <a:off x="4892" y="3284"/>
              <a:ext cx="100" cy="36"/>
            </a:xfrm>
            <a:custGeom>
              <a:avLst/>
              <a:gdLst>
                <a:gd name="T0" fmla="*/ 0 w 1208"/>
                <a:gd name="T1" fmla="*/ 0 h 437"/>
                <a:gd name="T2" fmla="*/ 0 w 1208"/>
                <a:gd name="T3" fmla="*/ 0 h 437"/>
                <a:gd name="T4" fmla="*/ 0 w 1208"/>
                <a:gd name="T5" fmla="*/ 0 h 437"/>
                <a:gd name="T6" fmla="*/ 0 w 1208"/>
                <a:gd name="T7" fmla="*/ 0 h 437"/>
                <a:gd name="T8" fmla="*/ 0 w 1208"/>
                <a:gd name="T9" fmla="*/ 0 h 437"/>
                <a:gd name="T10" fmla="*/ 0 w 1208"/>
                <a:gd name="T11" fmla="*/ 0 h 437"/>
                <a:gd name="T12" fmla="*/ 0 w 1208"/>
                <a:gd name="T13" fmla="*/ 0 h 437"/>
                <a:gd name="T14" fmla="*/ 0 w 1208"/>
                <a:gd name="T15" fmla="*/ 0 h 437"/>
                <a:gd name="T16" fmla="*/ 0 w 1208"/>
                <a:gd name="T17" fmla="*/ 0 h 437"/>
                <a:gd name="T18" fmla="*/ 0 w 1208"/>
                <a:gd name="T19" fmla="*/ 0 h 437"/>
                <a:gd name="T20" fmla="*/ 0 w 1208"/>
                <a:gd name="T21" fmla="*/ 0 h 437"/>
                <a:gd name="T22" fmla="*/ 0 w 1208"/>
                <a:gd name="T23" fmla="*/ 0 h 437"/>
                <a:gd name="T24" fmla="*/ 0 w 1208"/>
                <a:gd name="T25" fmla="*/ 0 h 437"/>
                <a:gd name="T26" fmla="*/ 0 w 1208"/>
                <a:gd name="T27" fmla="*/ 0 h 437"/>
                <a:gd name="T28" fmla="*/ 0 w 1208"/>
                <a:gd name="T29" fmla="*/ 0 h 437"/>
                <a:gd name="T30" fmla="*/ 0 w 1208"/>
                <a:gd name="T31" fmla="*/ 0 h 437"/>
                <a:gd name="T32" fmla="*/ 0 w 1208"/>
                <a:gd name="T33" fmla="*/ 0 h 437"/>
                <a:gd name="T34" fmla="*/ 0 w 1208"/>
                <a:gd name="T35" fmla="*/ 0 h 437"/>
                <a:gd name="T36" fmla="*/ 0 w 1208"/>
                <a:gd name="T37" fmla="*/ 0 h 437"/>
                <a:gd name="T38" fmla="*/ 0 w 1208"/>
                <a:gd name="T39" fmla="*/ 0 h 437"/>
                <a:gd name="T40" fmla="*/ 0 w 1208"/>
                <a:gd name="T41" fmla="*/ 0 h 437"/>
                <a:gd name="T42" fmla="*/ 0 w 1208"/>
                <a:gd name="T43" fmla="*/ 0 h 43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8"/>
                <a:gd name="T67" fmla="*/ 0 h 437"/>
                <a:gd name="T68" fmla="*/ 1208 w 1208"/>
                <a:gd name="T69" fmla="*/ 437 h 43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8" h="437">
                  <a:moveTo>
                    <a:pt x="0" y="437"/>
                  </a:moveTo>
                  <a:lnTo>
                    <a:pt x="50" y="269"/>
                  </a:lnTo>
                  <a:lnTo>
                    <a:pt x="159" y="198"/>
                  </a:lnTo>
                  <a:lnTo>
                    <a:pt x="259" y="161"/>
                  </a:lnTo>
                  <a:lnTo>
                    <a:pt x="391" y="198"/>
                  </a:lnTo>
                  <a:lnTo>
                    <a:pt x="443" y="269"/>
                  </a:lnTo>
                  <a:lnTo>
                    <a:pt x="548" y="198"/>
                  </a:lnTo>
                  <a:lnTo>
                    <a:pt x="707" y="198"/>
                  </a:lnTo>
                  <a:lnTo>
                    <a:pt x="866" y="269"/>
                  </a:lnTo>
                  <a:lnTo>
                    <a:pt x="1047" y="269"/>
                  </a:lnTo>
                  <a:lnTo>
                    <a:pt x="1208" y="198"/>
                  </a:lnTo>
                  <a:lnTo>
                    <a:pt x="1018" y="198"/>
                  </a:lnTo>
                  <a:lnTo>
                    <a:pt x="866" y="161"/>
                  </a:lnTo>
                  <a:lnTo>
                    <a:pt x="732" y="100"/>
                  </a:lnTo>
                  <a:lnTo>
                    <a:pt x="991" y="132"/>
                  </a:lnTo>
                  <a:lnTo>
                    <a:pt x="682" y="29"/>
                  </a:lnTo>
                  <a:lnTo>
                    <a:pt x="423" y="0"/>
                  </a:lnTo>
                  <a:lnTo>
                    <a:pt x="205" y="66"/>
                  </a:lnTo>
                  <a:lnTo>
                    <a:pt x="77" y="132"/>
                  </a:lnTo>
                  <a:lnTo>
                    <a:pt x="25" y="232"/>
                  </a:lnTo>
                  <a:lnTo>
                    <a:pt x="0" y="336"/>
                  </a:lnTo>
                  <a:lnTo>
                    <a:pt x="0" y="437"/>
                  </a:lnTo>
                  <a:close/>
                </a:path>
              </a:pathLst>
            </a:custGeom>
            <a:solidFill>
              <a:srgbClr val="000000"/>
            </a:solidFill>
            <a:ln w="0">
              <a:solidFill>
                <a:srgbClr val="000000"/>
              </a:solidFill>
              <a:round/>
              <a:headEnd/>
              <a:tailEnd/>
            </a:ln>
          </p:spPr>
          <p:txBody>
            <a:bodyPr/>
            <a:lstStyle/>
            <a:p>
              <a:endParaRPr lang="id-ID"/>
            </a:p>
          </p:txBody>
        </p:sp>
        <p:sp>
          <p:nvSpPr>
            <p:cNvPr id="54309" name="Freeform 37"/>
            <p:cNvSpPr>
              <a:spLocks/>
            </p:cNvSpPr>
            <p:nvPr/>
          </p:nvSpPr>
          <p:spPr bwMode="auto">
            <a:xfrm>
              <a:off x="4898" y="3264"/>
              <a:ext cx="42" cy="17"/>
            </a:xfrm>
            <a:custGeom>
              <a:avLst/>
              <a:gdLst>
                <a:gd name="T0" fmla="*/ 0 w 498"/>
                <a:gd name="T1" fmla="*/ 0 h 203"/>
                <a:gd name="T2" fmla="*/ 0 w 498"/>
                <a:gd name="T3" fmla="*/ 0 h 203"/>
                <a:gd name="T4" fmla="*/ 0 w 498"/>
                <a:gd name="T5" fmla="*/ 0 h 203"/>
                <a:gd name="T6" fmla="*/ 0 w 498"/>
                <a:gd name="T7" fmla="*/ 0 h 203"/>
                <a:gd name="T8" fmla="*/ 0 w 498"/>
                <a:gd name="T9" fmla="*/ 0 h 203"/>
                <a:gd name="T10" fmla="*/ 0 w 498"/>
                <a:gd name="T11" fmla="*/ 0 h 203"/>
                <a:gd name="T12" fmla="*/ 0 w 498"/>
                <a:gd name="T13" fmla="*/ 0 h 203"/>
                <a:gd name="T14" fmla="*/ 0 w 498"/>
                <a:gd name="T15" fmla="*/ 0 h 203"/>
                <a:gd name="T16" fmla="*/ 0 60000 65536"/>
                <a:gd name="T17" fmla="*/ 0 60000 65536"/>
                <a:gd name="T18" fmla="*/ 0 60000 65536"/>
                <a:gd name="T19" fmla="*/ 0 60000 65536"/>
                <a:gd name="T20" fmla="*/ 0 60000 65536"/>
                <a:gd name="T21" fmla="*/ 0 60000 65536"/>
                <a:gd name="T22" fmla="*/ 0 60000 65536"/>
                <a:gd name="T23" fmla="*/ 0 60000 65536"/>
                <a:gd name="T24" fmla="*/ 0 w 498"/>
                <a:gd name="T25" fmla="*/ 0 h 203"/>
                <a:gd name="T26" fmla="*/ 498 w 498"/>
                <a:gd name="T27" fmla="*/ 203 h 20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8" h="203">
                  <a:moveTo>
                    <a:pt x="0" y="203"/>
                  </a:moveTo>
                  <a:lnTo>
                    <a:pt x="82" y="66"/>
                  </a:lnTo>
                  <a:lnTo>
                    <a:pt x="208" y="37"/>
                  </a:lnTo>
                  <a:lnTo>
                    <a:pt x="346" y="0"/>
                  </a:lnTo>
                  <a:lnTo>
                    <a:pt x="498" y="37"/>
                  </a:lnTo>
                  <a:lnTo>
                    <a:pt x="288" y="66"/>
                  </a:lnTo>
                  <a:lnTo>
                    <a:pt x="162" y="103"/>
                  </a:lnTo>
                  <a:lnTo>
                    <a:pt x="0" y="203"/>
                  </a:lnTo>
                  <a:close/>
                </a:path>
              </a:pathLst>
            </a:custGeom>
            <a:solidFill>
              <a:srgbClr val="000000"/>
            </a:solidFill>
            <a:ln w="0">
              <a:solidFill>
                <a:srgbClr val="000000"/>
              </a:solidFill>
              <a:round/>
              <a:headEnd/>
              <a:tailEnd/>
            </a:ln>
          </p:spPr>
          <p:txBody>
            <a:bodyPr/>
            <a:lstStyle/>
            <a:p>
              <a:endParaRPr lang="id-ID"/>
            </a:p>
          </p:txBody>
        </p:sp>
        <p:sp>
          <p:nvSpPr>
            <p:cNvPr id="54310" name="Freeform 38"/>
            <p:cNvSpPr>
              <a:spLocks/>
            </p:cNvSpPr>
            <p:nvPr/>
          </p:nvSpPr>
          <p:spPr bwMode="auto">
            <a:xfrm>
              <a:off x="4915" y="3190"/>
              <a:ext cx="235" cy="105"/>
            </a:xfrm>
            <a:custGeom>
              <a:avLst/>
              <a:gdLst>
                <a:gd name="T0" fmla="*/ 0 w 2810"/>
                <a:gd name="T1" fmla="*/ 0 h 1259"/>
                <a:gd name="T2" fmla="*/ 0 w 2810"/>
                <a:gd name="T3" fmla="*/ 0 h 1259"/>
                <a:gd name="T4" fmla="*/ 0 w 2810"/>
                <a:gd name="T5" fmla="*/ 0 h 1259"/>
                <a:gd name="T6" fmla="*/ 0 w 2810"/>
                <a:gd name="T7" fmla="*/ 0 h 1259"/>
                <a:gd name="T8" fmla="*/ 0 w 2810"/>
                <a:gd name="T9" fmla="*/ 0 h 1259"/>
                <a:gd name="T10" fmla="*/ 0 w 2810"/>
                <a:gd name="T11" fmla="*/ 0 h 1259"/>
                <a:gd name="T12" fmla="*/ 0 w 2810"/>
                <a:gd name="T13" fmla="*/ 0 h 1259"/>
                <a:gd name="T14" fmla="*/ 0 w 2810"/>
                <a:gd name="T15" fmla="*/ 0 h 1259"/>
                <a:gd name="T16" fmla="*/ 0 w 2810"/>
                <a:gd name="T17" fmla="*/ 0 h 1259"/>
                <a:gd name="T18" fmla="*/ 0 w 2810"/>
                <a:gd name="T19" fmla="*/ 0 h 1259"/>
                <a:gd name="T20" fmla="*/ 0 w 2810"/>
                <a:gd name="T21" fmla="*/ 0 h 1259"/>
                <a:gd name="T22" fmla="*/ 0 w 2810"/>
                <a:gd name="T23" fmla="*/ 0 h 1259"/>
                <a:gd name="T24" fmla="*/ 0 w 2810"/>
                <a:gd name="T25" fmla="*/ 0 h 1259"/>
                <a:gd name="T26" fmla="*/ 0 w 2810"/>
                <a:gd name="T27" fmla="*/ 0 h 1259"/>
                <a:gd name="T28" fmla="*/ 0 w 2810"/>
                <a:gd name="T29" fmla="*/ 0 h 1259"/>
                <a:gd name="T30" fmla="*/ 0 w 2810"/>
                <a:gd name="T31" fmla="*/ 0 h 1259"/>
                <a:gd name="T32" fmla="*/ 0 w 2810"/>
                <a:gd name="T33" fmla="*/ 0 h 1259"/>
                <a:gd name="T34" fmla="*/ 0 w 2810"/>
                <a:gd name="T35" fmla="*/ 0 h 1259"/>
                <a:gd name="T36" fmla="*/ 0 w 2810"/>
                <a:gd name="T37" fmla="*/ 0 h 1259"/>
                <a:gd name="T38" fmla="*/ 0 w 2810"/>
                <a:gd name="T39" fmla="*/ 0 h 1259"/>
                <a:gd name="T40" fmla="*/ 0 w 2810"/>
                <a:gd name="T41" fmla="*/ 0 h 1259"/>
                <a:gd name="T42" fmla="*/ 0 w 2810"/>
                <a:gd name="T43" fmla="*/ 0 h 1259"/>
                <a:gd name="T44" fmla="*/ 0 w 2810"/>
                <a:gd name="T45" fmla="*/ 0 h 1259"/>
                <a:gd name="T46" fmla="*/ 0 w 2810"/>
                <a:gd name="T47" fmla="*/ 0 h 1259"/>
                <a:gd name="T48" fmla="*/ 0 w 2810"/>
                <a:gd name="T49" fmla="*/ 0 h 1259"/>
                <a:gd name="T50" fmla="*/ 0 w 2810"/>
                <a:gd name="T51" fmla="*/ 0 h 1259"/>
                <a:gd name="T52" fmla="*/ 0 w 2810"/>
                <a:gd name="T53" fmla="*/ 0 h 1259"/>
                <a:gd name="T54" fmla="*/ 0 w 2810"/>
                <a:gd name="T55" fmla="*/ 0 h 1259"/>
                <a:gd name="T56" fmla="*/ 0 w 2810"/>
                <a:gd name="T57" fmla="*/ 0 h 1259"/>
                <a:gd name="T58" fmla="*/ 0 w 2810"/>
                <a:gd name="T59" fmla="*/ 0 h 1259"/>
                <a:gd name="T60" fmla="*/ 0 w 2810"/>
                <a:gd name="T61" fmla="*/ 0 h 1259"/>
                <a:gd name="T62" fmla="*/ 0 w 2810"/>
                <a:gd name="T63" fmla="*/ 0 h 1259"/>
                <a:gd name="T64" fmla="*/ 0 w 2810"/>
                <a:gd name="T65" fmla="*/ 0 h 1259"/>
                <a:gd name="T66" fmla="*/ 0 w 2810"/>
                <a:gd name="T67" fmla="*/ 0 h 1259"/>
                <a:gd name="T68" fmla="*/ 0 w 2810"/>
                <a:gd name="T69" fmla="*/ 0 h 1259"/>
                <a:gd name="T70" fmla="*/ 0 w 2810"/>
                <a:gd name="T71" fmla="*/ 0 h 1259"/>
                <a:gd name="T72" fmla="*/ 0 w 2810"/>
                <a:gd name="T73" fmla="*/ 0 h 1259"/>
                <a:gd name="T74" fmla="*/ 0 w 2810"/>
                <a:gd name="T75" fmla="*/ 0 h 1259"/>
                <a:gd name="T76" fmla="*/ 0 w 2810"/>
                <a:gd name="T77" fmla="*/ 0 h 1259"/>
                <a:gd name="T78" fmla="*/ 0 w 2810"/>
                <a:gd name="T79" fmla="*/ 0 h 1259"/>
                <a:gd name="T80" fmla="*/ 0 w 2810"/>
                <a:gd name="T81" fmla="*/ 0 h 12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10"/>
                <a:gd name="T124" fmla="*/ 0 h 1259"/>
                <a:gd name="T125" fmla="*/ 2810 w 2810"/>
                <a:gd name="T126" fmla="*/ 1259 h 125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10" h="1259">
                  <a:moveTo>
                    <a:pt x="106" y="750"/>
                  </a:moveTo>
                  <a:lnTo>
                    <a:pt x="342" y="713"/>
                  </a:lnTo>
                  <a:lnTo>
                    <a:pt x="473" y="779"/>
                  </a:lnTo>
                  <a:lnTo>
                    <a:pt x="605" y="923"/>
                  </a:lnTo>
                  <a:lnTo>
                    <a:pt x="762" y="1018"/>
                  </a:lnTo>
                  <a:lnTo>
                    <a:pt x="923" y="1089"/>
                  </a:lnTo>
                  <a:lnTo>
                    <a:pt x="1104" y="1156"/>
                  </a:lnTo>
                  <a:lnTo>
                    <a:pt x="762" y="1193"/>
                  </a:lnTo>
                  <a:lnTo>
                    <a:pt x="979" y="1227"/>
                  </a:lnTo>
                  <a:lnTo>
                    <a:pt x="845" y="1259"/>
                  </a:lnTo>
                  <a:lnTo>
                    <a:pt x="1079" y="1227"/>
                  </a:lnTo>
                  <a:lnTo>
                    <a:pt x="1206" y="1156"/>
                  </a:lnTo>
                  <a:lnTo>
                    <a:pt x="1342" y="1089"/>
                  </a:lnTo>
                  <a:lnTo>
                    <a:pt x="1312" y="1018"/>
                  </a:lnTo>
                  <a:lnTo>
                    <a:pt x="1262" y="886"/>
                  </a:lnTo>
                  <a:lnTo>
                    <a:pt x="1236" y="713"/>
                  </a:lnTo>
                  <a:lnTo>
                    <a:pt x="1236" y="546"/>
                  </a:lnTo>
                  <a:lnTo>
                    <a:pt x="1312" y="341"/>
                  </a:lnTo>
                  <a:lnTo>
                    <a:pt x="1388" y="239"/>
                  </a:lnTo>
                  <a:lnTo>
                    <a:pt x="1495" y="171"/>
                  </a:lnTo>
                  <a:lnTo>
                    <a:pt x="1288" y="509"/>
                  </a:lnTo>
                  <a:lnTo>
                    <a:pt x="1288" y="647"/>
                  </a:lnTo>
                  <a:lnTo>
                    <a:pt x="1419" y="443"/>
                  </a:lnTo>
                  <a:lnTo>
                    <a:pt x="1526" y="298"/>
                  </a:lnTo>
                  <a:lnTo>
                    <a:pt x="1685" y="204"/>
                  </a:lnTo>
                  <a:lnTo>
                    <a:pt x="1627" y="298"/>
                  </a:lnTo>
                  <a:lnTo>
                    <a:pt x="1893" y="138"/>
                  </a:lnTo>
                  <a:lnTo>
                    <a:pt x="2049" y="66"/>
                  </a:lnTo>
                  <a:lnTo>
                    <a:pt x="2204" y="66"/>
                  </a:lnTo>
                  <a:lnTo>
                    <a:pt x="2049" y="171"/>
                  </a:lnTo>
                  <a:lnTo>
                    <a:pt x="2284" y="138"/>
                  </a:lnTo>
                  <a:lnTo>
                    <a:pt x="1969" y="298"/>
                  </a:lnTo>
                  <a:lnTo>
                    <a:pt x="2499" y="138"/>
                  </a:lnTo>
                  <a:lnTo>
                    <a:pt x="2021" y="443"/>
                  </a:lnTo>
                  <a:lnTo>
                    <a:pt x="2311" y="341"/>
                  </a:lnTo>
                  <a:lnTo>
                    <a:pt x="2000" y="575"/>
                  </a:lnTo>
                  <a:lnTo>
                    <a:pt x="2233" y="509"/>
                  </a:lnTo>
                  <a:lnTo>
                    <a:pt x="1945" y="684"/>
                  </a:lnTo>
                  <a:lnTo>
                    <a:pt x="2153" y="647"/>
                  </a:lnTo>
                  <a:lnTo>
                    <a:pt x="1917" y="851"/>
                  </a:lnTo>
                  <a:lnTo>
                    <a:pt x="2101" y="779"/>
                  </a:lnTo>
                  <a:lnTo>
                    <a:pt x="1866" y="989"/>
                  </a:lnTo>
                  <a:lnTo>
                    <a:pt x="2260" y="779"/>
                  </a:lnTo>
                  <a:lnTo>
                    <a:pt x="2468" y="684"/>
                  </a:lnTo>
                  <a:lnTo>
                    <a:pt x="2626" y="647"/>
                  </a:lnTo>
                  <a:lnTo>
                    <a:pt x="2756" y="684"/>
                  </a:lnTo>
                  <a:lnTo>
                    <a:pt x="2810" y="546"/>
                  </a:lnTo>
                  <a:lnTo>
                    <a:pt x="2810" y="408"/>
                  </a:lnTo>
                  <a:lnTo>
                    <a:pt x="2732" y="298"/>
                  </a:lnTo>
                  <a:lnTo>
                    <a:pt x="2626" y="239"/>
                  </a:lnTo>
                  <a:lnTo>
                    <a:pt x="2656" y="204"/>
                  </a:lnTo>
                  <a:lnTo>
                    <a:pt x="2443" y="103"/>
                  </a:lnTo>
                  <a:lnTo>
                    <a:pt x="2311" y="0"/>
                  </a:lnTo>
                  <a:lnTo>
                    <a:pt x="2204" y="66"/>
                  </a:lnTo>
                  <a:lnTo>
                    <a:pt x="2204" y="0"/>
                  </a:lnTo>
                  <a:lnTo>
                    <a:pt x="1811" y="31"/>
                  </a:lnTo>
                  <a:lnTo>
                    <a:pt x="1526" y="103"/>
                  </a:lnTo>
                  <a:lnTo>
                    <a:pt x="1206" y="270"/>
                  </a:lnTo>
                  <a:lnTo>
                    <a:pt x="1156" y="341"/>
                  </a:lnTo>
                  <a:lnTo>
                    <a:pt x="1184" y="239"/>
                  </a:lnTo>
                  <a:lnTo>
                    <a:pt x="1028" y="270"/>
                  </a:lnTo>
                  <a:lnTo>
                    <a:pt x="869" y="377"/>
                  </a:lnTo>
                  <a:lnTo>
                    <a:pt x="762" y="473"/>
                  </a:lnTo>
                  <a:lnTo>
                    <a:pt x="890" y="611"/>
                  </a:lnTo>
                  <a:lnTo>
                    <a:pt x="979" y="750"/>
                  </a:lnTo>
                  <a:lnTo>
                    <a:pt x="1052" y="851"/>
                  </a:lnTo>
                  <a:lnTo>
                    <a:pt x="1128" y="923"/>
                  </a:lnTo>
                  <a:lnTo>
                    <a:pt x="1236" y="1018"/>
                  </a:lnTo>
                  <a:lnTo>
                    <a:pt x="979" y="886"/>
                  </a:lnTo>
                  <a:lnTo>
                    <a:pt x="1184" y="1054"/>
                  </a:lnTo>
                  <a:lnTo>
                    <a:pt x="1028" y="1018"/>
                  </a:lnTo>
                  <a:lnTo>
                    <a:pt x="845" y="952"/>
                  </a:lnTo>
                  <a:lnTo>
                    <a:pt x="733" y="851"/>
                  </a:lnTo>
                  <a:lnTo>
                    <a:pt x="605" y="684"/>
                  </a:lnTo>
                  <a:lnTo>
                    <a:pt x="529" y="611"/>
                  </a:lnTo>
                  <a:lnTo>
                    <a:pt x="422" y="546"/>
                  </a:lnTo>
                  <a:lnTo>
                    <a:pt x="290" y="546"/>
                  </a:lnTo>
                  <a:lnTo>
                    <a:pt x="190" y="575"/>
                  </a:lnTo>
                  <a:lnTo>
                    <a:pt x="158" y="611"/>
                  </a:lnTo>
                  <a:lnTo>
                    <a:pt x="158" y="684"/>
                  </a:lnTo>
                  <a:lnTo>
                    <a:pt x="0" y="779"/>
                  </a:lnTo>
                  <a:lnTo>
                    <a:pt x="106" y="750"/>
                  </a:lnTo>
                  <a:close/>
                </a:path>
              </a:pathLst>
            </a:custGeom>
            <a:solidFill>
              <a:srgbClr val="000000"/>
            </a:solidFill>
            <a:ln w="0">
              <a:solidFill>
                <a:srgbClr val="000000"/>
              </a:solidFill>
              <a:round/>
              <a:headEnd/>
              <a:tailEnd/>
            </a:ln>
          </p:spPr>
          <p:txBody>
            <a:bodyPr/>
            <a:lstStyle/>
            <a:p>
              <a:endParaRPr lang="id-ID"/>
            </a:p>
          </p:txBody>
        </p:sp>
        <p:sp>
          <p:nvSpPr>
            <p:cNvPr id="54311" name="Freeform 39"/>
            <p:cNvSpPr>
              <a:spLocks/>
            </p:cNvSpPr>
            <p:nvPr/>
          </p:nvSpPr>
          <p:spPr bwMode="auto">
            <a:xfrm>
              <a:off x="5036" y="3224"/>
              <a:ext cx="22" cy="54"/>
            </a:xfrm>
            <a:custGeom>
              <a:avLst/>
              <a:gdLst>
                <a:gd name="T0" fmla="*/ 0 w 264"/>
                <a:gd name="T1" fmla="*/ 0 h 646"/>
                <a:gd name="T2" fmla="*/ 0 w 264"/>
                <a:gd name="T3" fmla="*/ 0 h 646"/>
                <a:gd name="T4" fmla="*/ 0 w 264"/>
                <a:gd name="T5" fmla="*/ 0 h 646"/>
                <a:gd name="T6" fmla="*/ 0 w 264"/>
                <a:gd name="T7" fmla="*/ 0 h 646"/>
                <a:gd name="T8" fmla="*/ 0 w 264"/>
                <a:gd name="T9" fmla="*/ 0 h 646"/>
                <a:gd name="T10" fmla="*/ 0 w 264"/>
                <a:gd name="T11" fmla="*/ 0 h 646"/>
                <a:gd name="T12" fmla="*/ 0 w 264"/>
                <a:gd name="T13" fmla="*/ 0 h 646"/>
                <a:gd name="T14" fmla="*/ 0 w 264"/>
                <a:gd name="T15" fmla="*/ 0 h 646"/>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646"/>
                <a:gd name="T26" fmla="*/ 264 w 264"/>
                <a:gd name="T27" fmla="*/ 646 h 6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646">
                  <a:moveTo>
                    <a:pt x="264" y="0"/>
                  </a:moveTo>
                  <a:lnTo>
                    <a:pt x="80" y="203"/>
                  </a:lnTo>
                  <a:lnTo>
                    <a:pt x="0" y="408"/>
                  </a:lnTo>
                  <a:lnTo>
                    <a:pt x="0" y="544"/>
                  </a:lnTo>
                  <a:lnTo>
                    <a:pt x="24" y="646"/>
                  </a:lnTo>
                  <a:lnTo>
                    <a:pt x="49" y="515"/>
                  </a:lnTo>
                  <a:lnTo>
                    <a:pt x="80" y="276"/>
                  </a:lnTo>
                  <a:lnTo>
                    <a:pt x="264" y="0"/>
                  </a:lnTo>
                  <a:close/>
                </a:path>
              </a:pathLst>
            </a:custGeom>
            <a:solidFill>
              <a:srgbClr val="000000"/>
            </a:solidFill>
            <a:ln w="0">
              <a:solidFill>
                <a:srgbClr val="000000"/>
              </a:solidFill>
              <a:round/>
              <a:headEnd/>
              <a:tailEnd/>
            </a:ln>
          </p:spPr>
          <p:txBody>
            <a:bodyPr/>
            <a:lstStyle/>
            <a:p>
              <a:endParaRPr lang="id-ID"/>
            </a:p>
          </p:txBody>
        </p:sp>
        <p:sp>
          <p:nvSpPr>
            <p:cNvPr id="54312" name="Freeform 40"/>
            <p:cNvSpPr>
              <a:spLocks/>
            </p:cNvSpPr>
            <p:nvPr/>
          </p:nvSpPr>
          <p:spPr bwMode="auto">
            <a:xfrm>
              <a:off x="5044" y="3244"/>
              <a:ext cx="14" cy="31"/>
            </a:xfrm>
            <a:custGeom>
              <a:avLst/>
              <a:gdLst>
                <a:gd name="T0" fmla="*/ 0 w 163"/>
                <a:gd name="T1" fmla="*/ 0 h 371"/>
                <a:gd name="T2" fmla="*/ 0 w 163"/>
                <a:gd name="T3" fmla="*/ 0 h 371"/>
                <a:gd name="T4" fmla="*/ 0 w 163"/>
                <a:gd name="T5" fmla="*/ 0 h 371"/>
                <a:gd name="T6" fmla="*/ 0 w 163"/>
                <a:gd name="T7" fmla="*/ 0 h 371"/>
                <a:gd name="T8" fmla="*/ 0 w 163"/>
                <a:gd name="T9" fmla="*/ 0 h 371"/>
                <a:gd name="T10" fmla="*/ 0 w 163"/>
                <a:gd name="T11" fmla="*/ 0 h 371"/>
                <a:gd name="T12" fmla="*/ 0 60000 65536"/>
                <a:gd name="T13" fmla="*/ 0 60000 65536"/>
                <a:gd name="T14" fmla="*/ 0 60000 65536"/>
                <a:gd name="T15" fmla="*/ 0 60000 65536"/>
                <a:gd name="T16" fmla="*/ 0 60000 65536"/>
                <a:gd name="T17" fmla="*/ 0 60000 65536"/>
                <a:gd name="T18" fmla="*/ 0 w 163"/>
                <a:gd name="T19" fmla="*/ 0 h 371"/>
                <a:gd name="T20" fmla="*/ 163 w 163"/>
                <a:gd name="T21" fmla="*/ 371 h 371"/>
              </a:gdLst>
              <a:ahLst/>
              <a:cxnLst>
                <a:cxn ang="T12">
                  <a:pos x="T0" y="T1"/>
                </a:cxn>
                <a:cxn ang="T13">
                  <a:pos x="T2" y="T3"/>
                </a:cxn>
                <a:cxn ang="T14">
                  <a:pos x="T4" y="T5"/>
                </a:cxn>
                <a:cxn ang="T15">
                  <a:pos x="T6" y="T7"/>
                </a:cxn>
                <a:cxn ang="T16">
                  <a:pos x="T8" y="T9"/>
                </a:cxn>
                <a:cxn ang="T17">
                  <a:pos x="T10" y="T11"/>
                </a:cxn>
              </a:cxnLst>
              <a:rect l="T18" t="T19" r="T20" b="T21"/>
              <a:pathLst>
                <a:path w="163" h="371">
                  <a:moveTo>
                    <a:pt x="0" y="342"/>
                  </a:moveTo>
                  <a:lnTo>
                    <a:pt x="31" y="204"/>
                  </a:lnTo>
                  <a:lnTo>
                    <a:pt x="163" y="0"/>
                  </a:lnTo>
                  <a:lnTo>
                    <a:pt x="55" y="239"/>
                  </a:lnTo>
                  <a:lnTo>
                    <a:pt x="55" y="371"/>
                  </a:lnTo>
                  <a:lnTo>
                    <a:pt x="0" y="342"/>
                  </a:lnTo>
                  <a:close/>
                </a:path>
              </a:pathLst>
            </a:custGeom>
            <a:solidFill>
              <a:srgbClr val="000000"/>
            </a:solidFill>
            <a:ln w="0">
              <a:solidFill>
                <a:srgbClr val="000000"/>
              </a:solidFill>
              <a:round/>
              <a:headEnd/>
              <a:tailEnd/>
            </a:ln>
          </p:spPr>
          <p:txBody>
            <a:bodyPr/>
            <a:lstStyle/>
            <a:p>
              <a:endParaRPr lang="id-ID"/>
            </a:p>
          </p:txBody>
        </p:sp>
        <p:sp>
          <p:nvSpPr>
            <p:cNvPr id="54313" name="Freeform 41"/>
            <p:cNvSpPr>
              <a:spLocks/>
            </p:cNvSpPr>
            <p:nvPr/>
          </p:nvSpPr>
          <p:spPr bwMode="auto">
            <a:xfrm>
              <a:off x="5053" y="3255"/>
              <a:ext cx="84" cy="65"/>
            </a:xfrm>
            <a:custGeom>
              <a:avLst/>
              <a:gdLst>
                <a:gd name="T0" fmla="*/ 0 w 1002"/>
                <a:gd name="T1" fmla="*/ 0 h 785"/>
                <a:gd name="T2" fmla="*/ 0 w 1002"/>
                <a:gd name="T3" fmla="*/ 0 h 785"/>
                <a:gd name="T4" fmla="*/ 0 w 1002"/>
                <a:gd name="T5" fmla="*/ 0 h 785"/>
                <a:gd name="T6" fmla="*/ 0 w 1002"/>
                <a:gd name="T7" fmla="*/ 0 h 785"/>
                <a:gd name="T8" fmla="*/ 0 w 1002"/>
                <a:gd name="T9" fmla="*/ 0 h 785"/>
                <a:gd name="T10" fmla="*/ 0 w 1002"/>
                <a:gd name="T11" fmla="*/ 0 h 785"/>
                <a:gd name="T12" fmla="*/ 0 w 1002"/>
                <a:gd name="T13" fmla="*/ 0 h 785"/>
                <a:gd name="T14" fmla="*/ 0 w 1002"/>
                <a:gd name="T15" fmla="*/ 0 h 785"/>
                <a:gd name="T16" fmla="*/ 0 w 1002"/>
                <a:gd name="T17" fmla="*/ 0 h 785"/>
                <a:gd name="T18" fmla="*/ 0 w 1002"/>
                <a:gd name="T19" fmla="*/ 0 h 785"/>
                <a:gd name="T20" fmla="*/ 0 w 1002"/>
                <a:gd name="T21" fmla="*/ 0 h 785"/>
                <a:gd name="T22" fmla="*/ 0 w 1002"/>
                <a:gd name="T23" fmla="*/ 0 h 785"/>
                <a:gd name="T24" fmla="*/ 0 w 1002"/>
                <a:gd name="T25" fmla="*/ 0 h 785"/>
                <a:gd name="T26" fmla="*/ 0 w 1002"/>
                <a:gd name="T27" fmla="*/ 0 h 785"/>
                <a:gd name="T28" fmla="*/ 0 w 1002"/>
                <a:gd name="T29" fmla="*/ 0 h 785"/>
                <a:gd name="T30" fmla="*/ 0 w 1002"/>
                <a:gd name="T31" fmla="*/ 0 h 7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02"/>
                <a:gd name="T49" fmla="*/ 0 h 785"/>
                <a:gd name="T50" fmla="*/ 1002 w 1002"/>
                <a:gd name="T51" fmla="*/ 785 h 78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02" h="785">
                  <a:moveTo>
                    <a:pt x="77" y="448"/>
                  </a:moveTo>
                  <a:lnTo>
                    <a:pt x="447" y="210"/>
                  </a:lnTo>
                  <a:lnTo>
                    <a:pt x="713" y="107"/>
                  </a:lnTo>
                  <a:lnTo>
                    <a:pt x="1002" y="0"/>
                  </a:lnTo>
                  <a:lnTo>
                    <a:pt x="367" y="310"/>
                  </a:lnTo>
                  <a:lnTo>
                    <a:pt x="157" y="480"/>
                  </a:lnTo>
                  <a:lnTo>
                    <a:pt x="423" y="377"/>
                  </a:lnTo>
                  <a:lnTo>
                    <a:pt x="157" y="580"/>
                  </a:lnTo>
                  <a:lnTo>
                    <a:pt x="367" y="509"/>
                  </a:lnTo>
                  <a:lnTo>
                    <a:pt x="187" y="653"/>
                  </a:lnTo>
                  <a:lnTo>
                    <a:pt x="0" y="785"/>
                  </a:lnTo>
                  <a:lnTo>
                    <a:pt x="157" y="617"/>
                  </a:lnTo>
                  <a:lnTo>
                    <a:pt x="31" y="617"/>
                  </a:lnTo>
                  <a:lnTo>
                    <a:pt x="136" y="509"/>
                  </a:lnTo>
                  <a:lnTo>
                    <a:pt x="31" y="546"/>
                  </a:lnTo>
                  <a:lnTo>
                    <a:pt x="77" y="448"/>
                  </a:lnTo>
                  <a:close/>
                </a:path>
              </a:pathLst>
            </a:custGeom>
            <a:solidFill>
              <a:srgbClr val="000000"/>
            </a:solidFill>
            <a:ln w="0">
              <a:solidFill>
                <a:srgbClr val="000000"/>
              </a:solidFill>
              <a:round/>
              <a:headEnd/>
              <a:tailEnd/>
            </a:ln>
          </p:spPr>
          <p:txBody>
            <a:bodyPr/>
            <a:lstStyle/>
            <a:p>
              <a:endParaRPr lang="id-ID"/>
            </a:p>
          </p:txBody>
        </p:sp>
        <p:sp>
          <p:nvSpPr>
            <p:cNvPr id="54314" name="Freeform 42"/>
            <p:cNvSpPr>
              <a:spLocks/>
            </p:cNvSpPr>
            <p:nvPr/>
          </p:nvSpPr>
          <p:spPr bwMode="auto">
            <a:xfrm>
              <a:off x="5056" y="3317"/>
              <a:ext cx="19" cy="32"/>
            </a:xfrm>
            <a:custGeom>
              <a:avLst/>
              <a:gdLst>
                <a:gd name="T0" fmla="*/ 0 w 232"/>
                <a:gd name="T1" fmla="*/ 0 h 378"/>
                <a:gd name="T2" fmla="*/ 0 w 232"/>
                <a:gd name="T3" fmla="*/ 0 h 378"/>
                <a:gd name="T4" fmla="*/ 0 w 232"/>
                <a:gd name="T5" fmla="*/ 0 h 378"/>
                <a:gd name="T6" fmla="*/ 0 w 232"/>
                <a:gd name="T7" fmla="*/ 0 h 378"/>
                <a:gd name="T8" fmla="*/ 0 w 232"/>
                <a:gd name="T9" fmla="*/ 0 h 378"/>
                <a:gd name="T10" fmla="*/ 0 w 232"/>
                <a:gd name="T11" fmla="*/ 0 h 378"/>
                <a:gd name="T12" fmla="*/ 0 w 232"/>
                <a:gd name="T13" fmla="*/ 0 h 378"/>
                <a:gd name="T14" fmla="*/ 0 w 232"/>
                <a:gd name="T15" fmla="*/ 0 h 378"/>
                <a:gd name="T16" fmla="*/ 0 w 232"/>
                <a:gd name="T17" fmla="*/ 0 h 378"/>
                <a:gd name="T18" fmla="*/ 0 w 232"/>
                <a:gd name="T19" fmla="*/ 0 h 3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2"/>
                <a:gd name="T31" fmla="*/ 0 h 378"/>
                <a:gd name="T32" fmla="*/ 232 w 232"/>
                <a:gd name="T33" fmla="*/ 378 h 3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2" h="378">
                  <a:moveTo>
                    <a:pt x="25" y="108"/>
                  </a:moveTo>
                  <a:lnTo>
                    <a:pt x="208" y="0"/>
                  </a:lnTo>
                  <a:lnTo>
                    <a:pt x="46" y="174"/>
                  </a:lnTo>
                  <a:lnTo>
                    <a:pt x="232" y="136"/>
                  </a:lnTo>
                  <a:lnTo>
                    <a:pt x="25" y="270"/>
                  </a:lnTo>
                  <a:lnTo>
                    <a:pt x="181" y="239"/>
                  </a:lnTo>
                  <a:lnTo>
                    <a:pt x="25" y="378"/>
                  </a:lnTo>
                  <a:lnTo>
                    <a:pt x="0" y="270"/>
                  </a:lnTo>
                  <a:lnTo>
                    <a:pt x="0" y="174"/>
                  </a:lnTo>
                  <a:lnTo>
                    <a:pt x="25" y="108"/>
                  </a:lnTo>
                  <a:close/>
                </a:path>
              </a:pathLst>
            </a:custGeom>
            <a:solidFill>
              <a:srgbClr val="000000"/>
            </a:solidFill>
            <a:ln w="0">
              <a:solidFill>
                <a:srgbClr val="000000"/>
              </a:solidFill>
              <a:round/>
              <a:headEnd/>
              <a:tailEnd/>
            </a:ln>
          </p:spPr>
          <p:txBody>
            <a:bodyPr/>
            <a:lstStyle/>
            <a:p>
              <a:endParaRPr lang="id-ID"/>
            </a:p>
          </p:txBody>
        </p:sp>
        <p:sp>
          <p:nvSpPr>
            <p:cNvPr id="54315" name="Freeform 43"/>
            <p:cNvSpPr>
              <a:spLocks/>
            </p:cNvSpPr>
            <p:nvPr/>
          </p:nvSpPr>
          <p:spPr bwMode="auto">
            <a:xfrm>
              <a:off x="5049" y="3247"/>
              <a:ext cx="140" cy="360"/>
            </a:xfrm>
            <a:custGeom>
              <a:avLst/>
              <a:gdLst>
                <a:gd name="T0" fmla="*/ 0 w 1679"/>
                <a:gd name="T1" fmla="*/ 0 h 4321"/>
                <a:gd name="T2" fmla="*/ 0 w 1679"/>
                <a:gd name="T3" fmla="*/ 0 h 4321"/>
                <a:gd name="T4" fmla="*/ 0 w 1679"/>
                <a:gd name="T5" fmla="*/ 0 h 4321"/>
                <a:gd name="T6" fmla="*/ 0 w 1679"/>
                <a:gd name="T7" fmla="*/ 0 h 4321"/>
                <a:gd name="T8" fmla="*/ 0 w 1679"/>
                <a:gd name="T9" fmla="*/ 0 h 4321"/>
                <a:gd name="T10" fmla="*/ 0 w 1679"/>
                <a:gd name="T11" fmla="*/ 0 h 4321"/>
                <a:gd name="T12" fmla="*/ 0 w 1679"/>
                <a:gd name="T13" fmla="*/ 0 h 4321"/>
                <a:gd name="T14" fmla="*/ 0 w 1679"/>
                <a:gd name="T15" fmla="*/ 0 h 4321"/>
                <a:gd name="T16" fmla="*/ 0 w 1679"/>
                <a:gd name="T17" fmla="*/ 0 h 4321"/>
                <a:gd name="T18" fmla="*/ 0 w 1679"/>
                <a:gd name="T19" fmla="*/ 0 h 4321"/>
                <a:gd name="T20" fmla="*/ 0 w 1679"/>
                <a:gd name="T21" fmla="*/ 0 h 4321"/>
                <a:gd name="T22" fmla="*/ 0 w 1679"/>
                <a:gd name="T23" fmla="*/ 0 h 4321"/>
                <a:gd name="T24" fmla="*/ 0 w 1679"/>
                <a:gd name="T25" fmla="*/ 0 h 4321"/>
                <a:gd name="T26" fmla="*/ 0 w 1679"/>
                <a:gd name="T27" fmla="*/ 0 h 4321"/>
                <a:gd name="T28" fmla="*/ 0 w 1679"/>
                <a:gd name="T29" fmla="*/ 0 h 4321"/>
                <a:gd name="T30" fmla="*/ 0 w 1679"/>
                <a:gd name="T31" fmla="*/ 0 h 4321"/>
                <a:gd name="T32" fmla="*/ 0 w 1679"/>
                <a:gd name="T33" fmla="*/ 0 h 4321"/>
                <a:gd name="T34" fmla="*/ 0 w 1679"/>
                <a:gd name="T35" fmla="*/ 0 h 4321"/>
                <a:gd name="T36" fmla="*/ 0 w 1679"/>
                <a:gd name="T37" fmla="*/ 0 h 4321"/>
                <a:gd name="T38" fmla="*/ 0 w 1679"/>
                <a:gd name="T39" fmla="*/ 0 h 4321"/>
                <a:gd name="T40" fmla="*/ 0 w 1679"/>
                <a:gd name="T41" fmla="*/ 0 h 4321"/>
                <a:gd name="T42" fmla="*/ 0 w 1679"/>
                <a:gd name="T43" fmla="*/ 0 h 4321"/>
                <a:gd name="T44" fmla="*/ 0 w 1679"/>
                <a:gd name="T45" fmla="*/ 0 h 4321"/>
                <a:gd name="T46" fmla="*/ 0 w 1679"/>
                <a:gd name="T47" fmla="*/ 0 h 4321"/>
                <a:gd name="T48" fmla="*/ 0 w 1679"/>
                <a:gd name="T49" fmla="*/ 0 h 4321"/>
                <a:gd name="T50" fmla="*/ 0 w 1679"/>
                <a:gd name="T51" fmla="*/ 0 h 4321"/>
                <a:gd name="T52" fmla="*/ 0 w 1679"/>
                <a:gd name="T53" fmla="*/ 0 h 4321"/>
                <a:gd name="T54" fmla="*/ 0 w 1679"/>
                <a:gd name="T55" fmla="*/ 0 h 4321"/>
                <a:gd name="T56" fmla="*/ 0 w 1679"/>
                <a:gd name="T57" fmla="*/ 0 h 4321"/>
                <a:gd name="T58" fmla="*/ 0 w 1679"/>
                <a:gd name="T59" fmla="*/ 0 h 4321"/>
                <a:gd name="T60" fmla="*/ 0 w 1679"/>
                <a:gd name="T61" fmla="*/ 0 h 4321"/>
                <a:gd name="T62" fmla="*/ 0 w 1679"/>
                <a:gd name="T63" fmla="*/ 0 h 4321"/>
                <a:gd name="T64" fmla="*/ 0 w 1679"/>
                <a:gd name="T65" fmla="*/ 0 h 4321"/>
                <a:gd name="T66" fmla="*/ 0 w 1679"/>
                <a:gd name="T67" fmla="*/ 0 h 4321"/>
                <a:gd name="T68" fmla="*/ 0 w 1679"/>
                <a:gd name="T69" fmla="*/ 0 h 4321"/>
                <a:gd name="T70" fmla="*/ 0 w 1679"/>
                <a:gd name="T71" fmla="*/ 0 h 4321"/>
                <a:gd name="T72" fmla="*/ 0 w 1679"/>
                <a:gd name="T73" fmla="*/ 0 h 4321"/>
                <a:gd name="T74" fmla="*/ 0 w 1679"/>
                <a:gd name="T75" fmla="*/ 0 h 4321"/>
                <a:gd name="T76" fmla="*/ 0 w 1679"/>
                <a:gd name="T77" fmla="*/ 0 h 4321"/>
                <a:gd name="T78" fmla="*/ 0 w 1679"/>
                <a:gd name="T79" fmla="*/ 0 h 4321"/>
                <a:gd name="T80" fmla="*/ 0 w 1679"/>
                <a:gd name="T81" fmla="*/ 0 h 4321"/>
                <a:gd name="T82" fmla="*/ 0 w 1679"/>
                <a:gd name="T83" fmla="*/ 0 h 4321"/>
                <a:gd name="T84" fmla="*/ 0 w 1679"/>
                <a:gd name="T85" fmla="*/ 0 h 4321"/>
                <a:gd name="T86" fmla="*/ 0 w 1679"/>
                <a:gd name="T87" fmla="*/ 0 h 4321"/>
                <a:gd name="T88" fmla="*/ 0 w 1679"/>
                <a:gd name="T89" fmla="*/ 0 h 4321"/>
                <a:gd name="T90" fmla="*/ 0 w 1679"/>
                <a:gd name="T91" fmla="*/ 0 h 4321"/>
                <a:gd name="T92" fmla="*/ 0 w 1679"/>
                <a:gd name="T93" fmla="*/ 0 h 4321"/>
                <a:gd name="T94" fmla="*/ 0 w 1679"/>
                <a:gd name="T95" fmla="*/ 0 h 4321"/>
                <a:gd name="T96" fmla="*/ 0 w 1679"/>
                <a:gd name="T97" fmla="*/ 0 h 4321"/>
                <a:gd name="T98" fmla="*/ 0 w 1679"/>
                <a:gd name="T99" fmla="*/ 0 h 4321"/>
                <a:gd name="T100" fmla="*/ 0 w 1679"/>
                <a:gd name="T101" fmla="*/ 0 h 4321"/>
                <a:gd name="T102" fmla="*/ 0 w 1679"/>
                <a:gd name="T103" fmla="*/ 0 h 4321"/>
                <a:gd name="T104" fmla="*/ 0 w 1679"/>
                <a:gd name="T105" fmla="*/ 0 h 4321"/>
                <a:gd name="T106" fmla="*/ 0 w 1679"/>
                <a:gd name="T107" fmla="*/ 0 h 4321"/>
                <a:gd name="T108" fmla="*/ 0 w 1679"/>
                <a:gd name="T109" fmla="*/ 0 h 4321"/>
                <a:gd name="T110" fmla="*/ 0 w 1679"/>
                <a:gd name="T111" fmla="*/ 0 h 4321"/>
                <a:gd name="T112" fmla="*/ 0 w 1679"/>
                <a:gd name="T113" fmla="*/ 0 h 4321"/>
                <a:gd name="T114" fmla="*/ 0 w 1679"/>
                <a:gd name="T115" fmla="*/ 0 h 4321"/>
                <a:gd name="T116" fmla="*/ 0 w 1679"/>
                <a:gd name="T117" fmla="*/ 0 h 4321"/>
                <a:gd name="T118" fmla="*/ 0 w 1679"/>
                <a:gd name="T119" fmla="*/ 0 h 4321"/>
                <a:gd name="T120" fmla="*/ 0 w 1679"/>
                <a:gd name="T121" fmla="*/ 0 h 4321"/>
                <a:gd name="T122" fmla="*/ 0 w 1679"/>
                <a:gd name="T123" fmla="*/ 0 h 4321"/>
                <a:gd name="T124" fmla="*/ 0 w 1679"/>
                <a:gd name="T125" fmla="*/ 0 h 432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79"/>
                <a:gd name="T190" fmla="*/ 0 h 4321"/>
                <a:gd name="T191" fmla="*/ 1679 w 1679"/>
                <a:gd name="T192" fmla="*/ 4321 h 432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79" h="4321">
                  <a:moveTo>
                    <a:pt x="1232" y="0"/>
                  </a:moveTo>
                  <a:lnTo>
                    <a:pt x="1415" y="66"/>
                  </a:lnTo>
                  <a:lnTo>
                    <a:pt x="1393" y="95"/>
                  </a:lnTo>
                  <a:lnTo>
                    <a:pt x="1603" y="239"/>
                  </a:lnTo>
                  <a:lnTo>
                    <a:pt x="1655" y="334"/>
                  </a:lnTo>
                  <a:lnTo>
                    <a:pt x="1679" y="509"/>
                  </a:lnTo>
                  <a:lnTo>
                    <a:pt x="1655" y="604"/>
                  </a:lnTo>
                  <a:lnTo>
                    <a:pt x="1577" y="604"/>
                  </a:lnTo>
                  <a:lnTo>
                    <a:pt x="1655" y="748"/>
                  </a:lnTo>
                  <a:lnTo>
                    <a:pt x="1679" y="844"/>
                  </a:lnTo>
                  <a:lnTo>
                    <a:pt x="1630" y="917"/>
                  </a:lnTo>
                  <a:lnTo>
                    <a:pt x="1679" y="1053"/>
                  </a:lnTo>
                  <a:lnTo>
                    <a:pt x="1630" y="1222"/>
                  </a:lnTo>
                  <a:lnTo>
                    <a:pt x="1552" y="1356"/>
                  </a:lnTo>
                  <a:lnTo>
                    <a:pt x="1497" y="1461"/>
                  </a:lnTo>
                  <a:lnTo>
                    <a:pt x="1415" y="1563"/>
                  </a:lnTo>
                  <a:lnTo>
                    <a:pt x="1415" y="1766"/>
                  </a:lnTo>
                  <a:lnTo>
                    <a:pt x="1393" y="1900"/>
                  </a:lnTo>
                  <a:lnTo>
                    <a:pt x="1365" y="1969"/>
                  </a:lnTo>
                  <a:lnTo>
                    <a:pt x="1337" y="1941"/>
                  </a:lnTo>
                  <a:lnTo>
                    <a:pt x="1264" y="2140"/>
                  </a:lnTo>
                  <a:lnTo>
                    <a:pt x="1181" y="2344"/>
                  </a:lnTo>
                  <a:lnTo>
                    <a:pt x="1099" y="2653"/>
                  </a:lnTo>
                  <a:lnTo>
                    <a:pt x="1099" y="2888"/>
                  </a:lnTo>
                  <a:lnTo>
                    <a:pt x="1130" y="3092"/>
                  </a:lnTo>
                  <a:lnTo>
                    <a:pt x="1054" y="3031"/>
                  </a:lnTo>
                  <a:lnTo>
                    <a:pt x="1004" y="3165"/>
                  </a:lnTo>
                  <a:lnTo>
                    <a:pt x="948" y="3092"/>
                  </a:lnTo>
                  <a:lnTo>
                    <a:pt x="922" y="3195"/>
                  </a:lnTo>
                  <a:lnTo>
                    <a:pt x="897" y="3165"/>
                  </a:lnTo>
                  <a:lnTo>
                    <a:pt x="814" y="3362"/>
                  </a:lnTo>
                  <a:lnTo>
                    <a:pt x="765" y="3573"/>
                  </a:lnTo>
                  <a:lnTo>
                    <a:pt x="738" y="3739"/>
                  </a:lnTo>
                  <a:lnTo>
                    <a:pt x="658" y="3878"/>
                  </a:lnTo>
                  <a:lnTo>
                    <a:pt x="602" y="3914"/>
                  </a:lnTo>
                  <a:lnTo>
                    <a:pt x="83" y="4321"/>
                  </a:lnTo>
                  <a:lnTo>
                    <a:pt x="0" y="4321"/>
                  </a:lnTo>
                  <a:lnTo>
                    <a:pt x="108" y="4254"/>
                  </a:lnTo>
                  <a:lnTo>
                    <a:pt x="83" y="4182"/>
                  </a:lnTo>
                  <a:lnTo>
                    <a:pt x="209" y="4110"/>
                  </a:lnTo>
                  <a:lnTo>
                    <a:pt x="163" y="4051"/>
                  </a:lnTo>
                  <a:lnTo>
                    <a:pt x="239" y="3980"/>
                  </a:lnTo>
                  <a:lnTo>
                    <a:pt x="209" y="3914"/>
                  </a:lnTo>
                  <a:lnTo>
                    <a:pt x="264" y="3878"/>
                  </a:lnTo>
                  <a:lnTo>
                    <a:pt x="264" y="3811"/>
                  </a:lnTo>
                  <a:lnTo>
                    <a:pt x="291" y="3739"/>
                  </a:lnTo>
                  <a:lnTo>
                    <a:pt x="264" y="3638"/>
                  </a:lnTo>
                  <a:lnTo>
                    <a:pt x="343" y="3435"/>
                  </a:lnTo>
                  <a:lnTo>
                    <a:pt x="398" y="3130"/>
                  </a:lnTo>
                  <a:lnTo>
                    <a:pt x="447" y="2925"/>
                  </a:lnTo>
                  <a:lnTo>
                    <a:pt x="475" y="2754"/>
                  </a:lnTo>
                  <a:lnTo>
                    <a:pt x="658" y="2722"/>
                  </a:lnTo>
                  <a:lnTo>
                    <a:pt x="786" y="2618"/>
                  </a:lnTo>
                  <a:lnTo>
                    <a:pt x="970" y="2380"/>
                  </a:lnTo>
                  <a:lnTo>
                    <a:pt x="1054" y="2246"/>
                  </a:lnTo>
                  <a:lnTo>
                    <a:pt x="948" y="2380"/>
                  </a:lnTo>
                  <a:lnTo>
                    <a:pt x="841" y="2415"/>
                  </a:lnTo>
                  <a:lnTo>
                    <a:pt x="738" y="2449"/>
                  </a:lnTo>
                  <a:lnTo>
                    <a:pt x="658" y="2482"/>
                  </a:lnTo>
                  <a:lnTo>
                    <a:pt x="581" y="2482"/>
                  </a:lnTo>
                  <a:lnTo>
                    <a:pt x="581" y="2415"/>
                  </a:lnTo>
                  <a:lnTo>
                    <a:pt x="709" y="2344"/>
                  </a:lnTo>
                  <a:lnTo>
                    <a:pt x="765" y="2246"/>
                  </a:lnTo>
                  <a:lnTo>
                    <a:pt x="765" y="2140"/>
                  </a:lnTo>
                  <a:lnTo>
                    <a:pt x="682" y="2041"/>
                  </a:lnTo>
                  <a:lnTo>
                    <a:pt x="602" y="1969"/>
                  </a:lnTo>
                  <a:lnTo>
                    <a:pt x="499" y="2073"/>
                  </a:lnTo>
                  <a:lnTo>
                    <a:pt x="475" y="2002"/>
                  </a:lnTo>
                  <a:lnTo>
                    <a:pt x="581" y="1900"/>
                  </a:lnTo>
                  <a:lnTo>
                    <a:pt x="682" y="1803"/>
                  </a:lnTo>
                  <a:lnTo>
                    <a:pt x="814" y="1730"/>
                  </a:lnTo>
                  <a:lnTo>
                    <a:pt x="948" y="1699"/>
                  </a:lnTo>
                  <a:lnTo>
                    <a:pt x="1024" y="1766"/>
                  </a:lnTo>
                  <a:lnTo>
                    <a:pt x="1054" y="1941"/>
                  </a:lnTo>
                  <a:lnTo>
                    <a:pt x="1154" y="1941"/>
                  </a:lnTo>
                  <a:lnTo>
                    <a:pt x="1154" y="1803"/>
                  </a:lnTo>
                  <a:lnTo>
                    <a:pt x="1130" y="1665"/>
                  </a:lnTo>
                  <a:lnTo>
                    <a:pt x="1024" y="1563"/>
                  </a:lnTo>
                  <a:lnTo>
                    <a:pt x="897" y="1526"/>
                  </a:lnTo>
                  <a:lnTo>
                    <a:pt x="1024" y="1498"/>
                  </a:lnTo>
                  <a:lnTo>
                    <a:pt x="1181" y="1563"/>
                  </a:lnTo>
                  <a:lnTo>
                    <a:pt x="1264" y="1665"/>
                  </a:lnTo>
                  <a:lnTo>
                    <a:pt x="1288" y="1730"/>
                  </a:lnTo>
                  <a:lnTo>
                    <a:pt x="1288" y="1594"/>
                  </a:lnTo>
                  <a:lnTo>
                    <a:pt x="1232" y="1461"/>
                  </a:lnTo>
                  <a:lnTo>
                    <a:pt x="1313" y="1498"/>
                  </a:lnTo>
                  <a:lnTo>
                    <a:pt x="1288" y="1356"/>
                  </a:lnTo>
                  <a:lnTo>
                    <a:pt x="1181" y="1222"/>
                  </a:lnTo>
                  <a:lnTo>
                    <a:pt x="1080" y="1114"/>
                  </a:lnTo>
                  <a:lnTo>
                    <a:pt x="948" y="1018"/>
                  </a:lnTo>
                  <a:lnTo>
                    <a:pt x="866" y="980"/>
                  </a:lnTo>
                  <a:lnTo>
                    <a:pt x="1024" y="980"/>
                  </a:lnTo>
                  <a:lnTo>
                    <a:pt x="1208" y="1018"/>
                  </a:lnTo>
                  <a:lnTo>
                    <a:pt x="1313" y="1083"/>
                  </a:lnTo>
                  <a:lnTo>
                    <a:pt x="1393" y="1191"/>
                  </a:lnTo>
                  <a:lnTo>
                    <a:pt x="1365" y="1053"/>
                  </a:lnTo>
                  <a:lnTo>
                    <a:pt x="1441" y="1053"/>
                  </a:lnTo>
                  <a:lnTo>
                    <a:pt x="1393" y="952"/>
                  </a:lnTo>
                  <a:lnTo>
                    <a:pt x="1337" y="844"/>
                  </a:lnTo>
                  <a:lnTo>
                    <a:pt x="1208" y="712"/>
                  </a:lnTo>
                  <a:lnTo>
                    <a:pt x="1054" y="641"/>
                  </a:lnTo>
                  <a:lnTo>
                    <a:pt x="897" y="641"/>
                  </a:lnTo>
                  <a:lnTo>
                    <a:pt x="682" y="675"/>
                  </a:lnTo>
                  <a:lnTo>
                    <a:pt x="841" y="641"/>
                  </a:lnTo>
                  <a:lnTo>
                    <a:pt x="1080" y="641"/>
                  </a:lnTo>
                  <a:lnTo>
                    <a:pt x="1208" y="675"/>
                  </a:lnTo>
                  <a:lnTo>
                    <a:pt x="1393" y="748"/>
                  </a:lnTo>
                  <a:lnTo>
                    <a:pt x="1521" y="844"/>
                  </a:lnTo>
                  <a:lnTo>
                    <a:pt x="1521" y="748"/>
                  </a:lnTo>
                  <a:lnTo>
                    <a:pt x="1415" y="575"/>
                  </a:lnTo>
                  <a:lnTo>
                    <a:pt x="1313" y="509"/>
                  </a:lnTo>
                  <a:lnTo>
                    <a:pt x="1154" y="443"/>
                  </a:lnTo>
                  <a:lnTo>
                    <a:pt x="970" y="443"/>
                  </a:lnTo>
                  <a:lnTo>
                    <a:pt x="1054" y="405"/>
                  </a:lnTo>
                  <a:lnTo>
                    <a:pt x="1232" y="443"/>
                  </a:lnTo>
                  <a:lnTo>
                    <a:pt x="1393" y="472"/>
                  </a:lnTo>
                  <a:lnTo>
                    <a:pt x="1471" y="472"/>
                  </a:lnTo>
                  <a:lnTo>
                    <a:pt x="1471" y="370"/>
                  </a:lnTo>
                  <a:lnTo>
                    <a:pt x="1415" y="305"/>
                  </a:lnTo>
                  <a:lnTo>
                    <a:pt x="1415" y="239"/>
                  </a:lnTo>
                  <a:lnTo>
                    <a:pt x="1288" y="167"/>
                  </a:lnTo>
                  <a:lnTo>
                    <a:pt x="1054" y="167"/>
                  </a:lnTo>
                  <a:lnTo>
                    <a:pt x="1288" y="95"/>
                  </a:lnTo>
                  <a:lnTo>
                    <a:pt x="1393" y="95"/>
                  </a:lnTo>
                  <a:lnTo>
                    <a:pt x="1288" y="29"/>
                  </a:lnTo>
                  <a:lnTo>
                    <a:pt x="1232" y="0"/>
                  </a:lnTo>
                  <a:close/>
                </a:path>
              </a:pathLst>
            </a:custGeom>
            <a:solidFill>
              <a:srgbClr val="000000"/>
            </a:solidFill>
            <a:ln w="0">
              <a:solidFill>
                <a:srgbClr val="000000"/>
              </a:solidFill>
              <a:round/>
              <a:headEnd/>
              <a:tailEnd/>
            </a:ln>
          </p:spPr>
          <p:txBody>
            <a:bodyPr/>
            <a:lstStyle/>
            <a:p>
              <a:endParaRPr lang="id-ID"/>
            </a:p>
          </p:txBody>
        </p:sp>
        <p:sp>
          <p:nvSpPr>
            <p:cNvPr id="54316" name="Freeform 44"/>
            <p:cNvSpPr>
              <a:spLocks/>
            </p:cNvSpPr>
            <p:nvPr/>
          </p:nvSpPr>
          <p:spPr bwMode="auto">
            <a:xfrm>
              <a:off x="4995" y="3340"/>
              <a:ext cx="95" cy="226"/>
            </a:xfrm>
            <a:custGeom>
              <a:avLst/>
              <a:gdLst>
                <a:gd name="T0" fmla="*/ 0 w 1150"/>
                <a:gd name="T1" fmla="*/ 0 h 2712"/>
                <a:gd name="T2" fmla="*/ 0 w 1150"/>
                <a:gd name="T3" fmla="*/ 0 h 2712"/>
                <a:gd name="T4" fmla="*/ 0 w 1150"/>
                <a:gd name="T5" fmla="*/ 0 h 2712"/>
                <a:gd name="T6" fmla="*/ 0 w 1150"/>
                <a:gd name="T7" fmla="*/ 0 h 2712"/>
                <a:gd name="T8" fmla="*/ 0 w 1150"/>
                <a:gd name="T9" fmla="*/ 0 h 2712"/>
                <a:gd name="T10" fmla="*/ 0 w 1150"/>
                <a:gd name="T11" fmla="*/ 0 h 2712"/>
                <a:gd name="T12" fmla="*/ 0 w 1150"/>
                <a:gd name="T13" fmla="*/ 0 h 2712"/>
                <a:gd name="T14" fmla="*/ 0 w 1150"/>
                <a:gd name="T15" fmla="*/ 0 h 2712"/>
                <a:gd name="T16" fmla="*/ 0 w 1150"/>
                <a:gd name="T17" fmla="*/ 0 h 2712"/>
                <a:gd name="T18" fmla="*/ 0 w 1150"/>
                <a:gd name="T19" fmla="*/ 0 h 2712"/>
                <a:gd name="T20" fmla="*/ 0 w 1150"/>
                <a:gd name="T21" fmla="*/ 0 h 2712"/>
                <a:gd name="T22" fmla="*/ 0 w 1150"/>
                <a:gd name="T23" fmla="*/ 0 h 2712"/>
                <a:gd name="T24" fmla="*/ 0 w 1150"/>
                <a:gd name="T25" fmla="*/ 0 h 2712"/>
                <a:gd name="T26" fmla="*/ 0 w 1150"/>
                <a:gd name="T27" fmla="*/ 0 h 2712"/>
                <a:gd name="T28" fmla="*/ 0 w 1150"/>
                <a:gd name="T29" fmla="*/ 0 h 2712"/>
                <a:gd name="T30" fmla="*/ 0 w 1150"/>
                <a:gd name="T31" fmla="*/ 0 h 2712"/>
                <a:gd name="T32" fmla="*/ 0 w 1150"/>
                <a:gd name="T33" fmla="*/ 0 h 2712"/>
                <a:gd name="T34" fmla="*/ 0 w 1150"/>
                <a:gd name="T35" fmla="*/ 0 h 2712"/>
                <a:gd name="T36" fmla="*/ 0 w 1150"/>
                <a:gd name="T37" fmla="*/ 0 h 2712"/>
                <a:gd name="T38" fmla="*/ 0 w 1150"/>
                <a:gd name="T39" fmla="*/ 0 h 2712"/>
                <a:gd name="T40" fmla="*/ 0 w 1150"/>
                <a:gd name="T41" fmla="*/ 0 h 2712"/>
                <a:gd name="T42" fmla="*/ 0 w 1150"/>
                <a:gd name="T43" fmla="*/ 0 h 2712"/>
                <a:gd name="T44" fmla="*/ 0 w 1150"/>
                <a:gd name="T45" fmla="*/ 0 h 2712"/>
                <a:gd name="T46" fmla="*/ 0 w 1150"/>
                <a:gd name="T47" fmla="*/ 0 h 2712"/>
                <a:gd name="T48" fmla="*/ 0 w 1150"/>
                <a:gd name="T49" fmla="*/ 0 h 2712"/>
                <a:gd name="T50" fmla="*/ 0 w 1150"/>
                <a:gd name="T51" fmla="*/ 0 h 2712"/>
                <a:gd name="T52" fmla="*/ 0 w 1150"/>
                <a:gd name="T53" fmla="*/ 0 h 2712"/>
                <a:gd name="T54" fmla="*/ 0 w 1150"/>
                <a:gd name="T55" fmla="*/ 0 h 2712"/>
                <a:gd name="T56" fmla="*/ 0 w 1150"/>
                <a:gd name="T57" fmla="*/ 0 h 2712"/>
                <a:gd name="T58" fmla="*/ 0 w 1150"/>
                <a:gd name="T59" fmla="*/ 0 h 2712"/>
                <a:gd name="T60" fmla="*/ 0 w 1150"/>
                <a:gd name="T61" fmla="*/ 0 h 2712"/>
                <a:gd name="T62" fmla="*/ 0 w 1150"/>
                <a:gd name="T63" fmla="*/ 0 h 2712"/>
                <a:gd name="T64" fmla="*/ 0 w 1150"/>
                <a:gd name="T65" fmla="*/ 0 h 2712"/>
                <a:gd name="T66" fmla="*/ 0 w 1150"/>
                <a:gd name="T67" fmla="*/ 0 h 27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50"/>
                <a:gd name="T103" fmla="*/ 0 h 2712"/>
                <a:gd name="T104" fmla="*/ 1150 w 1150"/>
                <a:gd name="T105" fmla="*/ 2712 h 271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50" h="2712">
                  <a:moveTo>
                    <a:pt x="1078" y="944"/>
                  </a:moveTo>
                  <a:lnTo>
                    <a:pt x="1089" y="1162"/>
                  </a:lnTo>
                  <a:lnTo>
                    <a:pt x="998" y="1595"/>
                  </a:lnTo>
                  <a:lnTo>
                    <a:pt x="966" y="1932"/>
                  </a:lnTo>
                  <a:lnTo>
                    <a:pt x="905" y="2269"/>
                  </a:lnTo>
                  <a:lnTo>
                    <a:pt x="839" y="2524"/>
                  </a:lnTo>
                  <a:lnTo>
                    <a:pt x="734" y="2712"/>
                  </a:lnTo>
                  <a:lnTo>
                    <a:pt x="748" y="2494"/>
                  </a:lnTo>
                  <a:lnTo>
                    <a:pt x="676" y="2392"/>
                  </a:lnTo>
                  <a:lnTo>
                    <a:pt x="596" y="2321"/>
                  </a:lnTo>
                  <a:lnTo>
                    <a:pt x="651" y="2248"/>
                  </a:lnTo>
                  <a:lnTo>
                    <a:pt x="698" y="2005"/>
                  </a:lnTo>
                  <a:lnTo>
                    <a:pt x="672" y="1882"/>
                  </a:lnTo>
                  <a:lnTo>
                    <a:pt x="728" y="1824"/>
                  </a:lnTo>
                  <a:lnTo>
                    <a:pt x="662" y="1722"/>
                  </a:lnTo>
                  <a:lnTo>
                    <a:pt x="728" y="1657"/>
                  </a:lnTo>
                  <a:lnTo>
                    <a:pt x="676" y="1571"/>
                  </a:lnTo>
                  <a:lnTo>
                    <a:pt x="748" y="1498"/>
                  </a:lnTo>
                  <a:lnTo>
                    <a:pt x="698" y="1437"/>
                  </a:lnTo>
                  <a:lnTo>
                    <a:pt x="759" y="1266"/>
                  </a:lnTo>
                  <a:lnTo>
                    <a:pt x="814" y="1132"/>
                  </a:lnTo>
                  <a:lnTo>
                    <a:pt x="759" y="989"/>
                  </a:lnTo>
                  <a:lnTo>
                    <a:pt x="703" y="1197"/>
                  </a:lnTo>
                  <a:lnTo>
                    <a:pt x="627" y="1368"/>
                  </a:lnTo>
                  <a:lnTo>
                    <a:pt x="516" y="1519"/>
                  </a:lnTo>
                  <a:lnTo>
                    <a:pt x="551" y="1709"/>
                  </a:lnTo>
                  <a:lnTo>
                    <a:pt x="391" y="1539"/>
                  </a:lnTo>
                  <a:lnTo>
                    <a:pt x="285" y="1437"/>
                  </a:lnTo>
                  <a:lnTo>
                    <a:pt x="417" y="1437"/>
                  </a:lnTo>
                  <a:lnTo>
                    <a:pt x="337" y="1301"/>
                  </a:lnTo>
                  <a:lnTo>
                    <a:pt x="468" y="1335"/>
                  </a:lnTo>
                  <a:lnTo>
                    <a:pt x="417" y="1197"/>
                  </a:lnTo>
                  <a:lnTo>
                    <a:pt x="519" y="1197"/>
                  </a:lnTo>
                  <a:lnTo>
                    <a:pt x="468" y="1093"/>
                  </a:lnTo>
                  <a:lnTo>
                    <a:pt x="586" y="1117"/>
                  </a:lnTo>
                  <a:lnTo>
                    <a:pt x="519" y="979"/>
                  </a:lnTo>
                  <a:lnTo>
                    <a:pt x="651" y="989"/>
                  </a:lnTo>
                  <a:lnTo>
                    <a:pt x="575" y="888"/>
                  </a:lnTo>
                  <a:lnTo>
                    <a:pt x="651" y="888"/>
                  </a:lnTo>
                  <a:lnTo>
                    <a:pt x="575" y="786"/>
                  </a:lnTo>
                  <a:lnTo>
                    <a:pt x="703" y="786"/>
                  </a:lnTo>
                  <a:lnTo>
                    <a:pt x="651" y="689"/>
                  </a:lnTo>
                  <a:lnTo>
                    <a:pt x="759" y="689"/>
                  </a:lnTo>
                  <a:lnTo>
                    <a:pt x="759" y="616"/>
                  </a:lnTo>
                  <a:lnTo>
                    <a:pt x="651" y="551"/>
                  </a:lnTo>
                  <a:lnTo>
                    <a:pt x="233" y="585"/>
                  </a:lnTo>
                  <a:lnTo>
                    <a:pt x="205" y="585"/>
                  </a:lnTo>
                  <a:lnTo>
                    <a:pt x="205" y="927"/>
                  </a:lnTo>
                  <a:lnTo>
                    <a:pt x="177" y="1093"/>
                  </a:lnTo>
                  <a:lnTo>
                    <a:pt x="153" y="585"/>
                  </a:lnTo>
                  <a:lnTo>
                    <a:pt x="46" y="242"/>
                  </a:lnTo>
                  <a:lnTo>
                    <a:pt x="0" y="0"/>
                  </a:lnTo>
                  <a:lnTo>
                    <a:pt x="77" y="179"/>
                  </a:lnTo>
                  <a:lnTo>
                    <a:pt x="177" y="449"/>
                  </a:lnTo>
                  <a:lnTo>
                    <a:pt x="285" y="449"/>
                  </a:lnTo>
                  <a:lnTo>
                    <a:pt x="285" y="516"/>
                  </a:lnTo>
                  <a:lnTo>
                    <a:pt x="627" y="480"/>
                  </a:lnTo>
                  <a:lnTo>
                    <a:pt x="994" y="516"/>
                  </a:lnTo>
                  <a:lnTo>
                    <a:pt x="1150" y="551"/>
                  </a:lnTo>
                  <a:lnTo>
                    <a:pt x="1150" y="616"/>
                  </a:lnTo>
                  <a:lnTo>
                    <a:pt x="814" y="585"/>
                  </a:lnTo>
                  <a:lnTo>
                    <a:pt x="890" y="652"/>
                  </a:lnTo>
                  <a:lnTo>
                    <a:pt x="942" y="754"/>
                  </a:lnTo>
                  <a:lnTo>
                    <a:pt x="942" y="855"/>
                  </a:lnTo>
                  <a:lnTo>
                    <a:pt x="942" y="959"/>
                  </a:lnTo>
                  <a:lnTo>
                    <a:pt x="932" y="1138"/>
                  </a:lnTo>
                  <a:lnTo>
                    <a:pt x="1033" y="789"/>
                  </a:lnTo>
                  <a:lnTo>
                    <a:pt x="1078" y="944"/>
                  </a:lnTo>
                  <a:close/>
                </a:path>
              </a:pathLst>
            </a:custGeom>
            <a:solidFill>
              <a:srgbClr val="000000"/>
            </a:solidFill>
            <a:ln w="0">
              <a:solidFill>
                <a:srgbClr val="000000"/>
              </a:solidFill>
              <a:round/>
              <a:headEnd/>
              <a:tailEnd/>
            </a:ln>
          </p:spPr>
          <p:txBody>
            <a:bodyPr/>
            <a:lstStyle/>
            <a:p>
              <a:endParaRPr lang="id-ID"/>
            </a:p>
          </p:txBody>
        </p:sp>
        <p:sp>
          <p:nvSpPr>
            <p:cNvPr id="54317" name="Freeform 45"/>
            <p:cNvSpPr>
              <a:spLocks/>
            </p:cNvSpPr>
            <p:nvPr/>
          </p:nvSpPr>
          <p:spPr bwMode="auto">
            <a:xfrm>
              <a:off x="5016" y="3485"/>
              <a:ext cx="15" cy="54"/>
            </a:xfrm>
            <a:custGeom>
              <a:avLst/>
              <a:gdLst>
                <a:gd name="T0" fmla="*/ 0 w 182"/>
                <a:gd name="T1" fmla="*/ 0 h 653"/>
                <a:gd name="T2" fmla="*/ 0 w 182"/>
                <a:gd name="T3" fmla="*/ 0 h 653"/>
                <a:gd name="T4" fmla="*/ 0 w 182"/>
                <a:gd name="T5" fmla="*/ 0 h 653"/>
                <a:gd name="T6" fmla="*/ 0 w 182"/>
                <a:gd name="T7" fmla="*/ 0 h 653"/>
                <a:gd name="T8" fmla="*/ 0 w 182"/>
                <a:gd name="T9" fmla="*/ 0 h 653"/>
                <a:gd name="T10" fmla="*/ 0 w 182"/>
                <a:gd name="T11" fmla="*/ 0 h 653"/>
                <a:gd name="T12" fmla="*/ 0 w 182"/>
                <a:gd name="T13" fmla="*/ 0 h 653"/>
                <a:gd name="T14" fmla="*/ 0 w 182"/>
                <a:gd name="T15" fmla="*/ 0 h 653"/>
                <a:gd name="T16" fmla="*/ 0 w 182"/>
                <a:gd name="T17" fmla="*/ 0 h 653"/>
                <a:gd name="T18" fmla="*/ 0 w 182"/>
                <a:gd name="T19" fmla="*/ 0 h 653"/>
                <a:gd name="T20" fmla="*/ 0 w 182"/>
                <a:gd name="T21" fmla="*/ 0 h 653"/>
                <a:gd name="T22" fmla="*/ 0 w 182"/>
                <a:gd name="T23" fmla="*/ 0 h 6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2"/>
                <a:gd name="T37" fmla="*/ 0 h 653"/>
                <a:gd name="T38" fmla="*/ 182 w 182"/>
                <a:gd name="T39" fmla="*/ 653 h 6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2" h="653">
                  <a:moveTo>
                    <a:pt x="82" y="0"/>
                  </a:moveTo>
                  <a:lnTo>
                    <a:pt x="162" y="139"/>
                  </a:lnTo>
                  <a:lnTo>
                    <a:pt x="182" y="312"/>
                  </a:lnTo>
                  <a:lnTo>
                    <a:pt x="162" y="509"/>
                  </a:lnTo>
                  <a:lnTo>
                    <a:pt x="56" y="653"/>
                  </a:lnTo>
                  <a:lnTo>
                    <a:pt x="106" y="478"/>
                  </a:lnTo>
                  <a:lnTo>
                    <a:pt x="106" y="312"/>
                  </a:lnTo>
                  <a:lnTo>
                    <a:pt x="56" y="178"/>
                  </a:lnTo>
                  <a:lnTo>
                    <a:pt x="0" y="107"/>
                  </a:lnTo>
                  <a:lnTo>
                    <a:pt x="56" y="107"/>
                  </a:lnTo>
                  <a:lnTo>
                    <a:pt x="30" y="0"/>
                  </a:lnTo>
                  <a:lnTo>
                    <a:pt x="82" y="0"/>
                  </a:lnTo>
                  <a:close/>
                </a:path>
              </a:pathLst>
            </a:custGeom>
            <a:solidFill>
              <a:srgbClr val="000000"/>
            </a:solidFill>
            <a:ln w="0">
              <a:solidFill>
                <a:srgbClr val="000000"/>
              </a:solidFill>
              <a:round/>
              <a:headEnd/>
              <a:tailEnd/>
            </a:ln>
          </p:spPr>
          <p:txBody>
            <a:bodyPr/>
            <a:lstStyle/>
            <a:p>
              <a:endParaRPr lang="id-ID"/>
            </a:p>
          </p:txBody>
        </p:sp>
        <p:sp>
          <p:nvSpPr>
            <p:cNvPr id="54318" name="Freeform 46"/>
            <p:cNvSpPr>
              <a:spLocks/>
            </p:cNvSpPr>
            <p:nvPr/>
          </p:nvSpPr>
          <p:spPr bwMode="auto">
            <a:xfrm>
              <a:off x="4955" y="3292"/>
              <a:ext cx="88" cy="111"/>
            </a:xfrm>
            <a:custGeom>
              <a:avLst/>
              <a:gdLst>
                <a:gd name="T0" fmla="*/ 0 w 1053"/>
                <a:gd name="T1" fmla="*/ 0 h 1325"/>
                <a:gd name="T2" fmla="*/ 0 w 1053"/>
                <a:gd name="T3" fmla="*/ 0 h 1325"/>
                <a:gd name="T4" fmla="*/ 0 w 1053"/>
                <a:gd name="T5" fmla="*/ 0 h 1325"/>
                <a:gd name="T6" fmla="*/ 0 w 1053"/>
                <a:gd name="T7" fmla="*/ 0 h 1325"/>
                <a:gd name="T8" fmla="*/ 0 w 1053"/>
                <a:gd name="T9" fmla="*/ 0 h 1325"/>
                <a:gd name="T10" fmla="*/ 0 w 1053"/>
                <a:gd name="T11" fmla="*/ 0 h 1325"/>
                <a:gd name="T12" fmla="*/ 0 w 1053"/>
                <a:gd name="T13" fmla="*/ 0 h 1325"/>
                <a:gd name="T14" fmla="*/ 0 w 1053"/>
                <a:gd name="T15" fmla="*/ 0 h 1325"/>
                <a:gd name="T16" fmla="*/ 0 w 1053"/>
                <a:gd name="T17" fmla="*/ 0 h 1325"/>
                <a:gd name="T18" fmla="*/ 0 w 1053"/>
                <a:gd name="T19" fmla="*/ 0 h 1325"/>
                <a:gd name="T20" fmla="*/ 0 w 1053"/>
                <a:gd name="T21" fmla="*/ 0 h 1325"/>
                <a:gd name="T22" fmla="*/ 0 w 1053"/>
                <a:gd name="T23" fmla="*/ 0 h 1325"/>
                <a:gd name="T24" fmla="*/ 0 w 1053"/>
                <a:gd name="T25" fmla="*/ 0 h 1325"/>
                <a:gd name="T26" fmla="*/ 0 w 1053"/>
                <a:gd name="T27" fmla="*/ 0 h 1325"/>
                <a:gd name="T28" fmla="*/ 0 w 1053"/>
                <a:gd name="T29" fmla="*/ 0 h 1325"/>
                <a:gd name="T30" fmla="*/ 0 w 1053"/>
                <a:gd name="T31" fmla="*/ 0 h 1325"/>
                <a:gd name="T32" fmla="*/ 0 w 1053"/>
                <a:gd name="T33" fmla="*/ 0 h 1325"/>
                <a:gd name="T34" fmla="*/ 0 w 1053"/>
                <a:gd name="T35" fmla="*/ 0 h 1325"/>
                <a:gd name="T36" fmla="*/ 0 w 1053"/>
                <a:gd name="T37" fmla="*/ 0 h 1325"/>
                <a:gd name="T38" fmla="*/ 0 w 1053"/>
                <a:gd name="T39" fmla="*/ 0 h 1325"/>
                <a:gd name="T40" fmla="*/ 0 w 1053"/>
                <a:gd name="T41" fmla="*/ 0 h 1325"/>
                <a:gd name="T42" fmla="*/ 0 w 1053"/>
                <a:gd name="T43" fmla="*/ 0 h 1325"/>
                <a:gd name="T44" fmla="*/ 0 w 1053"/>
                <a:gd name="T45" fmla="*/ 0 h 1325"/>
                <a:gd name="T46" fmla="*/ 0 w 1053"/>
                <a:gd name="T47" fmla="*/ 0 h 1325"/>
                <a:gd name="T48" fmla="*/ 0 w 1053"/>
                <a:gd name="T49" fmla="*/ 0 h 1325"/>
                <a:gd name="T50" fmla="*/ 0 w 1053"/>
                <a:gd name="T51" fmla="*/ 0 h 1325"/>
                <a:gd name="T52" fmla="*/ 0 w 1053"/>
                <a:gd name="T53" fmla="*/ 0 h 1325"/>
                <a:gd name="T54" fmla="*/ 0 w 1053"/>
                <a:gd name="T55" fmla="*/ 0 h 1325"/>
                <a:gd name="T56" fmla="*/ 0 w 1053"/>
                <a:gd name="T57" fmla="*/ 0 h 1325"/>
                <a:gd name="T58" fmla="*/ 0 w 1053"/>
                <a:gd name="T59" fmla="*/ 0 h 1325"/>
                <a:gd name="T60" fmla="*/ 0 w 1053"/>
                <a:gd name="T61" fmla="*/ 0 h 1325"/>
                <a:gd name="T62" fmla="*/ 0 w 1053"/>
                <a:gd name="T63" fmla="*/ 0 h 1325"/>
                <a:gd name="T64" fmla="*/ 0 w 1053"/>
                <a:gd name="T65" fmla="*/ 0 h 1325"/>
                <a:gd name="T66" fmla="*/ 0 w 1053"/>
                <a:gd name="T67" fmla="*/ 0 h 1325"/>
                <a:gd name="T68" fmla="*/ 0 w 1053"/>
                <a:gd name="T69" fmla="*/ 0 h 1325"/>
                <a:gd name="T70" fmla="*/ 0 w 1053"/>
                <a:gd name="T71" fmla="*/ 0 h 1325"/>
                <a:gd name="T72" fmla="*/ 0 w 1053"/>
                <a:gd name="T73" fmla="*/ 0 h 1325"/>
                <a:gd name="T74" fmla="*/ 0 w 1053"/>
                <a:gd name="T75" fmla="*/ 0 h 1325"/>
                <a:gd name="T76" fmla="*/ 0 w 1053"/>
                <a:gd name="T77" fmla="*/ 0 h 132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53"/>
                <a:gd name="T118" fmla="*/ 0 h 1325"/>
                <a:gd name="T119" fmla="*/ 1053 w 1053"/>
                <a:gd name="T120" fmla="*/ 1325 h 132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53" h="1325">
                  <a:moveTo>
                    <a:pt x="711" y="0"/>
                  </a:moveTo>
                  <a:lnTo>
                    <a:pt x="555" y="270"/>
                  </a:lnTo>
                  <a:lnTo>
                    <a:pt x="506" y="270"/>
                  </a:lnTo>
                  <a:lnTo>
                    <a:pt x="478" y="409"/>
                  </a:lnTo>
                  <a:lnTo>
                    <a:pt x="417" y="475"/>
                  </a:lnTo>
                  <a:lnTo>
                    <a:pt x="372" y="409"/>
                  </a:lnTo>
                  <a:lnTo>
                    <a:pt x="289" y="374"/>
                  </a:lnTo>
                  <a:lnTo>
                    <a:pt x="233" y="374"/>
                  </a:lnTo>
                  <a:lnTo>
                    <a:pt x="260" y="437"/>
                  </a:lnTo>
                  <a:lnTo>
                    <a:pt x="212" y="437"/>
                  </a:lnTo>
                  <a:lnTo>
                    <a:pt x="212" y="510"/>
                  </a:lnTo>
                  <a:lnTo>
                    <a:pt x="158" y="540"/>
                  </a:lnTo>
                  <a:lnTo>
                    <a:pt x="158" y="571"/>
                  </a:lnTo>
                  <a:lnTo>
                    <a:pt x="0" y="648"/>
                  </a:lnTo>
                  <a:lnTo>
                    <a:pt x="56" y="1087"/>
                  </a:lnTo>
                  <a:lnTo>
                    <a:pt x="26" y="679"/>
                  </a:lnTo>
                  <a:lnTo>
                    <a:pt x="372" y="607"/>
                  </a:lnTo>
                  <a:lnTo>
                    <a:pt x="450" y="852"/>
                  </a:lnTo>
                  <a:lnTo>
                    <a:pt x="555" y="1325"/>
                  </a:lnTo>
                  <a:lnTo>
                    <a:pt x="450" y="713"/>
                  </a:lnTo>
                  <a:lnTo>
                    <a:pt x="417" y="571"/>
                  </a:lnTo>
                  <a:lnTo>
                    <a:pt x="524" y="540"/>
                  </a:lnTo>
                  <a:lnTo>
                    <a:pt x="555" y="409"/>
                  </a:lnTo>
                  <a:lnTo>
                    <a:pt x="631" y="571"/>
                  </a:lnTo>
                  <a:lnTo>
                    <a:pt x="579" y="750"/>
                  </a:lnTo>
                  <a:lnTo>
                    <a:pt x="711" y="607"/>
                  </a:lnTo>
                  <a:lnTo>
                    <a:pt x="789" y="571"/>
                  </a:lnTo>
                  <a:lnTo>
                    <a:pt x="895" y="571"/>
                  </a:lnTo>
                  <a:lnTo>
                    <a:pt x="946" y="648"/>
                  </a:lnTo>
                  <a:lnTo>
                    <a:pt x="1053" y="679"/>
                  </a:lnTo>
                  <a:lnTo>
                    <a:pt x="997" y="571"/>
                  </a:lnTo>
                  <a:lnTo>
                    <a:pt x="915" y="475"/>
                  </a:lnTo>
                  <a:lnTo>
                    <a:pt x="839" y="337"/>
                  </a:lnTo>
                  <a:lnTo>
                    <a:pt x="789" y="270"/>
                  </a:lnTo>
                  <a:lnTo>
                    <a:pt x="733" y="205"/>
                  </a:lnTo>
                  <a:lnTo>
                    <a:pt x="711" y="301"/>
                  </a:lnTo>
                  <a:lnTo>
                    <a:pt x="655" y="236"/>
                  </a:lnTo>
                  <a:lnTo>
                    <a:pt x="733" y="32"/>
                  </a:lnTo>
                  <a:lnTo>
                    <a:pt x="711" y="0"/>
                  </a:lnTo>
                  <a:close/>
                </a:path>
              </a:pathLst>
            </a:custGeom>
            <a:solidFill>
              <a:srgbClr val="000000"/>
            </a:solidFill>
            <a:ln w="0">
              <a:solidFill>
                <a:srgbClr val="000000"/>
              </a:solidFill>
              <a:round/>
              <a:headEnd/>
              <a:tailEnd/>
            </a:ln>
          </p:spPr>
          <p:txBody>
            <a:bodyPr/>
            <a:lstStyle/>
            <a:p>
              <a:endParaRPr lang="id-ID"/>
            </a:p>
          </p:txBody>
        </p:sp>
        <p:sp>
          <p:nvSpPr>
            <p:cNvPr id="54319" name="Freeform 47"/>
            <p:cNvSpPr>
              <a:spLocks/>
            </p:cNvSpPr>
            <p:nvPr/>
          </p:nvSpPr>
          <p:spPr bwMode="auto">
            <a:xfrm>
              <a:off x="5007" y="3357"/>
              <a:ext cx="29" cy="9"/>
            </a:xfrm>
            <a:custGeom>
              <a:avLst/>
              <a:gdLst>
                <a:gd name="T0" fmla="*/ 0 w 342"/>
                <a:gd name="T1" fmla="*/ 0 h 102"/>
                <a:gd name="T2" fmla="*/ 0 w 342"/>
                <a:gd name="T3" fmla="*/ 0 h 102"/>
                <a:gd name="T4" fmla="*/ 0 w 342"/>
                <a:gd name="T5" fmla="*/ 0 h 102"/>
                <a:gd name="T6" fmla="*/ 0 w 342"/>
                <a:gd name="T7" fmla="*/ 0 h 102"/>
                <a:gd name="T8" fmla="*/ 0 w 342"/>
                <a:gd name="T9" fmla="*/ 0 h 102"/>
                <a:gd name="T10" fmla="*/ 0 w 342"/>
                <a:gd name="T11" fmla="*/ 0 h 102"/>
                <a:gd name="T12" fmla="*/ 0 w 342"/>
                <a:gd name="T13" fmla="*/ 0 h 102"/>
                <a:gd name="T14" fmla="*/ 0 w 342"/>
                <a:gd name="T15" fmla="*/ 0 h 102"/>
                <a:gd name="T16" fmla="*/ 0 w 342"/>
                <a:gd name="T17" fmla="*/ 0 h 102"/>
                <a:gd name="T18" fmla="*/ 0 w 342"/>
                <a:gd name="T19" fmla="*/ 0 h 102"/>
                <a:gd name="T20" fmla="*/ 0 w 342"/>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2"/>
                <a:gd name="T34" fmla="*/ 0 h 102"/>
                <a:gd name="T35" fmla="*/ 342 w 342"/>
                <a:gd name="T36" fmla="*/ 102 h 1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2" h="102">
                  <a:moveTo>
                    <a:pt x="0" y="72"/>
                  </a:moveTo>
                  <a:lnTo>
                    <a:pt x="158" y="0"/>
                  </a:lnTo>
                  <a:lnTo>
                    <a:pt x="264" y="0"/>
                  </a:lnTo>
                  <a:lnTo>
                    <a:pt x="342" y="33"/>
                  </a:lnTo>
                  <a:lnTo>
                    <a:pt x="342" y="72"/>
                  </a:lnTo>
                  <a:lnTo>
                    <a:pt x="238" y="102"/>
                  </a:lnTo>
                  <a:lnTo>
                    <a:pt x="184" y="102"/>
                  </a:lnTo>
                  <a:lnTo>
                    <a:pt x="158" y="72"/>
                  </a:lnTo>
                  <a:lnTo>
                    <a:pt x="80" y="72"/>
                  </a:lnTo>
                  <a:lnTo>
                    <a:pt x="52" y="102"/>
                  </a:lnTo>
                  <a:lnTo>
                    <a:pt x="0" y="72"/>
                  </a:lnTo>
                  <a:close/>
                </a:path>
              </a:pathLst>
            </a:custGeom>
            <a:solidFill>
              <a:srgbClr val="000000"/>
            </a:solidFill>
            <a:ln w="0">
              <a:solidFill>
                <a:srgbClr val="000000"/>
              </a:solidFill>
              <a:round/>
              <a:headEnd/>
              <a:tailEnd/>
            </a:ln>
          </p:spPr>
          <p:txBody>
            <a:bodyPr/>
            <a:lstStyle/>
            <a:p>
              <a:endParaRPr lang="id-ID"/>
            </a:p>
          </p:txBody>
        </p:sp>
        <p:sp>
          <p:nvSpPr>
            <p:cNvPr id="54320" name="Freeform 48"/>
            <p:cNvSpPr>
              <a:spLocks/>
            </p:cNvSpPr>
            <p:nvPr/>
          </p:nvSpPr>
          <p:spPr bwMode="auto">
            <a:xfrm>
              <a:off x="4912" y="3349"/>
              <a:ext cx="95" cy="167"/>
            </a:xfrm>
            <a:custGeom>
              <a:avLst/>
              <a:gdLst>
                <a:gd name="T0" fmla="*/ 0 w 1150"/>
                <a:gd name="T1" fmla="*/ 0 h 2008"/>
                <a:gd name="T2" fmla="*/ 0 w 1150"/>
                <a:gd name="T3" fmla="*/ 0 h 2008"/>
                <a:gd name="T4" fmla="*/ 0 w 1150"/>
                <a:gd name="T5" fmla="*/ 0 h 2008"/>
                <a:gd name="T6" fmla="*/ 0 w 1150"/>
                <a:gd name="T7" fmla="*/ 0 h 2008"/>
                <a:gd name="T8" fmla="*/ 0 w 1150"/>
                <a:gd name="T9" fmla="*/ 0 h 2008"/>
                <a:gd name="T10" fmla="*/ 0 w 1150"/>
                <a:gd name="T11" fmla="*/ 0 h 2008"/>
                <a:gd name="T12" fmla="*/ 0 w 1150"/>
                <a:gd name="T13" fmla="*/ 0 h 2008"/>
                <a:gd name="T14" fmla="*/ 0 w 1150"/>
                <a:gd name="T15" fmla="*/ 0 h 2008"/>
                <a:gd name="T16" fmla="*/ 0 w 1150"/>
                <a:gd name="T17" fmla="*/ 0 h 2008"/>
                <a:gd name="T18" fmla="*/ 0 w 1150"/>
                <a:gd name="T19" fmla="*/ 0 h 2008"/>
                <a:gd name="T20" fmla="*/ 0 w 1150"/>
                <a:gd name="T21" fmla="*/ 0 h 2008"/>
                <a:gd name="T22" fmla="*/ 0 w 1150"/>
                <a:gd name="T23" fmla="*/ 0 h 2008"/>
                <a:gd name="T24" fmla="*/ 0 w 1150"/>
                <a:gd name="T25" fmla="*/ 0 h 2008"/>
                <a:gd name="T26" fmla="*/ 0 w 1150"/>
                <a:gd name="T27" fmla="*/ 0 h 2008"/>
                <a:gd name="T28" fmla="*/ 0 w 1150"/>
                <a:gd name="T29" fmla="*/ 0 h 2008"/>
                <a:gd name="T30" fmla="*/ 0 w 1150"/>
                <a:gd name="T31" fmla="*/ 0 h 2008"/>
                <a:gd name="T32" fmla="*/ 0 w 1150"/>
                <a:gd name="T33" fmla="*/ 0 h 2008"/>
                <a:gd name="T34" fmla="*/ 0 w 1150"/>
                <a:gd name="T35" fmla="*/ 0 h 2008"/>
                <a:gd name="T36" fmla="*/ 0 w 1150"/>
                <a:gd name="T37" fmla="*/ 0 h 2008"/>
                <a:gd name="T38" fmla="*/ 0 w 1150"/>
                <a:gd name="T39" fmla="*/ 0 h 2008"/>
                <a:gd name="T40" fmla="*/ 0 w 1150"/>
                <a:gd name="T41" fmla="*/ 0 h 2008"/>
                <a:gd name="T42" fmla="*/ 0 w 1150"/>
                <a:gd name="T43" fmla="*/ 0 h 2008"/>
                <a:gd name="T44" fmla="*/ 0 w 1150"/>
                <a:gd name="T45" fmla="*/ 0 h 2008"/>
                <a:gd name="T46" fmla="*/ 0 w 1150"/>
                <a:gd name="T47" fmla="*/ 0 h 2008"/>
                <a:gd name="T48" fmla="*/ 0 w 1150"/>
                <a:gd name="T49" fmla="*/ 0 h 2008"/>
                <a:gd name="T50" fmla="*/ 0 w 1150"/>
                <a:gd name="T51" fmla="*/ 0 h 2008"/>
                <a:gd name="T52" fmla="*/ 0 w 1150"/>
                <a:gd name="T53" fmla="*/ 0 h 2008"/>
                <a:gd name="T54" fmla="*/ 0 w 1150"/>
                <a:gd name="T55" fmla="*/ 0 h 2008"/>
                <a:gd name="T56" fmla="*/ 0 w 1150"/>
                <a:gd name="T57" fmla="*/ 0 h 2008"/>
                <a:gd name="T58" fmla="*/ 0 w 1150"/>
                <a:gd name="T59" fmla="*/ 0 h 2008"/>
                <a:gd name="T60" fmla="*/ 0 w 1150"/>
                <a:gd name="T61" fmla="*/ 0 h 2008"/>
                <a:gd name="T62" fmla="*/ 0 w 1150"/>
                <a:gd name="T63" fmla="*/ 0 h 2008"/>
                <a:gd name="T64" fmla="*/ 0 w 1150"/>
                <a:gd name="T65" fmla="*/ 0 h 20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50"/>
                <a:gd name="T100" fmla="*/ 0 h 2008"/>
                <a:gd name="T101" fmla="*/ 1150 w 1150"/>
                <a:gd name="T102" fmla="*/ 2008 h 200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50" h="2008">
                  <a:moveTo>
                    <a:pt x="545" y="508"/>
                  </a:moveTo>
                  <a:lnTo>
                    <a:pt x="493" y="508"/>
                  </a:lnTo>
                  <a:lnTo>
                    <a:pt x="443" y="544"/>
                  </a:lnTo>
                  <a:lnTo>
                    <a:pt x="260" y="0"/>
                  </a:lnTo>
                  <a:lnTo>
                    <a:pt x="152" y="34"/>
                  </a:lnTo>
                  <a:lnTo>
                    <a:pt x="46" y="71"/>
                  </a:lnTo>
                  <a:lnTo>
                    <a:pt x="260" y="918"/>
                  </a:lnTo>
                  <a:lnTo>
                    <a:pt x="104" y="101"/>
                  </a:lnTo>
                  <a:lnTo>
                    <a:pt x="184" y="101"/>
                  </a:lnTo>
                  <a:lnTo>
                    <a:pt x="336" y="719"/>
                  </a:lnTo>
                  <a:lnTo>
                    <a:pt x="236" y="71"/>
                  </a:lnTo>
                  <a:lnTo>
                    <a:pt x="443" y="581"/>
                  </a:lnTo>
                  <a:lnTo>
                    <a:pt x="361" y="780"/>
                  </a:lnTo>
                  <a:lnTo>
                    <a:pt x="204" y="1024"/>
                  </a:lnTo>
                  <a:lnTo>
                    <a:pt x="152" y="1227"/>
                  </a:lnTo>
                  <a:lnTo>
                    <a:pt x="126" y="1396"/>
                  </a:lnTo>
                  <a:lnTo>
                    <a:pt x="104" y="1500"/>
                  </a:lnTo>
                  <a:lnTo>
                    <a:pt x="0" y="1703"/>
                  </a:lnTo>
                  <a:lnTo>
                    <a:pt x="46" y="1839"/>
                  </a:lnTo>
                  <a:lnTo>
                    <a:pt x="184" y="1908"/>
                  </a:lnTo>
                  <a:lnTo>
                    <a:pt x="361" y="1839"/>
                  </a:lnTo>
                  <a:lnTo>
                    <a:pt x="493" y="1770"/>
                  </a:lnTo>
                  <a:lnTo>
                    <a:pt x="519" y="1870"/>
                  </a:lnTo>
                  <a:lnTo>
                    <a:pt x="519" y="2008"/>
                  </a:lnTo>
                  <a:lnTo>
                    <a:pt x="575" y="1908"/>
                  </a:lnTo>
                  <a:lnTo>
                    <a:pt x="651" y="1908"/>
                  </a:lnTo>
                  <a:lnTo>
                    <a:pt x="731" y="1839"/>
                  </a:lnTo>
                  <a:lnTo>
                    <a:pt x="779" y="1770"/>
                  </a:lnTo>
                  <a:lnTo>
                    <a:pt x="841" y="1666"/>
                  </a:lnTo>
                  <a:lnTo>
                    <a:pt x="859" y="1569"/>
                  </a:lnTo>
                  <a:lnTo>
                    <a:pt x="936" y="1569"/>
                  </a:lnTo>
                  <a:lnTo>
                    <a:pt x="915" y="1294"/>
                  </a:lnTo>
                  <a:lnTo>
                    <a:pt x="891" y="1532"/>
                  </a:lnTo>
                  <a:lnTo>
                    <a:pt x="841" y="1532"/>
                  </a:lnTo>
                  <a:lnTo>
                    <a:pt x="703" y="1569"/>
                  </a:lnTo>
                  <a:lnTo>
                    <a:pt x="545" y="1631"/>
                  </a:lnTo>
                  <a:lnTo>
                    <a:pt x="443" y="1738"/>
                  </a:lnTo>
                  <a:lnTo>
                    <a:pt x="309" y="1809"/>
                  </a:lnTo>
                  <a:lnTo>
                    <a:pt x="204" y="1839"/>
                  </a:lnTo>
                  <a:lnTo>
                    <a:pt x="76" y="1703"/>
                  </a:lnTo>
                  <a:lnTo>
                    <a:pt x="76" y="1631"/>
                  </a:lnTo>
                  <a:lnTo>
                    <a:pt x="126" y="1532"/>
                  </a:lnTo>
                  <a:lnTo>
                    <a:pt x="152" y="1463"/>
                  </a:lnTo>
                  <a:lnTo>
                    <a:pt x="184" y="1329"/>
                  </a:lnTo>
                  <a:lnTo>
                    <a:pt x="204" y="1158"/>
                  </a:lnTo>
                  <a:lnTo>
                    <a:pt x="260" y="985"/>
                  </a:lnTo>
                  <a:lnTo>
                    <a:pt x="336" y="819"/>
                  </a:lnTo>
                  <a:lnTo>
                    <a:pt x="443" y="719"/>
                  </a:lnTo>
                  <a:lnTo>
                    <a:pt x="519" y="611"/>
                  </a:lnTo>
                  <a:lnTo>
                    <a:pt x="575" y="611"/>
                  </a:lnTo>
                  <a:lnTo>
                    <a:pt x="602" y="747"/>
                  </a:lnTo>
                  <a:lnTo>
                    <a:pt x="545" y="819"/>
                  </a:lnTo>
                  <a:lnTo>
                    <a:pt x="545" y="881"/>
                  </a:lnTo>
                  <a:lnTo>
                    <a:pt x="493" y="918"/>
                  </a:lnTo>
                  <a:lnTo>
                    <a:pt x="493" y="985"/>
                  </a:lnTo>
                  <a:lnTo>
                    <a:pt x="468" y="1122"/>
                  </a:lnTo>
                  <a:lnTo>
                    <a:pt x="627" y="881"/>
                  </a:lnTo>
                  <a:lnTo>
                    <a:pt x="703" y="1061"/>
                  </a:lnTo>
                  <a:lnTo>
                    <a:pt x="808" y="1122"/>
                  </a:lnTo>
                  <a:lnTo>
                    <a:pt x="936" y="1122"/>
                  </a:lnTo>
                  <a:lnTo>
                    <a:pt x="1098" y="1089"/>
                  </a:lnTo>
                  <a:lnTo>
                    <a:pt x="1150" y="1061"/>
                  </a:lnTo>
                  <a:lnTo>
                    <a:pt x="891" y="1089"/>
                  </a:lnTo>
                  <a:lnTo>
                    <a:pt x="808" y="1061"/>
                  </a:lnTo>
                  <a:lnTo>
                    <a:pt x="703" y="951"/>
                  </a:lnTo>
                  <a:lnTo>
                    <a:pt x="627" y="508"/>
                  </a:lnTo>
                  <a:lnTo>
                    <a:pt x="545" y="508"/>
                  </a:lnTo>
                  <a:close/>
                </a:path>
              </a:pathLst>
            </a:custGeom>
            <a:solidFill>
              <a:srgbClr val="000000"/>
            </a:solidFill>
            <a:ln w="0">
              <a:solidFill>
                <a:srgbClr val="000000"/>
              </a:solidFill>
              <a:round/>
              <a:headEnd/>
              <a:tailEnd/>
            </a:ln>
          </p:spPr>
          <p:txBody>
            <a:bodyPr/>
            <a:lstStyle/>
            <a:p>
              <a:endParaRPr lang="id-ID"/>
            </a:p>
          </p:txBody>
        </p:sp>
        <p:sp>
          <p:nvSpPr>
            <p:cNvPr id="54321" name="Freeform 49"/>
            <p:cNvSpPr>
              <a:spLocks/>
            </p:cNvSpPr>
            <p:nvPr/>
          </p:nvSpPr>
          <p:spPr bwMode="auto">
            <a:xfrm>
              <a:off x="5066" y="3349"/>
              <a:ext cx="88" cy="25"/>
            </a:xfrm>
            <a:custGeom>
              <a:avLst/>
              <a:gdLst>
                <a:gd name="T0" fmla="*/ 0 w 1055"/>
                <a:gd name="T1" fmla="*/ 0 h 304"/>
                <a:gd name="T2" fmla="*/ 0 w 1055"/>
                <a:gd name="T3" fmla="*/ 0 h 304"/>
                <a:gd name="T4" fmla="*/ 0 w 1055"/>
                <a:gd name="T5" fmla="*/ 0 h 304"/>
                <a:gd name="T6" fmla="*/ 0 w 1055"/>
                <a:gd name="T7" fmla="*/ 0 h 304"/>
                <a:gd name="T8" fmla="*/ 0 w 1055"/>
                <a:gd name="T9" fmla="*/ 0 h 304"/>
                <a:gd name="T10" fmla="*/ 0 w 1055"/>
                <a:gd name="T11" fmla="*/ 0 h 304"/>
                <a:gd name="T12" fmla="*/ 0 w 1055"/>
                <a:gd name="T13" fmla="*/ 0 h 304"/>
                <a:gd name="T14" fmla="*/ 0 w 1055"/>
                <a:gd name="T15" fmla="*/ 0 h 304"/>
                <a:gd name="T16" fmla="*/ 0 w 1055"/>
                <a:gd name="T17" fmla="*/ 0 h 304"/>
                <a:gd name="T18" fmla="*/ 0 w 1055"/>
                <a:gd name="T19" fmla="*/ 0 h 304"/>
                <a:gd name="T20" fmla="*/ 0 w 1055"/>
                <a:gd name="T21" fmla="*/ 0 h 304"/>
                <a:gd name="T22" fmla="*/ 0 w 1055"/>
                <a:gd name="T23" fmla="*/ 0 h 304"/>
                <a:gd name="T24" fmla="*/ 0 w 1055"/>
                <a:gd name="T25" fmla="*/ 0 h 304"/>
                <a:gd name="T26" fmla="*/ 0 w 1055"/>
                <a:gd name="T27" fmla="*/ 0 h 304"/>
                <a:gd name="T28" fmla="*/ 0 w 1055"/>
                <a:gd name="T29" fmla="*/ 0 h 304"/>
                <a:gd name="T30" fmla="*/ 0 w 1055"/>
                <a:gd name="T31" fmla="*/ 0 h 30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55"/>
                <a:gd name="T49" fmla="*/ 0 h 304"/>
                <a:gd name="T50" fmla="*/ 1055 w 1055"/>
                <a:gd name="T51" fmla="*/ 304 h 30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55" h="304">
                  <a:moveTo>
                    <a:pt x="0" y="173"/>
                  </a:moveTo>
                  <a:lnTo>
                    <a:pt x="290" y="34"/>
                  </a:lnTo>
                  <a:lnTo>
                    <a:pt x="556" y="0"/>
                  </a:lnTo>
                  <a:lnTo>
                    <a:pt x="795" y="0"/>
                  </a:lnTo>
                  <a:lnTo>
                    <a:pt x="921" y="101"/>
                  </a:lnTo>
                  <a:lnTo>
                    <a:pt x="1055" y="276"/>
                  </a:lnTo>
                  <a:lnTo>
                    <a:pt x="871" y="101"/>
                  </a:lnTo>
                  <a:lnTo>
                    <a:pt x="713" y="34"/>
                  </a:lnTo>
                  <a:lnTo>
                    <a:pt x="556" y="71"/>
                  </a:lnTo>
                  <a:lnTo>
                    <a:pt x="761" y="134"/>
                  </a:lnTo>
                  <a:lnTo>
                    <a:pt x="529" y="101"/>
                  </a:lnTo>
                  <a:lnTo>
                    <a:pt x="372" y="134"/>
                  </a:lnTo>
                  <a:lnTo>
                    <a:pt x="158" y="203"/>
                  </a:lnTo>
                  <a:lnTo>
                    <a:pt x="55" y="304"/>
                  </a:lnTo>
                  <a:lnTo>
                    <a:pt x="0" y="276"/>
                  </a:lnTo>
                  <a:lnTo>
                    <a:pt x="0" y="173"/>
                  </a:lnTo>
                  <a:close/>
                </a:path>
              </a:pathLst>
            </a:custGeom>
            <a:solidFill>
              <a:srgbClr val="000000"/>
            </a:solidFill>
            <a:ln w="0">
              <a:solidFill>
                <a:srgbClr val="000000"/>
              </a:solidFill>
              <a:round/>
              <a:headEnd/>
              <a:tailEnd/>
            </a:ln>
          </p:spPr>
          <p:txBody>
            <a:bodyPr/>
            <a:lstStyle/>
            <a:p>
              <a:endParaRPr lang="id-ID"/>
            </a:p>
          </p:txBody>
        </p:sp>
        <p:sp>
          <p:nvSpPr>
            <p:cNvPr id="54322" name="Freeform 50"/>
            <p:cNvSpPr>
              <a:spLocks/>
            </p:cNvSpPr>
            <p:nvPr/>
          </p:nvSpPr>
          <p:spPr bwMode="auto">
            <a:xfrm>
              <a:off x="5088" y="3369"/>
              <a:ext cx="25" cy="11"/>
            </a:xfrm>
            <a:custGeom>
              <a:avLst/>
              <a:gdLst>
                <a:gd name="T0" fmla="*/ 0 w 290"/>
                <a:gd name="T1" fmla="*/ 0 h 133"/>
                <a:gd name="T2" fmla="*/ 0 w 290"/>
                <a:gd name="T3" fmla="*/ 0 h 133"/>
                <a:gd name="T4" fmla="*/ 0 w 290"/>
                <a:gd name="T5" fmla="*/ 0 h 133"/>
                <a:gd name="T6" fmla="*/ 0 w 290"/>
                <a:gd name="T7" fmla="*/ 0 h 133"/>
                <a:gd name="T8" fmla="*/ 0 60000 65536"/>
                <a:gd name="T9" fmla="*/ 0 60000 65536"/>
                <a:gd name="T10" fmla="*/ 0 60000 65536"/>
                <a:gd name="T11" fmla="*/ 0 60000 65536"/>
                <a:gd name="T12" fmla="*/ 0 w 290"/>
                <a:gd name="T13" fmla="*/ 0 h 133"/>
                <a:gd name="T14" fmla="*/ 290 w 290"/>
                <a:gd name="T15" fmla="*/ 133 h 133"/>
              </a:gdLst>
              <a:ahLst/>
              <a:cxnLst>
                <a:cxn ang="T8">
                  <a:pos x="T0" y="T1"/>
                </a:cxn>
                <a:cxn ang="T9">
                  <a:pos x="T2" y="T3"/>
                </a:cxn>
                <a:cxn ang="T10">
                  <a:pos x="T4" y="T5"/>
                </a:cxn>
                <a:cxn ang="T11">
                  <a:pos x="T6" y="T7"/>
                </a:cxn>
              </a:cxnLst>
              <a:rect l="T12" t="T13" r="T14" b="T15"/>
              <a:pathLst>
                <a:path w="290" h="133">
                  <a:moveTo>
                    <a:pt x="0" y="65"/>
                  </a:moveTo>
                  <a:lnTo>
                    <a:pt x="290" y="0"/>
                  </a:lnTo>
                  <a:lnTo>
                    <a:pt x="106" y="133"/>
                  </a:lnTo>
                  <a:lnTo>
                    <a:pt x="0" y="65"/>
                  </a:lnTo>
                  <a:close/>
                </a:path>
              </a:pathLst>
            </a:custGeom>
            <a:solidFill>
              <a:srgbClr val="000000"/>
            </a:solidFill>
            <a:ln w="0">
              <a:solidFill>
                <a:srgbClr val="000000"/>
              </a:solidFill>
              <a:round/>
              <a:headEnd/>
              <a:tailEnd/>
            </a:ln>
          </p:spPr>
          <p:txBody>
            <a:bodyPr/>
            <a:lstStyle/>
            <a:p>
              <a:endParaRPr lang="id-ID"/>
            </a:p>
          </p:txBody>
        </p:sp>
        <p:sp>
          <p:nvSpPr>
            <p:cNvPr id="54323" name="Freeform 51"/>
            <p:cNvSpPr>
              <a:spLocks/>
            </p:cNvSpPr>
            <p:nvPr/>
          </p:nvSpPr>
          <p:spPr bwMode="auto">
            <a:xfrm>
              <a:off x="4955" y="3504"/>
              <a:ext cx="57" cy="66"/>
            </a:xfrm>
            <a:custGeom>
              <a:avLst/>
              <a:gdLst>
                <a:gd name="T0" fmla="*/ 0 w 683"/>
                <a:gd name="T1" fmla="*/ 0 h 786"/>
                <a:gd name="T2" fmla="*/ 0 w 683"/>
                <a:gd name="T3" fmla="*/ 0 h 786"/>
                <a:gd name="T4" fmla="*/ 0 w 683"/>
                <a:gd name="T5" fmla="*/ 0 h 786"/>
                <a:gd name="T6" fmla="*/ 0 w 683"/>
                <a:gd name="T7" fmla="*/ 0 h 786"/>
                <a:gd name="T8" fmla="*/ 0 w 683"/>
                <a:gd name="T9" fmla="*/ 0 h 786"/>
                <a:gd name="T10" fmla="*/ 0 w 683"/>
                <a:gd name="T11" fmla="*/ 0 h 786"/>
                <a:gd name="T12" fmla="*/ 0 w 683"/>
                <a:gd name="T13" fmla="*/ 0 h 786"/>
                <a:gd name="T14" fmla="*/ 0 w 683"/>
                <a:gd name="T15" fmla="*/ 0 h 786"/>
                <a:gd name="T16" fmla="*/ 0 w 683"/>
                <a:gd name="T17" fmla="*/ 0 h 786"/>
                <a:gd name="T18" fmla="*/ 0 w 683"/>
                <a:gd name="T19" fmla="*/ 0 h 786"/>
                <a:gd name="T20" fmla="*/ 0 w 683"/>
                <a:gd name="T21" fmla="*/ 0 h 786"/>
                <a:gd name="T22" fmla="*/ 0 w 683"/>
                <a:gd name="T23" fmla="*/ 0 h 786"/>
                <a:gd name="T24" fmla="*/ 0 w 683"/>
                <a:gd name="T25" fmla="*/ 0 h 786"/>
                <a:gd name="T26" fmla="*/ 0 w 683"/>
                <a:gd name="T27" fmla="*/ 0 h 786"/>
                <a:gd name="T28" fmla="*/ 0 w 683"/>
                <a:gd name="T29" fmla="*/ 0 h 786"/>
                <a:gd name="T30" fmla="*/ 0 w 683"/>
                <a:gd name="T31" fmla="*/ 0 h 786"/>
                <a:gd name="T32" fmla="*/ 0 w 683"/>
                <a:gd name="T33" fmla="*/ 0 h 786"/>
                <a:gd name="T34" fmla="*/ 0 w 683"/>
                <a:gd name="T35" fmla="*/ 0 h 786"/>
                <a:gd name="T36" fmla="*/ 0 w 683"/>
                <a:gd name="T37" fmla="*/ 0 h 786"/>
                <a:gd name="T38" fmla="*/ 0 w 683"/>
                <a:gd name="T39" fmla="*/ 0 h 786"/>
                <a:gd name="T40" fmla="*/ 0 w 683"/>
                <a:gd name="T41" fmla="*/ 0 h 786"/>
                <a:gd name="T42" fmla="*/ 0 w 683"/>
                <a:gd name="T43" fmla="*/ 0 h 786"/>
                <a:gd name="T44" fmla="*/ 0 w 683"/>
                <a:gd name="T45" fmla="*/ 0 h 786"/>
                <a:gd name="T46" fmla="*/ 0 w 683"/>
                <a:gd name="T47" fmla="*/ 0 h 786"/>
                <a:gd name="T48" fmla="*/ 0 w 683"/>
                <a:gd name="T49" fmla="*/ 0 h 786"/>
                <a:gd name="T50" fmla="*/ 0 w 683"/>
                <a:gd name="T51" fmla="*/ 0 h 786"/>
                <a:gd name="T52" fmla="*/ 0 w 683"/>
                <a:gd name="T53" fmla="*/ 0 h 786"/>
                <a:gd name="T54" fmla="*/ 0 w 683"/>
                <a:gd name="T55" fmla="*/ 0 h 786"/>
                <a:gd name="T56" fmla="*/ 0 w 683"/>
                <a:gd name="T57" fmla="*/ 0 h 786"/>
                <a:gd name="T58" fmla="*/ 0 w 683"/>
                <a:gd name="T59" fmla="*/ 0 h 786"/>
                <a:gd name="T60" fmla="*/ 0 w 683"/>
                <a:gd name="T61" fmla="*/ 0 h 786"/>
                <a:gd name="T62" fmla="*/ 0 w 683"/>
                <a:gd name="T63" fmla="*/ 0 h 786"/>
                <a:gd name="T64" fmla="*/ 0 w 683"/>
                <a:gd name="T65" fmla="*/ 0 h 786"/>
                <a:gd name="T66" fmla="*/ 0 w 683"/>
                <a:gd name="T67" fmla="*/ 0 h 7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83"/>
                <a:gd name="T103" fmla="*/ 0 h 786"/>
                <a:gd name="T104" fmla="*/ 683 w 683"/>
                <a:gd name="T105" fmla="*/ 786 h 78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83" h="786">
                  <a:moveTo>
                    <a:pt x="0" y="239"/>
                  </a:moveTo>
                  <a:lnTo>
                    <a:pt x="132" y="343"/>
                  </a:lnTo>
                  <a:lnTo>
                    <a:pt x="158" y="449"/>
                  </a:lnTo>
                  <a:lnTo>
                    <a:pt x="289" y="546"/>
                  </a:lnTo>
                  <a:lnTo>
                    <a:pt x="372" y="688"/>
                  </a:lnTo>
                  <a:lnTo>
                    <a:pt x="450" y="786"/>
                  </a:lnTo>
                  <a:lnTo>
                    <a:pt x="450" y="688"/>
                  </a:lnTo>
                  <a:lnTo>
                    <a:pt x="524" y="719"/>
                  </a:lnTo>
                  <a:lnTo>
                    <a:pt x="417" y="449"/>
                  </a:lnTo>
                  <a:lnTo>
                    <a:pt x="396" y="481"/>
                  </a:lnTo>
                  <a:lnTo>
                    <a:pt x="340" y="449"/>
                  </a:lnTo>
                  <a:lnTo>
                    <a:pt x="322" y="481"/>
                  </a:lnTo>
                  <a:lnTo>
                    <a:pt x="233" y="449"/>
                  </a:lnTo>
                  <a:lnTo>
                    <a:pt x="184" y="377"/>
                  </a:lnTo>
                  <a:lnTo>
                    <a:pt x="184" y="343"/>
                  </a:lnTo>
                  <a:lnTo>
                    <a:pt x="289" y="270"/>
                  </a:lnTo>
                  <a:lnTo>
                    <a:pt x="372" y="270"/>
                  </a:lnTo>
                  <a:lnTo>
                    <a:pt x="450" y="270"/>
                  </a:lnTo>
                  <a:lnTo>
                    <a:pt x="555" y="138"/>
                  </a:lnTo>
                  <a:lnTo>
                    <a:pt x="683" y="174"/>
                  </a:lnTo>
                  <a:lnTo>
                    <a:pt x="606" y="73"/>
                  </a:lnTo>
                  <a:lnTo>
                    <a:pt x="524" y="0"/>
                  </a:lnTo>
                  <a:lnTo>
                    <a:pt x="506" y="38"/>
                  </a:lnTo>
                  <a:lnTo>
                    <a:pt x="450" y="0"/>
                  </a:lnTo>
                  <a:lnTo>
                    <a:pt x="524" y="103"/>
                  </a:lnTo>
                  <a:lnTo>
                    <a:pt x="478" y="174"/>
                  </a:lnTo>
                  <a:lnTo>
                    <a:pt x="417" y="211"/>
                  </a:lnTo>
                  <a:lnTo>
                    <a:pt x="372" y="239"/>
                  </a:lnTo>
                  <a:lnTo>
                    <a:pt x="233" y="174"/>
                  </a:lnTo>
                  <a:lnTo>
                    <a:pt x="158" y="174"/>
                  </a:lnTo>
                  <a:lnTo>
                    <a:pt x="83" y="138"/>
                  </a:lnTo>
                  <a:lnTo>
                    <a:pt x="158" y="239"/>
                  </a:lnTo>
                  <a:lnTo>
                    <a:pt x="56" y="174"/>
                  </a:lnTo>
                  <a:lnTo>
                    <a:pt x="0" y="239"/>
                  </a:lnTo>
                  <a:close/>
                </a:path>
              </a:pathLst>
            </a:custGeom>
            <a:solidFill>
              <a:srgbClr val="000000"/>
            </a:solidFill>
            <a:ln w="0">
              <a:solidFill>
                <a:srgbClr val="000000"/>
              </a:solidFill>
              <a:round/>
              <a:headEnd/>
              <a:tailEnd/>
            </a:ln>
          </p:spPr>
          <p:txBody>
            <a:bodyPr/>
            <a:lstStyle/>
            <a:p>
              <a:endParaRPr lang="id-ID"/>
            </a:p>
          </p:txBody>
        </p:sp>
        <p:sp>
          <p:nvSpPr>
            <p:cNvPr id="54324" name="Freeform 52"/>
            <p:cNvSpPr>
              <a:spLocks/>
            </p:cNvSpPr>
            <p:nvPr/>
          </p:nvSpPr>
          <p:spPr bwMode="auto">
            <a:xfrm>
              <a:off x="4992" y="3573"/>
              <a:ext cx="61" cy="51"/>
            </a:xfrm>
            <a:custGeom>
              <a:avLst/>
              <a:gdLst>
                <a:gd name="T0" fmla="*/ 0 w 731"/>
                <a:gd name="T1" fmla="*/ 0 h 616"/>
                <a:gd name="T2" fmla="*/ 0 w 731"/>
                <a:gd name="T3" fmla="*/ 0 h 616"/>
                <a:gd name="T4" fmla="*/ 0 w 731"/>
                <a:gd name="T5" fmla="*/ 0 h 616"/>
                <a:gd name="T6" fmla="*/ 0 w 731"/>
                <a:gd name="T7" fmla="*/ 0 h 616"/>
                <a:gd name="T8" fmla="*/ 0 w 731"/>
                <a:gd name="T9" fmla="*/ 0 h 616"/>
                <a:gd name="T10" fmla="*/ 0 w 731"/>
                <a:gd name="T11" fmla="*/ 0 h 616"/>
                <a:gd name="T12" fmla="*/ 0 w 731"/>
                <a:gd name="T13" fmla="*/ 0 h 616"/>
                <a:gd name="T14" fmla="*/ 0 w 731"/>
                <a:gd name="T15" fmla="*/ 0 h 616"/>
                <a:gd name="T16" fmla="*/ 0 w 731"/>
                <a:gd name="T17" fmla="*/ 0 h 616"/>
                <a:gd name="T18" fmla="*/ 0 w 731"/>
                <a:gd name="T19" fmla="*/ 0 h 616"/>
                <a:gd name="T20" fmla="*/ 0 w 731"/>
                <a:gd name="T21" fmla="*/ 0 h 616"/>
                <a:gd name="T22" fmla="*/ 0 w 731"/>
                <a:gd name="T23" fmla="*/ 0 h 616"/>
                <a:gd name="T24" fmla="*/ 0 w 731"/>
                <a:gd name="T25" fmla="*/ 0 h 616"/>
                <a:gd name="T26" fmla="*/ 0 w 731"/>
                <a:gd name="T27" fmla="*/ 0 h 616"/>
                <a:gd name="T28" fmla="*/ 0 w 731"/>
                <a:gd name="T29" fmla="*/ 0 h 616"/>
                <a:gd name="T30" fmla="*/ 0 w 731"/>
                <a:gd name="T31" fmla="*/ 0 h 616"/>
                <a:gd name="T32" fmla="*/ 0 w 731"/>
                <a:gd name="T33" fmla="*/ 0 h 616"/>
                <a:gd name="T34" fmla="*/ 0 w 731"/>
                <a:gd name="T35" fmla="*/ 0 h 616"/>
                <a:gd name="T36" fmla="*/ 0 w 731"/>
                <a:gd name="T37" fmla="*/ 0 h 616"/>
                <a:gd name="T38" fmla="*/ 0 w 731"/>
                <a:gd name="T39" fmla="*/ 0 h 616"/>
                <a:gd name="T40" fmla="*/ 0 w 731"/>
                <a:gd name="T41" fmla="*/ 0 h 616"/>
                <a:gd name="T42" fmla="*/ 0 w 731"/>
                <a:gd name="T43" fmla="*/ 0 h 616"/>
                <a:gd name="T44" fmla="*/ 0 w 731"/>
                <a:gd name="T45" fmla="*/ 0 h 616"/>
                <a:gd name="T46" fmla="*/ 0 w 731"/>
                <a:gd name="T47" fmla="*/ 0 h 616"/>
                <a:gd name="T48" fmla="*/ 0 w 731"/>
                <a:gd name="T49" fmla="*/ 0 h 616"/>
                <a:gd name="T50" fmla="*/ 0 w 731"/>
                <a:gd name="T51" fmla="*/ 0 h 616"/>
                <a:gd name="T52" fmla="*/ 0 w 731"/>
                <a:gd name="T53" fmla="*/ 0 h 616"/>
                <a:gd name="T54" fmla="*/ 0 w 731"/>
                <a:gd name="T55" fmla="*/ 0 h 616"/>
                <a:gd name="T56" fmla="*/ 0 w 731"/>
                <a:gd name="T57" fmla="*/ 0 h 616"/>
                <a:gd name="T58" fmla="*/ 0 w 731"/>
                <a:gd name="T59" fmla="*/ 0 h 616"/>
                <a:gd name="T60" fmla="*/ 0 w 731"/>
                <a:gd name="T61" fmla="*/ 0 h 616"/>
                <a:gd name="T62" fmla="*/ 0 w 731"/>
                <a:gd name="T63" fmla="*/ 0 h 616"/>
                <a:gd name="T64" fmla="*/ 0 w 731"/>
                <a:gd name="T65" fmla="*/ 0 h 616"/>
                <a:gd name="T66" fmla="*/ 0 w 731"/>
                <a:gd name="T67" fmla="*/ 0 h 616"/>
                <a:gd name="T68" fmla="*/ 0 w 731"/>
                <a:gd name="T69" fmla="*/ 0 h 616"/>
                <a:gd name="T70" fmla="*/ 0 w 731"/>
                <a:gd name="T71" fmla="*/ 0 h 616"/>
                <a:gd name="T72" fmla="*/ 0 w 731"/>
                <a:gd name="T73" fmla="*/ 0 h 61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31"/>
                <a:gd name="T112" fmla="*/ 0 h 616"/>
                <a:gd name="T113" fmla="*/ 731 w 731"/>
                <a:gd name="T114" fmla="*/ 616 h 61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31" h="616">
                  <a:moveTo>
                    <a:pt x="0" y="0"/>
                  </a:moveTo>
                  <a:lnTo>
                    <a:pt x="0" y="137"/>
                  </a:lnTo>
                  <a:lnTo>
                    <a:pt x="28" y="305"/>
                  </a:lnTo>
                  <a:lnTo>
                    <a:pt x="181" y="371"/>
                  </a:lnTo>
                  <a:lnTo>
                    <a:pt x="233" y="371"/>
                  </a:lnTo>
                  <a:lnTo>
                    <a:pt x="283" y="544"/>
                  </a:lnTo>
                  <a:lnTo>
                    <a:pt x="389" y="616"/>
                  </a:lnTo>
                  <a:lnTo>
                    <a:pt x="547" y="616"/>
                  </a:lnTo>
                  <a:lnTo>
                    <a:pt x="731" y="437"/>
                  </a:lnTo>
                  <a:lnTo>
                    <a:pt x="624" y="472"/>
                  </a:lnTo>
                  <a:lnTo>
                    <a:pt x="547" y="472"/>
                  </a:lnTo>
                  <a:lnTo>
                    <a:pt x="465" y="472"/>
                  </a:lnTo>
                  <a:lnTo>
                    <a:pt x="465" y="544"/>
                  </a:lnTo>
                  <a:lnTo>
                    <a:pt x="389" y="509"/>
                  </a:lnTo>
                  <a:lnTo>
                    <a:pt x="339" y="509"/>
                  </a:lnTo>
                  <a:lnTo>
                    <a:pt x="283" y="472"/>
                  </a:lnTo>
                  <a:lnTo>
                    <a:pt x="283" y="371"/>
                  </a:lnTo>
                  <a:lnTo>
                    <a:pt x="389" y="340"/>
                  </a:lnTo>
                  <a:lnTo>
                    <a:pt x="547" y="268"/>
                  </a:lnTo>
                  <a:lnTo>
                    <a:pt x="624" y="167"/>
                  </a:lnTo>
                  <a:lnTo>
                    <a:pt x="679" y="66"/>
                  </a:lnTo>
                  <a:lnTo>
                    <a:pt x="704" y="0"/>
                  </a:lnTo>
                  <a:lnTo>
                    <a:pt x="603" y="0"/>
                  </a:lnTo>
                  <a:lnTo>
                    <a:pt x="572" y="66"/>
                  </a:lnTo>
                  <a:lnTo>
                    <a:pt x="496" y="29"/>
                  </a:lnTo>
                  <a:lnTo>
                    <a:pt x="465" y="137"/>
                  </a:lnTo>
                  <a:lnTo>
                    <a:pt x="389" y="137"/>
                  </a:lnTo>
                  <a:lnTo>
                    <a:pt x="389" y="196"/>
                  </a:lnTo>
                  <a:lnTo>
                    <a:pt x="313" y="167"/>
                  </a:lnTo>
                  <a:lnTo>
                    <a:pt x="283" y="239"/>
                  </a:lnTo>
                  <a:lnTo>
                    <a:pt x="233" y="196"/>
                  </a:lnTo>
                  <a:lnTo>
                    <a:pt x="205" y="268"/>
                  </a:lnTo>
                  <a:lnTo>
                    <a:pt x="156" y="239"/>
                  </a:lnTo>
                  <a:lnTo>
                    <a:pt x="105" y="239"/>
                  </a:lnTo>
                  <a:lnTo>
                    <a:pt x="56" y="137"/>
                  </a:lnTo>
                  <a:lnTo>
                    <a:pt x="56" y="29"/>
                  </a:lnTo>
                  <a:lnTo>
                    <a:pt x="0" y="0"/>
                  </a:lnTo>
                  <a:close/>
                </a:path>
              </a:pathLst>
            </a:custGeom>
            <a:solidFill>
              <a:srgbClr val="000000"/>
            </a:solidFill>
            <a:ln w="0">
              <a:solidFill>
                <a:srgbClr val="000000"/>
              </a:solidFill>
              <a:round/>
              <a:headEnd/>
              <a:tailEnd/>
            </a:ln>
          </p:spPr>
          <p:txBody>
            <a:bodyPr/>
            <a:lstStyle/>
            <a:p>
              <a:endParaRPr lang="id-ID"/>
            </a:p>
          </p:txBody>
        </p:sp>
        <p:sp>
          <p:nvSpPr>
            <p:cNvPr id="54325" name="Freeform 53"/>
            <p:cNvSpPr>
              <a:spLocks/>
            </p:cNvSpPr>
            <p:nvPr/>
          </p:nvSpPr>
          <p:spPr bwMode="auto">
            <a:xfrm>
              <a:off x="4997" y="3575"/>
              <a:ext cx="157" cy="225"/>
            </a:xfrm>
            <a:custGeom>
              <a:avLst/>
              <a:gdLst>
                <a:gd name="T0" fmla="*/ 0 w 1887"/>
                <a:gd name="T1" fmla="*/ 0 h 2693"/>
                <a:gd name="T2" fmla="*/ 0 w 1887"/>
                <a:gd name="T3" fmla="*/ 0 h 2693"/>
                <a:gd name="T4" fmla="*/ 0 w 1887"/>
                <a:gd name="T5" fmla="*/ 0 h 2693"/>
                <a:gd name="T6" fmla="*/ 0 w 1887"/>
                <a:gd name="T7" fmla="*/ 0 h 2693"/>
                <a:gd name="T8" fmla="*/ 0 w 1887"/>
                <a:gd name="T9" fmla="*/ 0 h 2693"/>
                <a:gd name="T10" fmla="*/ 0 w 1887"/>
                <a:gd name="T11" fmla="*/ 0 h 2693"/>
                <a:gd name="T12" fmla="*/ 0 w 1887"/>
                <a:gd name="T13" fmla="*/ 0 h 2693"/>
                <a:gd name="T14" fmla="*/ 0 w 1887"/>
                <a:gd name="T15" fmla="*/ 0 h 2693"/>
                <a:gd name="T16" fmla="*/ 0 w 1887"/>
                <a:gd name="T17" fmla="*/ 0 h 2693"/>
                <a:gd name="T18" fmla="*/ 0 w 1887"/>
                <a:gd name="T19" fmla="*/ 0 h 2693"/>
                <a:gd name="T20" fmla="*/ 0 w 1887"/>
                <a:gd name="T21" fmla="*/ 0 h 2693"/>
                <a:gd name="T22" fmla="*/ 0 w 1887"/>
                <a:gd name="T23" fmla="*/ 0 h 2693"/>
                <a:gd name="T24" fmla="*/ 0 w 1887"/>
                <a:gd name="T25" fmla="*/ 0 h 2693"/>
                <a:gd name="T26" fmla="*/ 0 w 1887"/>
                <a:gd name="T27" fmla="*/ 0 h 2693"/>
                <a:gd name="T28" fmla="*/ 0 w 1887"/>
                <a:gd name="T29" fmla="*/ 0 h 2693"/>
                <a:gd name="T30" fmla="*/ 0 w 1887"/>
                <a:gd name="T31" fmla="*/ 0 h 2693"/>
                <a:gd name="T32" fmla="*/ 0 w 1887"/>
                <a:gd name="T33" fmla="*/ 0 h 2693"/>
                <a:gd name="T34" fmla="*/ 0 w 1887"/>
                <a:gd name="T35" fmla="*/ 0 h 2693"/>
                <a:gd name="T36" fmla="*/ 0 w 1887"/>
                <a:gd name="T37" fmla="*/ 0 h 2693"/>
                <a:gd name="T38" fmla="*/ 0 w 1887"/>
                <a:gd name="T39" fmla="*/ 0 h 2693"/>
                <a:gd name="T40" fmla="*/ 0 w 1887"/>
                <a:gd name="T41" fmla="*/ 0 h 2693"/>
                <a:gd name="T42" fmla="*/ 0 w 1887"/>
                <a:gd name="T43" fmla="*/ 0 h 2693"/>
                <a:gd name="T44" fmla="*/ 0 w 1887"/>
                <a:gd name="T45" fmla="*/ 0 h 2693"/>
                <a:gd name="T46" fmla="*/ 0 w 1887"/>
                <a:gd name="T47" fmla="*/ 0 h 2693"/>
                <a:gd name="T48" fmla="*/ 0 w 1887"/>
                <a:gd name="T49" fmla="*/ 0 h 2693"/>
                <a:gd name="T50" fmla="*/ 0 w 1887"/>
                <a:gd name="T51" fmla="*/ 0 h 2693"/>
                <a:gd name="T52" fmla="*/ 0 w 1887"/>
                <a:gd name="T53" fmla="*/ 0 h 2693"/>
                <a:gd name="T54" fmla="*/ 0 w 1887"/>
                <a:gd name="T55" fmla="*/ 0 h 2693"/>
                <a:gd name="T56" fmla="*/ 0 w 1887"/>
                <a:gd name="T57" fmla="*/ 0 h 2693"/>
                <a:gd name="T58" fmla="*/ 0 w 1887"/>
                <a:gd name="T59" fmla="*/ 0 h 2693"/>
                <a:gd name="T60" fmla="*/ 0 w 1887"/>
                <a:gd name="T61" fmla="*/ 0 h 2693"/>
                <a:gd name="T62" fmla="*/ 0 w 1887"/>
                <a:gd name="T63" fmla="*/ 0 h 2693"/>
                <a:gd name="T64" fmla="*/ 0 w 1887"/>
                <a:gd name="T65" fmla="*/ 0 h 2693"/>
                <a:gd name="T66" fmla="*/ 0 w 1887"/>
                <a:gd name="T67" fmla="*/ 0 h 2693"/>
                <a:gd name="T68" fmla="*/ 0 w 1887"/>
                <a:gd name="T69" fmla="*/ 0 h 2693"/>
                <a:gd name="T70" fmla="*/ 0 w 1887"/>
                <a:gd name="T71" fmla="*/ 0 h 2693"/>
                <a:gd name="T72" fmla="*/ 0 w 1887"/>
                <a:gd name="T73" fmla="*/ 0 h 2693"/>
                <a:gd name="T74" fmla="*/ 0 w 1887"/>
                <a:gd name="T75" fmla="*/ 0 h 2693"/>
                <a:gd name="T76" fmla="*/ 0 w 1887"/>
                <a:gd name="T77" fmla="*/ 0 h 2693"/>
                <a:gd name="T78" fmla="*/ 0 w 1887"/>
                <a:gd name="T79" fmla="*/ 0 h 2693"/>
                <a:gd name="T80" fmla="*/ 0 w 1887"/>
                <a:gd name="T81" fmla="*/ 0 h 2693"/>
                <a:gd name="T82" fmla="*/ 0 w 1887"/>
                <a:gd name="T83" fmla="*/ 0 h 2693"/>
                <a:gd name="T84" fmla="*/ 0 w 1887"/>
                <a:gd name="T85" fmla="*/ 0 h 269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87"/>
                <a:gd name="T130" fmla="*/ 0 h 2693"/>
                <a:gd name="T131" fmla="*/ 1887 w 1887"/>
                <a:gd name="T132" fmla="*/ 2693 h 269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87" h="2693">
                  <a:moveTo>
                    <a:pt x="1332" y="0"/>
                  </a:moveTo>
                  <a:lnTo>
                    <a:pt x="1388" y="546"/>
                  </a:lnTo>
                  <a:lnTo>
                    <a:pt x="1545" y="684"/>
                  </a:lnTo>
                  <a:lnTo>
                    <a:pt x="1677" y="750"/>
                  </a:lnTo>
                  <a:lnTo>
                    <a:pt x="1887" y="958"/>
                  </a:lnTo>
                  <a:lnTo>
                    <a:pt x="1831" y="1158"/>
                  </a:lnTo>
                  <a:lnTo>
                    <a:pt x="1804" y="1024"/>
                  </a:lnTo>
                  <a:lnTo>
                    <a:pt x="1409" y="1228"/>
                  </a:lnTo>
                  <a:lnTo>
                    <a:pt x="1204" y="1396"/>
                  </a:lnTo>
                  <a:lnTo>
                    <a:pt x="1437" y="1158"/>
                  </a:lnTo>
                  <a:lnTo>
                    <a:pt x="1627" y="1061"/>
                  </a:lnTo>
                  <a:lnTo>
                    <a:pt x="1571" y="958"/>
                  </a:lnTo>
                  <a:lnTo>
                    <a:pt x="1305" y="1096"/>
                  </a:lnTo>
                  <a:lnTo>
                    <a:pt x="1464" y="958"/>
                  </a:lnTo>
                  <a:lnTo>
                    <a:pt x="1361" y="886"/>
                  </a:lnTo>
                  <a:lnTo>
                    <a:pt x="1122" y="1024"/>
                  </a:lnTo>
                  <a:lnTo>
                    <a:pt x="752" y="1469"/>
                  </a:lnTo>
                  <a:lnTo>
                    <a:pt x="467" y="1912"/>
                  </a:lnTo>
                  <a:lnTo>
                    <a:pt x="283" y="2317"/>
                  </a:lnTo>
                  <a:lnTo>
                    <a:pt x="205" y="2693"/>
                  </a:lnTo>
                  <a:lnTo>
                    <a:pt x="309" y="2285"/>
                  </a:lnTo>
                  <a:lnTo>
                    <a:pt x="467" y="1912"/>
                  </a:lnTo>
                  <a:lnTo>
                    <a:pt x="389" y="1912"/>
                  </a:lnTo>
                  <a:lnTo>
                    <a:pt x="0" y="2625"/>
                  </a:lnTo>
                  <a:lnTo>
                    <a:pt x="257" y="2008"/>
                  </a:lnTo>
                  <a:lnTo>
                    <a:pt x="547" y="1535"/>
                  </a:lnTo>
                  <a:lnTo>
                    <a:pt x="862" y="1158"/>
                  </a:lnTo>
                  <a:lnTo>
                    <a:pt x="1122" y="857"/>
                  </a:lnTo>
                  <a:lnTo>
                    <a:pt x="1281" y="750"/>
                  </a:lnTo>
                  <a:lnTo>
                    <a:pt x="1174" y="750"/>
                  </a:lnTo>
                  <a:lnTo>
                    <a:pt x="862" y="989"/>
                  </a:lnTo>
                  <a:lnTo>
                    <a:pt x="568" y="1294"/>
                  </a:lnTo>
                  <a:lnTo>
                    <a:pt x="862" y="886"/>
                  </a:lnTo>
                  <a:lnTo>
                    <a:pt x="1098" y="646"/>
                  </a:lnTo>
                  <a:lnTo>
                    <a:pt x="1254" y="515"/>
                  </a:lnTo>
                  <a:lnTo>
                    <a:pt x="1174" y="515"/>
                  </a:lnTo>
                  <a:lnTo>
                    <a:pt x="1098" y="443"/>
                  </a:lnTo>
                  <a:lnTo>
                    <a:pt x="990" y="408"/>
                  </a:lnTo>
                  <a:lnTo>
                    <a:pt x="914" y="408"/>
                  </a:lnTo>
                  <a:lnTo>
                    <a:pt x="786" y="408"/>
                  </a:lnTo>
                  <a:lnTo>
                    <a:pt x="938" y="276"/>
                  </a:lnTo>
                  <a:lnTo>
                    <a:pt x="1225" y="72"/>
                  </a:lnTo>
                  <a:lnTo>
                    <a:pt x="1332" y="0"/>
                  </a:lnTo>
                  <a:close/>
                </a:path>
              </a:pathLst>
            </a:custGeom>
            <a:solidFill>
              <a:srgbClr val="000000"/>
            </a:solidFill>
            <a:ln w="0">
              <a:solidFill>
                <a:srgbClr val="000000"/>
              </a:solidFill>
              <a:round/>
              <a:headEnd/>
              <a:tailEnd/>
            </a:ln>
          </p:spPr>
          <p:txBody>
            <a:bodyPr/>
            <a:lstStyle/>
            <a:p>
              <a:endParaRPr lang="id-ID"/>
            </a:p>
          </p:txBody>
        </p:sp>
        <p:sp>
          <p:nvSpPr>
            <p:cNvPr id="54326" name="Freeform 54"/>
            <p:cNvSpPr>
              <a:spLocks/>
            </p:cNvSpPr>
            <p:nvPr/>
          </p:nvSpPr>
          <p:spPr bwMode="auto">
            <a:xfrm>
              <a:off x="4983" y="3627"/>
              <a:ext cx="61" cy="153"/>
            </a:xfrm>
            <a:custGeom>
              <a:avLst/>
              <a:gdLst>
                <a:gd name="T0" fmla="*/ 0 w 734"/>
                <a:gd name="T1" fmla="*/ 0 h 1833"/>
                <a:gd name="T2" fmla="*/ 0 w 734"/>
                <a:gd name="T3" fmla="*/ 0 h 1833"/>
                <a:gd name="T4" fmla="*/ 0 w 734"/>
                <a:gd name="T5" fmla="*/ 0 h 1833"/>
                <a:gd name="T6" fmla="*/ 0 w 734"/>
                <a:gd name="T7" fmla="*/ 0 h 1833"/>
                <a:gd name="T8" fmla="*/ 0 w 734"/>
                <a:gd name="T9" fmla="*/ 0 h 1833"/>
                <a:gd name="T10" fmla="*/ 0 w 734"/>
                <a:gd name="T11" fmla="*/ 0 h 1833"/>
                <a:gd name="T12" fmla="*/ 0 w 734"/>
                <a:gd name="T13" fmla="*/ 0 h 1833"/>
                <a:gd name="T14" fmla="*/ 0 w 734"/>
                <a:gd name="T15" fmla="*/ 0 h 1833"/>
                <a:gd name="T16" fmla="*/ 0 w 734"/>
                <a:gd name="T17" fmla="*/ 0 h 1833"/>
                <a:gd name="T18" fmla="*/ 0 w 734"/>
                <a:gd name="T19" fmla="*/ 0 h 1833"/>
                <a:gd name="T20" fmla="*/ 0 w 734"/>
                <a:gd name="T21" fmla="*/ 0 h 1833"/>
                <a:gd name="T22" fmla="*/ 0 w 734"/>
                <a:gd name="T23" fmla="*/ 0 h 1833"/>
                <a:gd name="T24" fmla="*/ 0 w 734"/>
                <a:gd name="T25" fmla="*/ 0 h 1833"/>
                <a:gd name="T26" fmla="*/ 0 w 734"/>
                <a:gd name="T27" fmla="*/ 0 h 1833"/>
                <a:gd name="T28" fmla="*/ 0 w 734"/>
                <a:gd name="T29" fmla="*/ 0 h 1833"/>
                <a:gd name="T30" fmla="*/ 0 w 734"/>
                <a:gd name="T31" fmla="*/ 0 h 1833"/>
                <a:gd name="T32" fmla="*/ 0 w 734"/>
                <a:gd name="T33" fmla="*/ 0 h 1833"/>
                <a:gd name="T34" fmla="*/ 0 w 734"/>
                <a:gd name="T35" fmla="*/ 0 h 1833"/>
                <a:gd name="T36" fmla="*/ 0 w 734"/>
                <a:gd name="T37" fmla="*/ 0 h 1833"/>
                <a:gd name="T38" fmla="*/ 0 w 734"/>
                <a:gd name="T39" fmla="*/ 0 h 1833"/>
                <a:gd name="T40" fmla="*/ 0 w 734"/>
                <a:gd name="T41" fmla="*/ 0 h 1833"/>
                <a:gd name="T42" fmla="*/ 0 w 734"/>
                <a:gd name="T43" fmla="*/ 0 h 1833"/>
                <a:gd name="T44" fmla="*/ 0 w 734"/>
                <a:gd name="T45" fmla="*/ 0 h 1833"/>
                <a:gd name="T46" fmla="*/ 0 w 734"/>
                <a:gd name="T47" fmla="*/ 0 h 1833"/>
                <a:gd name="T48" fmla="*/ 0 w 734"/>
                <a:gd name="T49" fmla="*/ 0 h 1833"/>
                <a:gd name="T50" fmla="*/ 0 w 734"/>
                <a:gd name="T51" fmla="*/ 0 h 1833"/>
                <a:gd name="T52" fmla="*/ 0 w 734"/>
                <a:gd name="T53" fmla="*/ 0 h 1833"/>
                <a:gd name="T54" fmla="*/ 0 w 734"/>
                <a:gd name="T55" fmla="*/ 0 h 1833"/>
                <a:gd name="T56" fmla="*/ 0 w 734"/>
                <a:gd name="T57" fmla="*/ 0 h 1833"/>
                <a:gd name="T58" fmla="*/ 0 w 734"/>
                <a:gd name="T59" fmla="*/ 0 h 1833"/>
                <a:gd name="T60" fmla="*/ 0 w 734"/>
                <a:gd name="T61" fmla="*/ 0 h 1833"/>
                <a:gd name="T62" fmla="*/ 0 w 734"/>
                <a:gd name="T63" fmla="*/ 0 h 183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34"/>
                <a:gd name="T97" fmla="*/ 0 h 1833"/>
                <a:gd name="T98" fmla="*/ 734 w 734"/>
                <a:gd name="T99" fmla="*/ 1833 h 183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34" h="1833">
                  <a:moveTo>
                    <a:pt x="734" y="509"/>
                  </a:moveTo>
                  <a:lnTo>
                    <a:pt x="734" y="0"/>
                  </a:lnTo>
                  <a:lnTo>
                    <a:pt x="343" y="132"/>
                  </a:lnTo>
                  <a:lnTo>
                    <a:pt x="315" y="239"/>
                  </a:lnTo>
                  <a:lnTo>
                    <a:pt x="343" y="443"/>
                  </a:lnTo>
                  <a:lnTo>
                    <a:pt x="343" y="305"/>
                  </a:lnTo>
                  <a:lnTo>
                    <a:pt x="423" y="167"/>
                  </a:lnTo>
                  <a:lnTo>
                    <a:pt x="499" y="167"/>
                  </a:lnTo>
                  <a:lnTo>
                    <a:pt x="657" y="201"/>
                  </a:lnTo>
                  <a:lnTo>
                    <a:pt x="606" y="340"/>
                  </a:lnTo>
                  <a:lnTo>
                    <a:pt x="449" y="443"/>
                  </a:lnTo>
                  <a:lnTo>
                    <a:pt x="555" y="509"/>
                  </a:lnTo>
                  <a:lnTo>
                    <a:pt x="555" y="647"/>
                  </a:lnTo>
                  <a:lnTo>
                    <a:pt x="449" y="778"/>
                  </a:lnTo>
                  <a:lnTo>
                    <a:pt x="343" y="880"/>
                  </a:lnTo>
                  <a:lnTo>
                    <a:pt x="291" y="1053"/>
                  </a:lnTo>
                  <a:lnTo>
                    <a:pt x="315" y="1228"/>
                  </a:lnTo>
                  <a:lnTo>
                    <a:pt x="343" y="1325"/>
                  </a:lnTo>
                  <a:lnTo>
                    <a:pt x="138" y="1498"/>
                  </a:lnTo>
                  <a:lnTo>
                    <a:pt x="56" y="1632"/>
                  </a:lnTo>
                  <a:lnTo>
                    <a:pt x="0" y="1833"/>
                  </a:lnTo>
                  <a:lnTo>
                    <a:pt x="138" y="1595"/>
                  </a:lnTo>
                  <a:lnTo>
                    <a:pt x="291" y="1428"/>
                  </a:lnTo>
                  <a:lnTo>
                    <a:pt x="393" y="1325"/>
                  </a:lnTo>
                  <a:lnTo>
                    <a:pt x="393" y="1187"/>
                  </a:lnTo>
                  <a:lnTo>
                    <a:pt x="449" y="1018"/>
                  </a:lnTo>
                  <a:lnTo>
                    <a:pt x="575" y="814"/>
                  </a:lnTo>
                  <a:lnTo>
                    <a:pt x="606" y="713"/>
                  </a:lnTo>
                  <a:lnTo>
                    <a:pt x="633" y="610"/>
                  </a:lnTo>
                  <a:lnTo>
                    <a:pt x="657" y="443"/>
                  </a:lnTo>
                  <a:lnTo>
                    <a:pt x="713" y="540"/>
                  </a:lnTo>
                  <a:lnTo>
                    <a:pt x="734" y="509"/>
                  </a:lnTo>
                  <a:close/>
                </a:path>
              </a:pathLst>
            </a:custGeom>
            <a:solidFill>
              <a:srgbClr val="000000"/>
            </a:solidFill>
            <a:ln w="0">
              <a:solidFill>
                <a:srgbClr val="000000"/>
              </a:solidFill>
              <a:round/>
              <a:headEnd/>
              <a:tailEnd/>
            </a:ln>
          </p:spPr>
          <p:txBody>
            <a:bodyPr/>
            <a:lstStyle/>
            <a:p>
              <a:endParaRPr lang="id-ID"/>
            </a:p>
          </p:txBody>
        </p:sp>
        <p:sp>
          <p:nvSpPr>
            <p:cNvPr id="54327" name="Freeform 55"/>
            <p:cNvSpPr>
              <a:spLocks/>
            </p:cNvSpPr>
            <p:nvPr/>
          </p:nvSpPr>
          <p:spPr bwMode="auto">
            <a:xfrm>
              <a:off x="4966" y="3667"/>
              <a:ext cx="48" cy="110"/>
            </a:xfrm>
            <a:custGeom>
              <a:avLst/>
              <a:gdLst>
                <a:gd name="T0" fmla="*/ 0 w 579"/>
                <a:gd name="T1" fmla="*/ 0 h 1325"/>
                <a:gd name="T2" fmla="*/ 0 w 579"/>
                <a:gd name="T3" fmla="*/ 0 h 1325"/>
                <a:gd name="T4" fmla="*/ 0 w 579"/>
                <a:gd name="T5" fmla="*/ 0 h 1325"/>
                <a:gd name="T6" fmla="*/ 0 w 579"/>
                <a:gd name="T7" fmla="*/ 0 h 1325"/>
                <a:gd name="T8" fmla="*/ 0 w 579"/>
                <a:gd name="T9" fmla="*/ 0 h 1325"/>
                <a:gd name="T10" fmla="*/ 0 w 579"/>
                <a:gd name="T11" fmla="*/ 0 h 1325"/>
                <a:gd name="T12" fmla="*/ 0 w 579"/>
                <a:gd name="T13" fmla="*/ 0 h 1325"/>
                <a:gd name="T14" fmla="*/ 0 w 579"/>
                <a:gd name="T15" fmla="*/ 0 h 1325"/>
                <a:gd name="T16" fmla="*/ 0 w 579"/>
                <a:gd name="T17" fmla="*/ 0 h 1325"/>
                <a:gd name="T18" fmla="*/ 0 w 579"/>
                <a:gd name="T19" fmla="*/ 0 h 1325"/>
                <a:gd name="T20" fmla="*/ 0 w 579"/>
                <a:gd name="T21" fmla="*/ 0 h 1325"/>
                <a:gd name="T22" fmla="*/ 0 w 579"/>
                <a:gd name="T23" fmla="*/ 0 h 1325"/>
                <a:gd name="T24" fmla="*/ 0 w 579"/>
                <a:gd name="T25" fmla="*/ 0 h 1325"/>
                <a:gd name="T26" fmla="*/ 0 w 579"/>
                <a:gd name="T27" fmla="*/ 0 h 1325"/>
                <a:gd name="T28" fmla="*/ 0 w 579"/>
                <a:gd name="T29" fmla="*/ 0 h 1325"/>
                <a:gd name="T30" fmla="*/ 0 w 579"/>
                <a:gd name="T31" fmla="*/ 0 h 1325"/>
                <a:gd name="T32" fmla="*/ 0 w 579"/>
                <a:gd name="T33" fmla="*/ 0 h 1325"/>
                <a:gd name="T34" fmla="*/ 0 w 579"/>
                <a:gd name="T35" fmla="*/ 0 h 1325"/>
                <a:gd name="T36" fmla="*/ 0 w 579"/>
                <a:gd name="T37" fmla="*/ 0 h 1325"/>
                <a:gd name="T38" fmla="*/ 0 w 579"/>
                <a:gd name="T39" fmla="*/ 0 h 1325"/>
                <a:gd name="T40" fmla="*/ 0 w 579"/>
                <a:gd name="T41" fmla="*/ 0 h 1325"/>
                <a:gd name="T42" fmla="*/ 0 w 579"/>
                <a:gd name="T43" fmla="*/ 0 h 13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79"/>
                <a:gd name="T67" fmla="*/ 0 h 1325"/>
                <a:gd name="T68" fmla="*/ 579 w 579"/>
                <a:gd name="T69" fmla="*/ 1325 h 13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79" h="1325">
                  <a:moveTo>
                    <a:pt x="579" y="0"/>
                  </a:moveTo>
                  <a:lnTo>
                    <a:pt x="392" y="132"/>
                  </a:lnTo>
                  <a:lnTo>
                    <a:pt x="264" y="235"/>
                  </a:lnTo>
                  <a:lnTo>
                    <a:pt x="190" y="336"/>
                  </a:lnTo>
                  <a:lnTo>
                    <a:pt x="208" y="439"/>
                  </a:lnTo>
                  <a:lnTo>
                    <a:pt x="208" y="540"/>
                  </a:lnTo>
                  <a:lnTo>
                    <a:pt x="128" y="641"/>
                  </a:lnTo>
                  <a:lnTo>
                    <a:pt x="52" y="779"/>
                  </a:lnTo>
                  <a:lnTo>
                    <a:pt x="52" y="912"/>
                  </a:lnTo>
                  <a:lnTo>
                    <a:pt x="80" y="1020"/>
                  </a:lnTo>
                  <a:lnTo>
                    <a:pt x="128" y="1154"/>
                  </a:lnTo>
                  <a:lnTo>
                    <a:pt x="157" y="1259"/>
                  </a:lnTo>
                  <a:lnTo>
                    <a:pt x="157" y="1325"/>
                  </a:lnTo>
                  <a:lnTo>
                    <a:pt x="52" y="1117"/>
                  </a:lnTo>
                  <a:lnTo>
                    <a:pt x="0" y="882"/>
                  </a:lnTo>
                  <a:lnTo>
                    <a:pt x="26" y="709"/>
                  </a:lnTo>
                  <a:lnTo>
                    <a:pt x="80" y="607"/>
                  </a:lnTo>
                  <a:lnTo>
                    <a:pt x="190" y="473"/>
                  </a:lnTo>
                  <a:lnTo>
                    <a:pt x="157" y="270"/>
                  </a:lnTo>
                  <a:lnTo>
                    <a:pt x="240" y="132"/>
                  </a:lnTo>
                  <a:lnTo>
                    <a:pt x="499" y="0"/>
                  </a:lnTo>
                  <a:lnTo>
                    <a:pt x="579" y="0"/>
                  </a:lnTo>
                  <a:close/>
                </a:path>
              </a:pathLst>
            </a:custGeom>
            <a:solidFill>
              <a:srgbClr val="000000"/>
            </a:solidFill>
            <a:ln w="0">
              <a:solidFill>
                <a:srgbClr val="000000"/>
              </a:solidFill>
              <a:round/>
              <a:headEnd/>
              <a:tailEnd/>
            </a:ln>
          </p:spPr>
          <p:txBody>
            <a:bodyPr/>
            <a:lstStyle/>
            <a:p>
              <a:endParaRPr lang="id-ID"/>
            </a:p>
          </p:txBody>
        </p:sp>
        <p:sp>
          <p:nvSpPr>
            <p:cNvPr id="54328" name="Freeform 56"/>
            <p:cNvSpPr>
              <a:spLocks/>
            </p:cNvSpPr>
            <p:nvPr/>
          </p:nvSpPr>
          <p:spPr bwMode="auto">
            <a:xfrm>
              <a:off x="5080" y="3678"/>
              <a:ext cx="65" cy="68"/>
            </a:xfrm>
            <a:custGeom>
              <a:avLst/>
              <a:gdLst>
                <a:gd name="T0" fmla="*/ 0 w 787"/>
                <a:gd name="T1" fmla="*/ 0 h 818"/>
                <a:gd name="T2" fmla="*/ 0 w 787"/>
                <a:gd name="T3" fmla="*/ 0 h 818"/>
                <a:gd name="T4" fmla="*/ 0 w 787"/>
                <a:gd name="T5" fmla="*/ 0 h 818"/>
                <a:gd name="T6" fmla="*/ 0 w 787"/>
                <a:gd name="T7" fmla="*/ 0 h 818"/>
                <a:gd name="T8" fmla="*/ 0 w 787"/>
                <a:gd name="T9" fmla="*/ 0 h 818"/>
                <a:gd name="T10" fmla="*/ 0 w 787"/>
                <a:gd name="T11" fmla="*/ 0 h 818"/>
                <a:gd name="T12" fmla="*/ 0 w 787"/>
                <a:gd name="T13" fmla="*/ 0 h 818"/>
                <a:gd name="T14" fmla="*/ 0 w 787"/>
                <a:gd name="T15" fmla="*/ 0 h 818"/>
                <a:gd name="T16" fmla="*/ 0 w 787"/>
                <a:gd name="T17" fmla="*/ 0 h 818"/>
                <a:gd name="T18" fmla="*/ 0 w 787"/>
                <a:gd name="T19" fmla="*/ 0 h 818"/>
                <a:gd name="T20" fmla="*/ 0 w 787"/>
                <a:gd name="T21" fmla="*/ 0 h 818"/>
                <a:gd name="T22" fmla="*/ 0 w 787"/>
                <a:gd name="T23" fmla="*/ 0 h 818"/>
                <a:gd name="T24" fmla="*/ 0 w 787"/>
                <a:gd name="T25" fmla="*/ 0 h 818"/>
                <a:gd name="T26" fmla="*/ 0 w 787"/>
                <a:gd name="T27" fmla="*/ 0 h 818"/>
                <a:gd name="T28" fmla="*/ 0 w 787"/>
                <a:gd name="T29" fmla="*/ 0 h 818"/>
                <a:gd name="T30" fmla="*/ 0 w 787"/>
                <a:gd name="T31" fmla="*/ 0 h 818"/>
                <a:gd name="T32" fmla="*/ 0 w 787"/>
                <a:gd name="T33" fmla="*/ 0 h 818"/>
                <a:gd name="T34" fmla="*/ 0 w 787"/>
                <a:gd name="T35" fmla="*/ 0 h 8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87"/>
                <a:gd name="T55" fmla="*/ 0 h 818"/>
                <a:gd name="T56" fmla="*/ 787 w 787"/>
                <a:gd name="T57" fmla="*/ 818 h 8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87" h="818">
                  <a:moveTo>
                    <a:pt x="132" y="408"/>
                  </a:moveTo>
                  <a:lnTo>
                    <a:pt x="371" y="168"/>
                  </a:lnTo>
                  <a:lnTo>
                    <a:pt x="581" y="103"/>
                  </a:lnTo>
                  <a:lnTo>
                    <a:pt x="713" y="37"/>
                  </a:lnTo>
                  <a:lnTo>
                    <a:pt x="787" y="0"/>
                  </a:lnTo>
                  <a:lnTo>
                    <a:pt x="657" y="408"/>
                  </a:lnTo>
                  <a:lnTo>
                    <a:pt x="763" y="509"/>
                  </a:lnTo>
                  <a:lnTo>
                    <a:pt x="657" y="577"/>
                  </a:lnTo>
                  <a:lnTo>
                    <a:pt x="637" y="750"/>
                  </a:lnTo>
                  <a:lnTo>
                    <a:pt x="264" y="818"/>
                  </a:lnTo>
                  <a:lnTo>
                    <a:pt x="0" y="818"/>
                  </a:lnTo>
                  <a:lnTo>
                    <a:pt x="342" y="684"/>
                  </a:lnTo>
                  <a:lnTo>
                    <a:pt x="637" y="577"/>
                  </a:lnTo>
                  <a:lnTo>
                    <a:pt x="637" y="475"/>
                  </a:lnTo>
                  <a:lnTo>
                    <a:pt x="474" y="475"/>
                  </a:lnTo>
                  <a:lnTo>
                    <a:pt x="291" y="475"/>
                  </a:lnTo>
                  <a:lnTo>
                    <a:pt x="80" y="546"/>
                  </a:lnTo>
                  <a:lnTo>
                    <a:pt x="132" y="408"/>
                  </a:lnTo>
                  <a:close/>
                </a:path>
              </a:pathLst>
            </a:custGeom>
            <a:solidFill>
              <a:srgbClr val="000000"/>
            </a:solidFill>
            <a:ln w="0">
              <a:solidFill>
                <a:srgbClr val="000000"/>
              </a:solidFill>
              <a:round/>
              <a:headEnd/>
              <a:tailEnd/>
            </a:ln>
          </p:spPr>
          <p:txBody>
            <a:bodyPr/>
            <a:lstStyle/>
            <a:p>
              <a:endParaRPr lang="id-ID"/>
            </a:p>
          </p:txBody>
        </p:sp>
        <p:sp>
          <p:nvSpPr>
            <p:cNvPr id="54329" name="Freeform 57"/>
            <p:cNvSpPr>
              <a:spLocks/>
            </p:cNvSpPr>
            <p:nvPr/>
          </p:nvSpPr>
          <p:spPr bwMode="auto">
            <a:xfrm>
              <a:off x="5043" y="3729"/>
              <a:ext cx="41" cy="56"/>
            </a:xfrm>
            <a:custGeom>
              <a:avLst/>
              <a:gdLst>
                <a:gd name="T0" fmla="*/ 0 w 495"/>
                <a:gd name="T1" fmla="*/ 0 h 672"/>
                <a:gd name="T2" fmla="*/ 0 w 495"/>
                <a:gd name="T3" fmla="*/ 0 h 672"/>
                <a:gd name="T4" fmla="*/ 0 w 495"/>
                <a:gd name="T5" fmla="*/ 0 h 672"/>
                <a:gd name="T6" fmla="*/ 0 w 495"/>
                <a:gd name="T7" fmla="*/ 0 h 672"/>
                <a:gd name="T8" fmla="*/ 0 w 495"/>
                <a:gd name="T9" fmla="*/ 0 h 672"/>
                <a:gd name="T10" fmla="*/ 0 w 495"/>
                <a:gd name="T11" fmla="*/ 0 h 672"/>
                <a:gd name="T12" fmla="*/ 0 w 495"/>
                <a:gd name="T13" fmla="*/ 0 h 672"/>
                <a:gd name="T14" fmla="*/ 0 w 495"/>
                <a:gd name="T15" fmla="*/ 0 h 672"/>
                <a:gd name="T16" fmla="*/ 0 w 495"/>
                <a:gd name="T17" fmla="*/ 0 h 672"/>
                <a:gd name="T18" fmla="*/ 0 w 495"/>
                <a:gd name="T19" fmla="*/ 0 h 672"/>
                <a:gd name="T20" fmla="*/ 0 w 495"/>
                <a:gd name="T21" fmla="*/ 0 h 672"/>
                <a:gd name="T22" fmla="*/ 0 w 495"/>
                <a:gd name="T23" fmla="*/ 0 h 672"/>
                <a:gd name="T24" fmla="*/ 0 w 495"/>
                <a:gd name="T25" fmla="*/ 0 h 672"/>
                <a:gd name="T26" fmla="*/ 0 w 495"/>
                <a:gd name="T27" fmla="*/ 0 h 672"/>
                <a:gd name="T28" fmla="*/ 0 w 495"/>
                <a:gd name="T29" fmla="*/ 0 h 6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95"/>
                <a:gd name="T46" fmla="*/ 0 h 672"/>
                <a:gd name="T47" fmla="*/ 495 w 495"/>
                <a:gd name="T48" fmla="*/ 672 h 6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95" h="672">
                  <a:moveTo>
                    <a:pt x="285" y="200"/>
                  </a:moveTo>
                  <a:lnTo>
                    <a:pt x="264" y="233"/>
                  </a:lnTo>
                  <a:lnTo>
                    <a:pt x="76" y="233"/>
                  </a:lnTo>
                  <a:lnTo>
                    <a:pt x="0" y="439"/>
                  </a:lnTo>
                  <a:lnTo>
                    <a:pt x="76" y="575"/>
                  </a:lnTo>
                  <a:lnTo>
                    <a:pt x="52" y="672"/>
                  </a:lnTo>
                  <a:lnTo>
                    <a:pt x="128" y="575"/>
                  </a:lnTo>
                  <a:lnTo>
                    <a:pt x="315" y="575"/>
                  </a:lnTo>
                  <a:lnTo>
                    <a:pt x="21" y="439"/>
                  </a:lnTo>
                  <a:lnTo>
                    <a:pt x="101" y="300"/>
                  </a:lnTo>
                  <a:lnTo>
                    <a:pt x="315" y="336"/>
                  </a:lnTo>
                  <a:lnTo>
                    <a:pt x="495" y="367"/>
                  </a:lnTo>
                  <a:lnTo>
                    <a:pt x="340" y="270"/>
                  </a:lnTo>
                  <a:lnTo>
                    <a:pt x="340" y="0"/>
                  </a:lnTo>
                  <a:lnTo>
                    <a:pt x="285" y="200"/>
                  </a:lnTo>
                  <a:close/>
                </a:path>
              </a:pathLst>
            </a:custGeom>
            <a:solidFill>
              <a:srgbClr val="000000"/>
            </a:solidFill>
            <a:ln w="0">
              <a:solidFill>
                <a:srgbClr val="000000"/>
              </a:solidFill>
              <a:round/>
              <a:headEnd/>
              <a:tailEnd/>
            </a:ln>
          </p:spPr>
          <p:txBody>
            <a:bodyPr/>
            <a:lstStyle/>
            <a:p>
              <a:endParaRPr lang="id-ID"/>
            </a:p>
          </p:txBody>
        </p:sp>
        <p:sp>
          <p:nvSpPr>
            <p:cNvPr id="54330" name="Freeform 58"/>
            <p:cNvSpPr>
              <a:spLocks/>
            </p:cNvSpPr>
            <p:nvPr/>
          </p:nvSpPr>
          <p:spPr bwMode="auto">
            <a:xfrm>
              <a:off x="4964" y="3746"/>
              <a:ext cx="179" cy="158"/>
            </a:xfrm>
            <a:custGeom>
              <a:avLst/>
              <a:gdLst>
                <a:gd name="T0" fmla="*/ 0 w 2151"/>
                <a:gd name="T1" fmla="*/ 0 h 1903"/>
                <a:gd name="T2" fmla="*/ 0 w 2151"/>
                <a:gd name="T3" fmla="*/ 0 h 1903"/>
                <a:gd name="T4" fmla="*/ 0 w 2151"/>
                <a:gd name="T5" fmla="*/ 0 h 1903"/>
                <a:gd name="T6" fmla="*/ 0 w 2151"/>
                <a:gd name="T7" fmla="*/ 0 h 1903"/>
                <a:gd name="T8" fmla="*/ 0 w 2151"/>
                <a:gd name="T9" fmla="*/ 0 h 1903"/>
                <a:gd name="T10" fmla="*/ 0 w 2151"/>
                <a:gd name="T11" fmla="*/ 0 h 1903"/>
                <a:gd name="T12" fmla="*/ 0 w 2151"/>
                <a:gd name="T13" fmla="*/ 0 h 1903"/>
                <a:gd name="T14" fmla="*/ 0 w 2151"/>
                <a:gd name="T15" fmla="*/ 0 h 1903"/>
                <a:gd name="T16" fmla="*/ 0 w 2151"/>
                <a:gd name="T17" fmla="*/ 0 h 1903"/>
                <a:gd name="T18" fmla="*/ 0 w 2151"/>
                <a:gd name="T19" fmla="*/ 0 h 1903"/>
                <a:gd name="T20" fmla="*/ 0 w 2151"/>
                <a:gd name="T21" fmla="*/ 0 h 1903"/>
                <a:gd name="T22" fmla="*/ 0 w 2151"/>
                <a:gd name="T23" fmla="*/ 0 h 1903"/>
                <a:gd name="T24" fmla="*/ 0 w 2151"/>
                <a:gd name="T25" fmla="*/ 0 h 1903"/>
                <a:gd name="T26" fmla="*/ 0 w 2151"/>
                <a:gd name="T27" fmla="*/ 0 h 1903"/>
                <a:gd name="T28" fmla="*/ 0 w 2151"/>
                <a:gd name="T29" fmla="*/ 0 h 1903"/>
                <a:gd name="T30" fmla="*/ 0 w 2151"/>
                <a:gd name="T31" fmla="*/ 0 h 1903"/>
                <a:gd name="T32" fmla="*/ 0 w 2151"/>
                <a:gd name="T33" fmla="*/ 0 h 1903"/>
                <a:gd name="T34" fmla="*/ 0 w 2151"/>
                <a:gd name="T35" fmla="*/ 0 h 1903"/>
                <a:gd name="T36" fmla="*/ 0 w 2151"/>
                <a:gd name="T37" fmla="*/ 0 h 1903"/>
                <a:gd name="T38" fmla="*/ 0 w 2151"/>
                <a:gd name="T39" fmla="*/ 0 h 1903"/>
                <a:gd name="T40" fmla="*/ 0 w 2151"/>
                <a:gd name="T41" fmla="*/ 0 h 1903"/>
                <a:gd name="T42" fmla="*/ 0 w 2151"/>
                <a:gd name="T43" fmla="*/ 0 h 1903"/>
                <a:gd name="T44" fmla="*/ 0 w 2151"/>
                <a:gd name="T45" fmla="*/ 0 h 1903"/>
                <a:gd name="T46" fmla="*/ 0 w 2151"/>
                <a:gd name="T47" fmla="*/ 0 h 1903"/>
                <a:gd name="T48" fmla="*/ 0 w 2151"/>
                <a:gd name="T49" fmla="*/ 0 h 1903"/>
                <a:gd name="T50" fmla="*/ 0 w 2151"/>
                <a:gd name="T51" fmla="*/ 0 h 1903"/>
                <a:gd name="T52" fmla="*/ 0 w 2151"/>
                <a:gd name="T53" fmla="*/ 0 h 1903"/>
                <a:gd name="T54" fmla="*/ 0 w 2151"/>
                <a:gd name="T55" fmla="*/ 0 h 1903"/>
                <a:gd name="T56" fmla="*/ 0 w 2151"/>
                <a:gd name="T57" fmla="*/ 0 h 1903"/>
                <a:gd name="T58" fmla="*/ 0 w 2151"/>
                <a:gd name="T59" fmla="*/ 0 h 1903"/>
                <a:gd name="T60" fmla="*/ 0 w 2151"/>
                <a:gd name="T61" fmla="*/ 0 h 1903"/>
                <a:gd name="T62" fmla="*/ 0 w 2151"/>
                <a:gd name="T63" fmla="*/ 0 h 1903"/>
                <a:gd name="T64" fmla="*/ 0 w 2151"/>
                <a:gd name="T65" fmla="*/ 0 h 1903"/>
                <a:gd name="T66" fmla="*/ 0 w 2151"/>
                <a:gd name="T67" fmla="*/ 0 h 19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51"/>
                <a:gd name="T103" fmla="*/ 0 h 1903"/>
                <a:gd name="T104" fmla="*/ 2151 w 2151"/>
                <a:gd name="T105" fmla="*/ 1903 h 190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51" h="1903">
                  <a:moveTo>
                    <a:pt x="1520" y="136"/>
                  </a:moveTo>
                  <a:lnTo>
                    <a:pt x="1679" y="70"/>
                  </a:lnTo>
                  <a:lnTo>
                    <a:pt x="1807" y="70"/>
                  </a:lnTo>
                  <a:lnTo>
                    <a:pt x="1969" y="100"/>
                  </a:lnTo>
                  <a:lnTo>
                    <a:pt x="1991" y="0"/>
                  </a:lnTo>
                  <a:lnTo>
                    <a:pt x="2025" y="136"/>
                  </a:lnTo>
                  <a:lnTo>
                    <a:pt x="2151" y="136"/>
                  </a:lnTo>
                  <a:lnTo>
                    <a:pt x="2045" y="340"/>
                  </a:lnTo>
                  <a:lnTo>
                    <a:pt x="1969" y="472"/>
                  </a:lnTo>
                  <a:lnTo>
                    <a:pt x="1991" y="682"/>
                  </a:lnTo>
                  <a:lnTo>
                    <a:pt x="1969" y="785"/>
                  </a:lnTo>
                  <a:lnTo>
                    <a:pt x="2045" y="988"/>
                  </a:lnTo>
                  <a:lnTo>
                    <a:pt x="1991" y="1090"/>
                  </a:lnTo>
                  <a:lnTo>
                    <a:pt x="1887" y="1191"/>
                  </a:lnTo>
                  <a:lnTo>
                    <a:pt x="1730" y="1293"/>
                  </a:lnTo>
                  <a:lnTo>
                    <a:pt x="945" y="1665"/>
                  </a:lnTo>
                  <a:lnTo>
                    <a:pt x="288" y="1874"/>
                  </a:lnTo>
                  <a:lnTo>
                    <a:pt x="104" y="1903"/>
                  </a:lnTo>
                  <a:lnTo>
                    <a:pt x="76" y="1874"/>
                  </a:lnTo>
                  <a:lnTo>
                    <a:pt x="398" y="1809"/>
                  </a:lnTo>
                  <a:lnTo>
                    <a:pt x="914" y="1636"/>
                  </a:lnTo>
                  <a:lnTo>
                    <a:pt x="1104" y="1533"/>
                  </a:lnTo>
                  <a:lnTo>
                    <a:pt x="547" y="1665"/>
                  </a:lnTo>
                  <a:lnTo>
                    <a:pt x="50" y="1768"/>
                  </a:lnTo>
                  <a:lnTo>
                    <a:pt x="731" y="1604"/>
                  </a:lnTo>
                  <a:lnTo>
                    <a:pt x="945" y="1460"/>
                  </a:lnTo>
                  <a:lnTo>
                    <a:pt x="731" y="1431"/>
                  </a:lnTo>
                  <a:lnTo>
                    <a:pt x="471" y="1293"/>
                  </a:lnTo>
                  <a:lnTo>
                    <a:pt x="232" y="1155"/>
                  </a:lnTo>
                  <a:lnTo>
                    <a:pt x="76" y="1057"/>
                  </a:lnTo>
                  <a:lnTo>
                    <a:pt x="0" y="917"/>
                  </a:lnTo>
                  <a:lnTo>
                    <a:pt x="152" y="952"/>
                  </a:lnTo>
                  <a:lnTo>
                    <a:pt x="264" y="886"/>
                  </a:lnTo>
                  <a:lnTo>
                    <a:pt x="309" y="818"/>
                  </a:lnTo>
                  <a:lnTo>
                    <a:pt x="264" y="785"/>
                  </a:lnTo>
                  <a:lnTo>
                    <a:pt x="370" y="854"/>
                  </a:lnTo>
                  <a:lnTo>
                    <a:pt x="370" y="952"/>
                  </a:lnTo>
                  <a:lnTo>
                    <a:pt x="288" y="1023"/>
                  </a:lnTo>
                  <a:lnTo>
                    <a:pt x="232" y="1057"/>
                  </a:lnTo>
                  <a:lnTo>
                    <a:pt x="398" y="1125"/>
                  </a:lnTo>
                  <a:lnTo>
                    <a:pt x="625" y="1191"/>
                  </a:lnTo>
                  <a:lnTo>
                    <a:pt x="966" y="1328"/>
                  </a:lnTo>
                  <a:lnTo>
                    <a:pt x="1184" y="1366"/>
                  </a:lnTo>
                  <a:lnTo>
                    <a:pt x="1230" y="1293"/>
                  </a:lnTo>
                  <a:lnTo>
                    <a:pt x="1150" y="1228"/>
                  </a:lnTo>
                  <a:lnTo>
                    <a:pt x="1073" y="1228"/>
                  </a:lnTo>
                  <a:lnTo>
                    <a:pt x="1046" y="1125"/>
                  </a:lnTo>
                  <a:lnTo>
                    <a:pt x="1184" y="1125"/>
                  </a:lnTo>
                  <a:lnTo>
                    <a:pt x="914" y="1023"/>
                  </a:lnTo>
                  <a:lnTo>
                    <a:pt x="1104" y="1023"/>
                  </a:lnTo>
                  <a:lnTo>
                    <a:pt x="889" y="917"/>
                  </a:lnTo>
                  <a:lnTo>
                    <a:pt x="1073" y="917"/>
                  </a:lnTo>
                  <a:lnTo>
                    <a:pt x="865" y="818"/>
                  </a:lnTo>
                  <a:lnTo>
                    <a:pt x="997" y="785"/>
                  </a:lnTo>
                  <a:lnTo>
                    <a:pt x="1260" y="988"/>
                  </a:lnTo>
                  <a:lnTo>
                    <a:pt x="1419" y="1125"/>
                  </a:lnTo>
                  <a:lnTo>
                    <a:pt x="1468" y="1228"/>
                  </a:lnTo>
                  <a:lnTo>
                    <a:pt x="1496" y="1293"/>
                  </a:lnTo>
                  <a:lnTo>
                    <a:pt x="1786" y="1125"/>
                  </a:lnTo>
                  <a:lnTo>
                    <a:pt x="1759" y="952"/>
                  </a:lnTo>
                  <a:lnTo>
                    <a:pt x="1184" y="647"/>
                  </a:lnTo>
                  <a:lnTo>
                    <a:pt x="1786" y="854"/>
                  </a:lnTo>
                  <a:lnTo>
                    <a:pt x="1887" y="647"/>
                  </a:lnTo>
                  <a:lnTo>
                    <a:pt x="1150" y="405"/>
                  </a:lnTo>
                  <a:lnTo>
                    <a:pt x="1918" y="543"/>
                  </a:lnTo>
                  <a:lnTo>
                    <a:pt x="1419" y="375"/>
                  </a:lnTo>
                  <a:lnTo>
                    <a:pt x="1887" y="405"/>
                  </a:lnTo>
                  <a:lnTo>
                    <a:pt x="1786" y="136"/>
                  </a:lnTo>
                  <a:lnTo>
                    <a:pt x="1520" y="136"/>
                  </a:lnTo>
                  <a:close/>
                </a:path>
              </a:pathLst>
            </a:custGeom>
            <a:solidFill>
              <a:srgbClr val="000000"/>
            </a:solidFill>
            <a:ln w="0">
              <a:solidFill>
                <a:srgbClr val="000000"/>
              </a:solidFill>
              <a:round/>
              <a:headEnd/>
              <a:tailEnd/>
            </a:ln>
          </p:spPr>
          <p:txBody>
            <a:bodyPr/>
            <a:lstStyle/>
            <a:p>
              <a:endParaRPr lang="id-ID"/>
            </a:p>
          </p:txBody>
        </p:sp>
        <p:sp>
          <p:nvSpPr>
            <p:cNvPr id="54331" name="Freeform 59"/>
            <p:cNvSpPr>
              <a:spLocks/>
            </p:cNvSpPr>
            <p:nvPr/>
          </p:nvSpPr>
          <p:spPr bwMode="auto">
            <a:xfrm>
              <a:off x="4762" y="3641"/>
              <a:ext cx="272" cy="196"/>
            </a:xfrm>
            <a:custGeom>
              <a:avLst/>
              <a:gdLst>
                <a:gd name="T0" fmla="*/ 0 w 3254"/>
                <a:gd name="T1" fmla="*/ 0 h 2351"/>
                <a:gd name="T2" fmla="*/ 0 w 3254"/>
                <a:gd name="T3" fmla="*/ 0 h 2351"/>
                <a:gd name="T4" fmla="*/ 0 w 3254"/>
                <a:gd name="T5" fmla="*/ 0 h 2351"/>
                <a:gd name="T6" fmla="*/ 0 w 3254"/>
                <a:gd name="T7" fmla="*/ 0 h 2351"/>
                <a:gd name="T8" fmla="*/ 0 w 3254"/>
                <a:gd name="T9" fmla="*/ 0 h 2351"/>
                <a:gd name="T10" fmla="*/ 0 w 3254"/>
                <a:gd name="T11" fmla="*/ 0 h 2351"/>
                <a:gd name="T12" fmla="*/ 0 w 3254"/>
                <a:gd name="T13" fmla="*/ 0 h 2351"/>
                <a:gd name="T14" fmla="*/ 0 w 3254"/>
                <a:gd name="T15" fmla="*/ 0 h 2351"/>
                <a:gd name="T16" fmla="*/ 0 w 3254"/>
                <a:gd name="T17" fmla="*/ 0 h 2351"/>
                <a:gd name="T18" fmla="*/ 0 w 3254"/>
                <a:gd name="T19" fmla="*/ 0 h 2351"/>
                <a:gd name="T20" fmla="*/ 0 w 3254"/>
                <a:gd name="T21" fmla="*/ 0 h 2351"/>
                <a:gd name="T22" fmla="*/ 0 w 3254"/>
                <a:gd name="T23" fmla="*/ 0 h 2351"/>
                <a:gd name="T24" fmla="*/ 0 w 3254"/>
                <a:gd name="T25" fmla="*/ 0 h 2351"/>
                <a:gd name="T26" fmla="*/ 0 w 3254"/>
                <a:gd name="T27" fmla="*/ 0 h 2351"/>
                <a:gd name="T28" fmla="*/ 0 w 3254"/>
                <a:gd name="T29" fmla="*/ 0 h 2351"/>
                <a:gd name="T30" fmla="*/ 0 w 3254"/>
                <a:gd name="T31" fmla="*/ 0 h 2351"/>
                <a:gd name="T32" fmla="*/ 0 w 3254"/>
                <a:gd name="T33" fmla="*/ 0 h 2351"/>
                <a:gd name="T34" fmla="*/ 0 w 3254"/>
                <a:gd name="T35" fmla="*/ 0 h 2351"/>
                <a:gd name="T36" fmla="*/ 0 w 3254"/>
                <a:gd name="T37" fmla="*/ 0 h 2351"/>
                <a:gd name="T38" fmla="*/ 0 w 3254"/>
                <a:gd name="T39" fmla="*/ 0 h 2351"/>
                <a:gd name="T40" fmla="*/ 0 w 3254"/>
                <a:gd name="T41" fmla="*/ 0 h 2351"/>
                <a:gd name="T42" fmla="*/ 0 w 3254"/>
                <a:gd name="T43" fmla="*/ 0 h 2351"/>
                <a:gd name="T44" fmla="*/ 0 w 3254"/>
                <a:gd name="T45" fmla="*/ 0 h 2351"/>
                <a:gd name="T46" fmla="*/ 0 w 3254"/>
                <a:gd name="T47" fmla="*/ 0 h 2351"/>
                <a:gd name="T48" fmla="*/ 0 w 3254"/>
                <a:gd name="T49" fmla="*/ 0 h 2351"/>
                <a:gd name="T50" fmla="*/ 0 w 3254"/>
                <a:gd name="T51" fmla="*/ 0 h 2351"/>
                <a:gd name="T52" fmla="*/ 0 w 3254"/>
                <a:gd name="T53" fmla="*/ 0 h 2351"/>
                <a:gd name="T54" fmla="*/ 0 w 3254"/>
                <a:gd name="T55" fmla="*/ 0 h 2351"/>
                <a:gd name="T56" fmla="*/ 0 w 3254"/>
                <a:gd name="T57" fmla="*/ 0 h 2351"/>
                <a:gd name="T58" fmla="*/ 0 w 3254"/>
                <a:gd name="T59" fmla="*/ 0 h 2351"/>
                <a:gd name="T60" fmla="*/ 0 w 3254"/>
                <a:gd name="T61" fmla="*/ 0 h 2351"/>
                <a:gd name="T62" fmla="*/ 0 w 3254"/>
                <a:gd name="T63" fmla="*/ 0 h 2351"/>
                <a:gd name="T64" fmla="*/ 0 w 3254"/>
                <a:gd name="T65" fmla="*/ 0 h 2351"/>
                <a:gd name="T66" fmla="*/ 0 w 3254"/>
                <a:gd name="T67" fmla="*/ 0 h 2351"/>
                <a:gd name="T68" fmla="*/ 0 w 3254"/>
                <a:gd name="T69" fmla="*/ 0 h 2351"/>
                <a:gd name="T70" fmla="*/ 0 w 3254"/>
                <a:gd name="T71" fmla="*/ 0 h 235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254"/>
                <a:gd name="T109" fmla="*/ 0 h 2351"/>
                <a:gd name="T110" fmla="*/ 3254 w 3254"/>
                <a:gd name="T111" fmla="*/ 2351 h 235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254" h="2351">
                  <a:moveTo>
                    <a:pt x="3254" y="1704"/>
                  </a:moveTo>
                  <a:lnTo>
                    <a:pt x="3147" y="1973"/>
                  </a:lnTo>
                  <a:lnTo>
                    <a:pt x="2568" y="1804"/>
                  </a:lnTo>
                  <a:lnTo>
                    <a:pt x="2257" y="1570"/>
                  </a:lnTo>
                  <a:lnTo>
                    <a:pt x="2098" y="1428"/>
                  </a:lnTo>
                  <a:lnTo>
                    <a:pt x="1973" y="1397"/>
                  </a:lnTo>
                  <a:lnTo>
                    <a:pt x="1789" y="1361"/>
                  </a:lnTo>
                  <a:lnTo>
                    <a:pt x="1676" y="1331"/>
                  </a:lnTo>
                  <a:lnTo>
                    <a:pt x="1208" y="408"/>
                  </a:lnTo>
                  <a:lnTo>
                    <a:pt x="1103" y="0"/>
                  </a:lnTo>
                  <a:lnTo>
                    <a:pt x="817" y="239"/>
                  </a:lnTo>
                  <a:lnTo>
                    <a:pt x="446" y="480"/>
                  </a:lnTo>
                  <a:lnTo>
                    <a:pt x="104" y="611"/>
                  </a:lnTo>
                  <a:lnTo>
                    <a:pt x="0" y="647"/>
                  </a:lnTo>
                  <a:lnTo>
                    <a:pt x="446" y="546"/>
                  </a:lnTo>
                  <a:lnTo>
                    <a:pt x="788" y="342"/>
                  </a:lnTo>
                  <a:lnTo>
                    <a:pt x="994" y="204"/>
                  </a:lnTo>
                  <a:lnTo>
                    <a:pt x="1052" y="173"/>
                  </a:lnTo>
                  <a:lnTo>
                    <a:pt x="1234" y="611"/>
                  </a:lnTo>
                  <a:lnTo>
                    <a:pt x="1499" y="1158"/>
                  </a:lnTo>
                  <a:lnTo>
                    <a:pt x="1755" y="1601"/>
                  </a:lnTo>
                  <a:lnTo>
                    <a:pt x="1600" y="1666"/>
                  </a:lnTo>
                  <a:lnTo>
                    <a:pt x="1416" y="1666"/>
                  </a:lnTo>
                  <a:lnTo>
                    <a:pt x="1316" y="1636"/>
                  </a:lnTo>
                  <a:lnTo>
                    <a:pt x="970" y="1331"/>
                  </a:lnTo>
                  <a:lnTo>
                    <a:pt x="578" y="1090"/>
                  </a:lnTo>
                  <a:lnTo>
                    <a:pt x="131" y="820"/>
                  </a:lnTo>
                  <a:lnTo>
                    <a:pt x="761" y="1261"/>
                  </a:lnTo>
                  <a:lnTo>
                    <a:pt x="970" y="1428"/>
                  </a:lnTo>
                  <a:lnTo>
                    <a:pt x="914" y="1500"/>
                  </a:lnTo>
                  <a:lnTo>
                    <a:pt x="914" y="1601"/>
                  </a:lnTo>
                  <a:lnTo>
                    <a:pt x="1052" y="1570"/>
                  </a:lnTo>
                  <a:lnTo>
                    <a:pt x="893" y="1770"/>
                  </a:lnTo>
                  <a:lnTo>
                    <a:pt x="970" y="1875"/>
                  </a:lnTo>
                  <a:lnTo>
                    <a:pt x="1103" y="1875"/>
                  </a:lnTo>
                  <a:lnTo>
                    <a:pt x="1152" y="1973"/>
                  </a:lnTo>
                  <a:lnTo>
                    <a:pt x="1336" y="1943"/>
                  </a:lnTo>
                  <a:lnTo>
                    <a:pt x="1443" y="2009"/>
                  </a:lnTo>
                  <a:lnTo>
                    <a:pt x="1499" y="1908"/>
                  </a:lnTo>
                  <a:lnTo>
                    <a:pt x="1600" y="1973"/>
                  </a:lnTo>
                  <a:lnTo>
                    <a:pt x="1627" y="2079"/>
                  </a:lnTo>
                  <a:lnTo>
                    <a:pt x="1755" y="2079"/>
                  </a:lnTo>
                  <a:lnTo>
                    <a:pt x="1809" y="2213"/>
                  </a:lnTo>
                  <a:lnTo>
                    <a:pt x="1915" y="2284"/>
                  </a:lnTo>
                  <a:lnTo>
                    <a:pt x="1941" y="2351"/>
                  </a:lnTo>
                  <a:lnTo>
                    <a:pt x="2257" y="2351"/>
                  </a:lnTo>
                  <a:lnTo>
                    <a:pt x="2025" y="2318"/>
                  </a:lnTo>
                  <a:lnTo>
                    <a:pt x="1993" y="2249"/>
                  </a:lnTo>
                  <a:lnTo>
                    <a:pt x="1893" y="2178"/>
                  </a:lnTo>
                  <a:lnTo>
                    <a:pt x="1809" y="2079"/>
                  </a:lnTo>
                  <a:lnTo>
                    <a:pt x="1865" y="2009"/>
                  </a:lnTo>
                  <a:lnTo>
                    <a:pt x="1789" y="1943"/>
                  </a:lnTo>
                  <a:lnTo>
                    <a:pt x="1755" y="1875"/>
                  </a:lnTo>
                  <a:lnTo>
                    <a:pt x="1627" y="1840"/>
                  </a:lnTo>
                  <a:lnTo>
                    <a:pt x="1550" y="1804"/>
                  </a:lnTo>
                  <a:lnTo>
                    <a:pt x="1550" y="1704"/>
                  </a:lnTo>
                  <a:lnTo>
                    <a:pt x="1676" y="1704"/>
                  </a:lnTo>
                  <a:lnTo>
                    <a:pt x="1915" y="1636"/>
                  </a:lnTo>
                  <a:lnTo>
                    <a:pt x="2073" y="1601"/>
                  </a:lnTo>
                  <a:lnTo>
                    <a:pt x="2257" y="1636"/>
                  </a:lnTo>
                  <a:lnTo>
                    <a:pt x="2364" y="1733"/>
                  </a:lnTo>
                  <a:lnTo>
                    <a:pt x="2520" y="1875"/>
                  </a:lnTo>
                  <a:lnTo>
                    <a:pt x="2597" y="1908"/>
                  </a:lnTo>
                  <a:lnTo>
                    <a:pt x="2492" y="1943"/>
                  </a:lnTo>
                  <a:lnTo>
                    <a:pt x="2440" y="2009"/>
                  </a:lnTo>
                  <a:lnTo>
                    <a:pt x="2416" y="2079"/>
                  </a:lnTo>
                  <a:lnTo>
                    <a:pt x="2416" y="2115"/>
                  </a:lnTo>
                  <a:lnTo>
                    <a:pt x="2520" y="1973"/>
                  </a:lnTo>
                  <a:lnTo>
                    <a:pt x="2648" y="1943"/>
                  </a:lnTo>
                  <a:lnTo>
                    <a:pt x="2758" y="2009"/>
                  </a:lnTo>
                  <a:lnTo>
                    <a:pt x="2814" y="1943"/>
                  </a:lnTo>
                  <a:lnTo>
                    <a:pt x="3203" y="2046"/>
                  </a:lnTo>
                  <a:lnTo>
                    <a:pt x="3254" y="1704"/>
                  </a:lnTo>
                  <a:close/>
                </a:path>
              </a:pathLst>
            </a:custGeom>
            <a:solidFill>
              <a:srgbClr val="000000"/>
            </a:solidFill>
            <a:ln w="0">
              <a:solidFill>
                <a:srgbClr val="000000"/>
              </a:solidFill>
              <a:round/>
              <a:headEnd/>
              <a:tailEnd/>
            </a:ln>
          </p:spPr>
          <p:txBody>
            <a:bodyPr/>
            <a:lstStyle/>
            <a:p>
              <a:endParaRPr lang="id-ID"/>
            </a:p>
          </p:txBody>
        </p:sp>
        <p:sp>
          <p:nvSpPr>
            <p:cNvPr id="54332" name="Freeform 60"/>
            <p:cNvSpPr>
              <a:spLocks/>
            </p:cNvSpPr>
            <p:nvPr/>
          </p:nvSpPr>
          <p:spPr bwMode="auto">
            <a:xfrm>
              <a:off x="4819" y="3763"/>
              <a:ext cx="24" cy="28"/>
            </a:xfrm>
            <a:custGeom>
              <a:avLst/>
              <a:gdLst>
                <a:gd name="T0" fmla="*/ 0 w 289"/>
                <a:gd name="T1" fmla="*/ 0 h 339"/>
                <a:gd name="T2" fmla="*/ 0 w 289"/>
                <a:gd name="T3" fmla="*/ 0 h 339"/>
                <a:gd name="T4" fmla="*/ 0 w 289"/>
                <a:gd name="T5" fmla="*/ 0 h 339"/>
                <a:gd name="T6" fmla="*/ 0 w 289"/>
                <a:gd name="T7" fmla="*/ 0 h 339"/>
                <a:gd name="T8" fmla="*/ 0 w 289"/>
                <a:gd name="T9" fmla="*/ 0 h 339"/>
                <a:gd name="T10" fmla="*/ 0 w 289"/>
                <a:gd name="T11" fmla="*/ 0 h 339"/>
                <a:gd name="T12" fmla="*/ 0 w 289"/>
                <a:gd name="T13" fmla="*/ 0 h 339"/>
                <a:gd name="T14" fmla="*/ 0 w 289"/>
                <a:gd name="T15" fmla="*/ 0 h 339"/>
                <a:gd name="T16" fmla="*/ 0 w 289"/>
                <a:gd name="T17" fmla="*/ 0 h 3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9"/>
                <a:gd name="T28" fmla="*/ 0 h 339"/>
                <a:gd name="T29" fmla="*/ 289 w 289"/>
                <a:gd name="T30" fmla="*/ 339 h 3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9" h="339">
                  <a:moveTo>
                    <a:pt x="0" y="136"/>
                  </a:moveTo>
                  <a:lnTo>
                    <a:pt x="80" y="268"/>
                  </a:lnTo>
                  <a:lnTo>
                    <a:pt x="289" y="171"/>
                  </a:lnTo>
                  <a:lnTo>
                    <a:pt x="80" y="339"/>
                  </a:lnTo>
                  <a:lnTo>
                    <a:pt x="28" y="268"/>
                  </a:lnTo>
                  <a:lnTo>
                    <a:pt x="0" y="171"/>
                  </a:lnTo>
                  <a:lnTo>
                    <a:pt x="0" y="136"/>
                  </a:lnTo>
                  <a:lnTo>
                    <a:pt x="188" y="0"/>
                  </a:lnTo>
                  <a:lnTo>
                    <a:pt x="0" y="136"/>
                  </a:lnTo>
                  <a:close/>
                </a:path>
              </a:pathLst>
            </a:custGeom>
            <a:solidFill>
              <a:srgbClr val="000000"/>
            </a:solidFill>
            <a:ln w="0">
              <a:solidFill>
                <a:srgbClr val="000000"/>
              </a:solidFill>
              <a:round/>
              <a:headEnd/>
              <a:tailEnd/>
            </a:ln>
          </p:spPr>
          <p:txBody>
            <a:bodyPr/>
            <a:lstStyle/>
            <a:p>
              <a:endParaRPr lang="id-ID"/>
            </a:p>
          </p:txBody>
        </p:sp>
        <p:sp>
          <p:nvSpPr>
            <p:cNvPr id="54333" name="Freeform 61"/>
            <p:cNvSpPr>
              <a:spLocks/>
            </p:cNvSpPr>
            <p:nvPr/>
          </p:nvSpPr>
          <p:spPr bwMode="auto">
            <a:xfrm>
              <a:off x="4708" y="3629"/>
              <a:ext cx="85" cy="66"/>
            </a:xfrm>
            <a:custGeom>
              <a:avLst/>
              <a:gdLst>
                <a:gd name="T0" fmla="*/ 0 w 1024"/>
                <a:gd name="T1" fmla="*/ 0 h 786"/>
                <a:gd name="T2" fmla="*/ 0 w 1024"/>
                <a:gd name="T3" fmla="*/ 0 h 786"/>
                <a:gd name="T4" fmla="*/ 0 w 1024"/>
                <a:gd name="T5" fmla="*/ 0 h 786"/>
                <a:gd name="T6" fmla="*/ 0 w 1024"/>
                <a:gd name="T7" fmla="*/ 0 h 786"/>
                <a:gd name="T8" fmla="*/ 0 w 1024"/>
                <a:gd name="T9" fmla="*/ 0 h 786"/>
                <a:gd name="T10" fmla="*/ 0 w 1024"/>
                <a:gd name="T11" fmla="*/ 0 h 786"/>
                <a:gd name="T12" fmla="*/ 0 w 1024"/>
                <a:gd name="T13" fmla="*/ 0 h 786"/>
                <a:gd name="T14" fmla="*/ 0 w 1024"/>
                <a:gd name="T15" fmla="*/ 0 h 786"/>
                <a:gd name="T16" fmla="*/ 0 w 1024"/>
                <a:gd name="T17" fmla="*/ 0 h 786"/>
                <a:gd name="T18" fmla="*/ 0 w 1024"/>
                <a:gd name="T19" fmla="*/ 0 h 786"/>
                <a:gd name="T20" fmla="*/ 0 w 1024"/>
                <a:gd name="T21" fmla="*/ 0 h 786"/>
                <a:gd name="T22" fmla="*/ 0 w 1024"/>
                <a:gd name="T23" fmla="*/ 0 h 786"/>
                <a:gd name="T24" fmla="*/ 0 w 1024"/>
                <a:gd name="T25" fmla="*/ 0 h 786"/>
                <a:gd name="T26" fmla="*/ 0 w 1024"/>
                <a:gd name="T27" fmla="*/ 0 h 786"/>
                <a:gd name="T28" fmla="*/ 0 w 1024"/>
                <a:gd name="T29" fmla="*/ 0 h 786"/>
                <a:gd name="T30" fmla="*/ 0 w 1024"/>
                <a:gd name="T31" fmla="*/ 0 h 786"/>
                <a:gd name="T32" fmla="*/ 0 w 1024"/>
                <a:gd name="T33" fmla="*/ 0 h 786"/>
                <a:gd name="T34" fmla="*/ 0 w 1024"/>
                <a:gd name="T35" fmla="*/ 0 h 78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24"/>
                <a:gd name="T55" fmla="*/ 0 h 786"/>
                <a:gd name="T56" fmla="*/ 1024 w 1024"/>
                <a:gd name="T57" fmla="*/ 786 h 78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24" h="786">
                  <a:moveTo>
                    <a:pt x="581" y="786"/>
                  </a:moveTo>
                  <a:lnTo>
                    <a:pt x="502" y="619"/>
                  </a:lnTo>
                  <a:lnTo>
                    <a:pt x="447" y="450"/>
                  </a:lnTo>
                  <a:lnTo>
                    <a:pt x="397" y="312"/>
                  </a:lnTo>
                  <a:lnTo>
                    <a:pt x="346" y="211"/>
                  </a:lnTo>
                  <a:lnTo>
                    <a:pt x="239" y="104"/>
                  </a:lnTo>
                  <a:lnTo>
                    <a:pt x="163" y="73"/>
                  </a:lnTo>
                  <a:lnTo>
                    <a:pt x="0" y="73"/>
                  </a:lnTo>
                  <a:lnTo>
                    <a:pt x="290" y="0"/>
                  </a:lnTo>
                  <a:lnTo>
                    <a:pt x="502" y="73"/>
                  </a:lnTo>
                  <a:lnTo>
                    <a:pt x="1024" y="648"/>
                  </a:lnTo>
                  <a:lnTo>
                    <a:pt x="682" y="415"/>
                  </a:lnTo>
                  <a:lnTo>
                    <a:pt x="896" y="685"/>
                  </a:lnTo>
                  <a:lnTo>
                    <a:pt x="636" y="512"/>
                  </a:lnTo>
                  <a:lnTo>
                    <a:pt x="814" y="720"/>
                  </a:lnTo>
                  <a:lnTo>
                    <a:pt x="636" y="582"/>
                  </a:lnTo>
                  <a:lnTo>
                    <a:pt x="738" y="750"/>
                  </a:lnTo>
                  <a:lnTo>
                    <a:pt x="581" y="786"/>
                  </a:lnTo>
                  <a:close/>
                </a:path>
              </a:pathLst>
            </a:custGeom>
            <a:solidFill>
              <a:srgbClr val="000000"/>
            </a:solidFill>
            <a:ln w="0">
              <a:solidFill>
                <a:srgbClr val="000000"/>
              </a:solidFill>
              <a:round/>
              <a:headEnd/>
              <a:tailEnd/>
            </a:ln>
          </p:spPr>
          <p:txBody>
            <a:bodyPr/>
            <a:lstStyle/>
            <a:p>
              <a:endParaRPr lang="id-ID"/>
            </a:p>
          </p:txBody>
        </p:sp>
        <p:sp>
          <p:nvSpPr>
            <p:cNvPr id="54334" name="Freeform 62"/>
            <p:cNvSpPr>
              <a:spLocks/>
            </p:cNvSpPr>
            <p:nvPr/>
          </p:nvSpPr>
          <p:spPr bwMode="auto">
            <a:xfrm>
              <a:off x="4878" y="3817"/>
              <a:ext cx="73" cy="82"/>
            </a:xfrm>
            <a:custGeom>
              <a:avLst/>
              <a:gdLst>
                <a:gd name="T0" fmla="*/ 0 w 865"/>
                <a:gd name="T1" fmla="*/ 0 h 984"/>
                <a:gd name="T2" fmla="*/ 0 w 865"/>
                <a:gd name="T3" fmla="*/ 0 h 984"/>
                <a:gd name="T4" fmla="*/ 0 w 865"/>
                <a:gd name="T5" fmla="*/ 0 h 984"/>
                <a:gd name="T6" fmla="*/ 0 w 865"/>
                <a:gd name="T7" fmla="*/ 0 h 984"/>
                <a:gd name="T8" fmla="*/ 0 w 865"/>
                <a:gd name="T9" fmla="*/ 0 h 984"/>
                <a:gd name="T10" fmla="*/ 0 w 865"/>
                <a:gd name="T11" fmla="*/ 0 h 984"/>
                <a:gd name="T12" fmla="*/ 0 w 865"/>
                <a:gd name="T13" fmla="*/ 0 h 984"/>
                <a:gd name="T14" fmla="*/ 0 w 865"/>
                <a:gd name="T15" fmla="*/ 0 h 984"/>
                <a:gd name="T16" fmla="*/ 0 w 865"/>
                <a:gd name="T17" fmla="*/ 0 h 984"/>
                <a:gd name="T18" fmla="*/ 0 w 865"/>
                <a:gd name="T19" fmla="*/ 0 h 984"/>
                <a:gd name="T20" fmla="*/ 0 w 865"/>
                <a:gd name="T21" fmla="*/ 0 h 984"/>
                <a:gd name="T22" fmla="*/ 0 w 865"/>
                <a:gd name="T23" fmla="*/ 0 h 984"/>
                <a:gd name="T24" fmla="*/ 0 w 865"/>
                <a:gd name="T25" fmla="*/ 0 h 984"/>
                <a:gd name="T26" fmla="*/ 0 w 865"/>
                <a:gd name="T27" fmla="*/ 0 h 984"/>
                <a:gd name="T28" fmla="*/ 0 w 865"/>
                <a:gd name="T29" fmla="*/ 0 h 984"/>
                <a:gd name="T30" fmla="*/ 0 w 865"/>
                <a:gd name="T31" fmla="*/ 0 h 984"/>
                <a:gd name="T32" fmla="*/ 0 w 865"/>
                <a:gd name="T33" fmla="*/ 0 h 984"/>
                <a:gd name="T34" fmla="*/ 0 w 865"/>
                <a:gd name="T35" fmla="*/ 0 h 9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65"/>
                <a:gd name="T55" fmla="*/ 0 h 984"/>
                <a:gd name="T56" fmla="*/ 865 w 865"/>
                <a:gd name="T57" fmla="*/ 984 h 9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65" h="984">
                  <a:moveTo>
                    <a:pt x="815" y="301"/>
                  </a:moveTo>
                  <a:lnTo>
                    <a:pt x="865" y="512"/>
                  </a:lnTo>
                  <a:lnTo>
                    <a:pt x="865" y="716"/>
                  </a:lnTo>
                  <a:lnTo>
                    <a:pt x="815" y="984"/>
                  </a:lnTo>
                  <a:lnTo>
                    <a:pt x="633" y="811"/>
                  </a:lnTo>
                  <a:lnTo>
                    <a:pt x="501" y="606"/>
                  </a:lnTo>
                  <a:lnTo>
                    <a:pt x="261" y="439"/>
                  </a:lnTo>
                  <a:lnTo>
                    <a:pt x="0" y="337"/>
                  </a:lnTo>
                  <a:lnTo>
                    <a:pt x="51" y="169"/>
                  </a:lnTo>
                  <a:lnTo>
                    <a:pt x="51" y="0"/>
                  </a:lnTo>
                  <a:lnTo>
                    <a:pt x="78" y="271"/>
                  </a:lnTo>
                  <a:lnTo>
                    <a:pt x="107" y="301"/>
                  </a:lnTo>
                  <a:lnTo>
                    <a:pt x="397" y="439"/>
                  </a:lnTo>
                  <a:lnTo>
                    <a:pt x="581" y="577"/>
                  </a:lnTo>
                  <a:lnTo>
                    <a:pt x="733" y="847"/>
                  </a:lnTo>
                  <a:lnTo>
                    <a:pt x="815" y="577"/>
                  </a:lnTo>
                  <a:lnTo>
                    <a:pt x="758" y="301"/>
                  </a:lnTo>
                  <a:lnTo>
                    <a:pt x="815" y="301"/>
                  </a:lnTo>
                  <a:close/>
                </a:path>
              </a:pathLst>
            </a:custGeom>
            <a:solidFill>
              <a:srgbClr val="000000"/>
            </a:solidFill>
            <a:ln w="0">
              <a:solidFill>
                <a:srgbClr val="000000"/>
              </a:solidFill>
              <a:round/>
              <a:headEnd/>
              <a:tailEnd/>
            </a:ln>
          </p:spPr>
          <p:txBody>
            <a:bodyPr/>
            <a:lstStyle/>
            <a:p>
              <a:endParaRPr lang="id-ID"/>
            </a:p>
          </p:txBody>
        </p:sp>
        <p:sp>
          <p:nvSpPr>
            <p:cNvPr id="54335" name="Freeform 63"/>
            <p:cNvSpPr>
              <a:spLocks/>
            </p:cNvSpPr>
            <p:nvPr/>
          </p:nvSpPr>
          <p:spPr bwMode="auto">
            <a:xfrm>
              <a:off x="4955" y="3842"/>
              <a:ext cx="19" cy="49"/>
            </a:xfrm>
            <a:custGeom>
              <a:avLst/>
              <a:gdLst>
                <a:gd name="T0" fmla="*/ 0 w 233"/>
                <a:gd name="T1" fmla="*/ 0 h 581"/>
                <a:gd name="T2" fmla="*/ 0 w 233"/>
                <a:gd name="T3" fmla="*/ 0 h 581"/>
                <a:gd name="T4" fmla="*/ 0 w 233"/>
                <a:gd name="T5" fmla="*/ 0 h 581"/>
                <a:gd name="T6" fmla="*/ 0 w 233"/>
                <a:gd name="T7" fmla="*/ 0 h 581"/>
                <a:gd name="T8" fmla="*/ 0 w 233"/>
                <a:gd name="T9" fmla="*/ 0 h 581"/>
                <a:gd name="T10" fmla="*/ 0 w 233"/>
                <a:gd name="T11" fmla="*/ 0 h 581"/>
                <a:gd name="T12" fmla="*/ 0 w 233"/>
                <a:gd name="T13" fmla="*/ 0 h 581"/>
                <a:gd name="T14" fmla="*/ 0 w 233"/>
                <a:gd name="T15" fmla="*/ 0 h 581"/>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581"/>
                <a:gd name="T26" fmla="*/ 233 w 233"/>
                <a:gd name="T27" fmla="*/ 581 h 5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581">
                  <a:moveTo>
                    <a:pt x="108" y="0"/>
                  </a:moveTo>
                  <a:lnTo>
                    <a:pt x="132" y="276"/>
                  </a:lnTo>
                  <a:lnTo>
                    <a:pt x="184" y="481"/>
                  </a:lnTo>
                  <a:lnTo>
                    <a:pt x="233" y="581"/>
                  </a:lnTo>
                  <a:lnTo>
                    <a:pt x="108" y="415"/>
                  </a:lnTo>
                  <a:lnTo>
                    <a:pt x="56" y="211"/>
                  </a:lnTo>
                  <a:lnTo>
                    <a:pt x="0" y="0"/>
                  </a:lnTo>
                  <a:lnTo>
                    <a:pt x="108" y="0"/>
                  </a:lnTo>
                  <a:close/>
                </a:path>
              </a:pathLst>
            </a:custGeom>
            <a:solidFill>
              <a:srgbClr val="000000"/>
            </a:solidFill>
            <a:ln w="0">
              <a:solidFill>
                <a:srgbClr val="000000"/>
              </a:solidFill>
              <a:round/>
              <a:headEnd/>
              <a:tailEnd/>
            </a:ln>
          </p:spPr>
          <p:txBody>
            <a:bodyPr/>
            <a:lstStyle/>
            <a:p>
              <a:endParaRPr lang="id-ID"/>
            </a:p>
          </p:txBody>
        </p:sp>
        <p:sp>
          <p:nvSpPr>
            <p:cNvPr id="54336" name="Freeform 64"/>
            <p:cNvSpPr>
              <a:spLocks/>
            </p:cNvSpPr>
            <p:nvPr/>
          </p:nvSpPr>
          <p:spPr bwMode="auto">
            <a:xfrm>
              <a:off x="4961" y="3848"/>
              <a:ext cx="412" cy="269"/>
            </a:xfrm>
            <a:custGeom>
              <a:avLst/>
              <a:gdLst>
                <a:gd name="T0" fmla="*/ 0 w 4937"/>
                <a:gd name="T1" fmla="*/ 0 h 3230"/>
                <a:gd name="T2" fmla="*/ 0 w 4937"/>
                <a:gd name="T3" fmla="*/ 0 h 3230"/>
                <a:gd name="T4" fmla="*/ 0 w 4937"/>
                <a:gd name="T5" fmla="*/ 0 h 3230"/>
                <a:gd name="T6" fmla="*/ 0 w 4937"/>
                <a:gd name="T7" fmla="*/ 0 h 3230"/>
                <a:gd name="T8" fmla="*/ 0 w 4937"/>
                <a:gd name="T9" fmla="*/ 0 h 3230"/>
                <a:gd name="T10" fmla="*/ 0 w 4937"/>
                <a:gd name="T11" fmla="*/ 0 h 3230"/>
                <a:gd name="T12" fmla="*/ 0 w 4937"/>
                <a:gd name="T13" fmla="*/ 0 h 3230"/>
                <a:gd name="T14" fmla="*/ 0 w 4937"/>
                <a:gd name="T15" fmla="*/ 0 h 3230"/>
                <a:gd name="T16" fmla="*/ 0 w 4937"/>
                <a:gd name="T17" fmla="*/ 0 h 3230"/>
                <a:gd name="T18" fmla="*/ 0 w 4937"/>
                <a:gd name="T19" fmla="*/ 0 h 3230"/>
                <a:gd name="T20" fmla="*/ 0 w 4937"/>
                <a:gd name="T21" fmla="*/ 0 h 3230"/>
                <a:gd name="T22" fmla="*/ 0 w 4937"/>
                <a:gd name="T23" fmla="*/ 0 h 3230"/>
                <a:gd name="T24" fmla="*/ 0 w 4937"/>
                <a:gd name="T25" fmla="*/ 0 h 3230"/>
                <a:gd name="T26" fmla="*/ 0 w 4937"/>
                <a:gd name="T27" fmla="*/ 0 h 3230"/>
                <a:gd name="T28" fmla="*/ 0 w 4937"/>
                <a:gd name="T29" fmla="*/ 0 h 3230"/>
                <a:gd name="T30" fmla="*/ 0 w 4937"/>
                <a:gd name="T31" fmla="*/ 0 h 3230"/>
                <a:gd name="T32" fmla="*/ 0 w 4937"/>
                <a:gd name="T33" fmla="*/ 0 h 3230"/>
                <a:gd name="T34" fmla="*/ 0 w 4937"/>
                <a:gd name="T35" fmla="*/ 0 h 3230"/>
                <a:gd name="T36" fmla="*/ 0 w 4937"/>
                <a:gd name="T37" fmla="*/ 0 h 3230"/>
                <a:gd name="T38" fmla="*/ 0 w 4937"/>
                <a:gd name="T39" fmla="*/ 0 h 3230"/>
                <a:gd name="T40" fmla="*/ 0 w 4937"/>
                <a:gd name="T41" fmla="*/ 0 h 3230"/>
                <a:gd name="T42" fmla="*/ 0 w 4937"/>
                <a:gd name="T43" fmla="*/ 0 h 3230"/>
                <a:gd name="T44" fmla="*/ 0 w 4937"/>
                <a:gd name="T45" fmla="*/ 0 h 3230"/>
                <a:gd name="T46" fmla="*/ 0 w 4937"/>
                <a:gd name="T47" fmla="*/ 0 h 3230"/>
                <a:gd name="T48" fmla="*/ 0 w 4937"/>
                <a:gd name="T49" fmla="*/ 0 h 3230"/>
                <a:gd name="T50" fmla="*/ 0 w 4937"/>
                <a:gd name="T51" fmla="*/ 0 h 3230"/>
                <a:gd name="T52" fmla="*/ 0 w 4937"/>
                <a:gd name="T53" fmla="*/ 0 h 3230"/>
                <a:gd name="T54" fmla="*/ 0 w 4937"/>
                <a:gd name="T55" fmla="*/ 0 h 3230"/>
                <a:gd name="T56" fmla="*/ 0 w 4937"/>
                <a:gd name="T57" fmla="*/ 0 h 3230"/>
                <a:gd name="T58" fmla="*/ 0 w 4937"/>
                <a:gd name="T59" fmla="*/ 0 h 3230"/>
                <a:gd name="T60" fmla="*/ 0 w 4937"/>
                <a:gd name="T61" fmla="*/ 0 h 3230"/>
                <a:gd name="T62" fmla="*/ 0 w 4937"/>
                <a:gd name="T63" fmla="*/ 0 h 3230"/>
                <a:gd name="T64" fmla="*/ 0 w 4937"/>
                <a:gd name="T65" fmla="*/ 0 h 3230"/>
                <a:gd name="T66" fmla="*/ 0 w 4937"/>
                <a:gd name="T67" fmla="*/ 0 h 3230"/>
                <a:gd name="T68" fmla="*/ 0 w 4937"/>
                <a:gd name="T69" fmla="*/ 0 h 3230"/>
                <a:gd name="T70" fmla="*/ 0 w 4937"/>
                <a:gd name="T71" fmla="*/ 0 h 3230"/>
                <a:gd name="T72" fmla="*/ 0 w 4937"/>
                <a:gd name="T73" fmla="*/ 0 h 3230"/>
                <a:gd name="T74" fmla="*/ 0 w 4937"/>
                <a:gd name="T75" fmla="*/ 0 h 3230"/>
                <a:gd name="T76" fmla="*/ 0 w 4937"/>
                <a:gd name="T77" fmla="*/ 0 h 3230"/>
                <a:gd name="T78" fmla="*/ 0 w 4937"/>
                <a:gd name="T79" fmla="*/ 0 h 3230"/>
                <a:gd name="T80" fmla="*/ 0 w 4937"/>
                <a:gd name="T81" fmla="*/ 0 h 3230"/>
                <a:gd name="T82" fmla="*/ 0 w 4937"/>
                <a:gd name="T83" fmla="*/ 0 h 3230"/>
                <a:gd name="T84" fmla="*/ 0 w 4937"/>
                <a:gd name="T85" fmla="*/ 0 h 3230"/>
                <a:gd name="T86" fmla="*/ 0 w 4937"/>
                <a:gd name="T87" fmla="*/ 0 h 3230"/>
                <a:gd name="T88" fmla="*/ 0 w 4937"/>
                <a:gd name="T89" fmla="*/ 0 h 3230"/>
                <a:gd name="T90" fmla="*/ 0 w 4937"/>
                <a:gd name="T91" fmla="*/ 0 h 3230"/>
                <a:gd name="T92" fmla="*/ 0 w 4937"/>
                <a:gd name="T93" fmla="*/ 0 h 3230"/>
                <a:gd name="T94" fmla="*/ 0 w 4937"/>
                <a:gd name="T95" fmla="*/ 0 h 3230"/>
                <a:gd name="T96" fmla="*/ 0 w 4937"/>
                <a:gd name="T97" fmla="*/ 0 h 3230"/>
                <a:gd name="T98" fmla="*/ 0 w 4937"/>
                <a:gd name="T99" fmla="*/ 0 h 3230"/>
                <a:gd name="T100" fmla="*/ 0 w 4937"/>
                <a:gd name="T101" fmla="*/ 0 h 3230"/>
                <a:gd name="T102" fmla="*/ 0 w 4937"/>
                <a:gd name="T103" fmla="*/ 0 h 3230"/>
                <a:gd name="T104" fmla="*/ 0 w 4937"/>
                <a:gd name="T105" fmla="*/ 0 h 3230"/>
                <a:gd name="T106" fmla="*/ 0 w 4937"/>
                <a:gd name="T107" fmla="*/ 0 h 3230"/>
                <a:gd name="T108" fmla="*/ 0 w 4937"/>
                <a:gd name="T109" fmla="*/ 0 h 3230"/>
                <a:gd name="T110" fmla="*/ 0 w 4937"/>
                <a:gd name="T111" fmla="*/ 0 h 3230"/>
                <a:gd name="T112" fmla="*/ 0 w 4937"/>
                <a:gd name="T113" fmla="*/ 0 h 3230"/>
                <a:gd name="T114" fmla="*/ 0 w 4937"/>
                <a:gd name="T115" fmla="*/ 0 h 3230"/>
                <a:gd name="T116" fmla="*/ 0 w 4937"/>
                <a:gd name="T117" fmla="*/ 0 h 3230"/>
                <a:gd name="T118" fmla="*/ 0 w 4937"/>
                <a:gd name="T119" fmla="*/ 0 h 323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937"/>
                <a:gd name="T181" fmla="*/ 0 h 3230"/>
                <a:gd name="T182" fmla="*/ 4937 w 4937"/>
                <a:gd name="T183" fmla="*/ 3230 h 323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937" h="3230">
                  <a:moveTo>
                    <a:pt x="1968" y="0"/>
                  </a:moveTo>
                  <a:lnTo>
                    <a:pt x="2468" y="543"/>
                  </a:lnTo>
                  <a:lnTo>
                    <a:pt x="2494" y="813"/>
                  </a:lnTo>
                  <a:lnTo>
                    <a:pt x="2494" y="1258"/>
                  </a:lnTo>
                  <a:lnTo>
                    <a:pt x="2446" y="1697"/>
                  </a:lnTo>
                  <a:lnTo>
                    <a:pt x="2605" y="1636"/>
                  </a:lnTo>
                  <a:lnTo>
                    <a:pt x="2656" y="1697"/>
                  </a:lnTo>
                  <a:lnTo>
                    <a:pt x="2889" y="1425"/>
                  </a:lnTo>
                  <a:lnTo>
                    <a:pt x="3099" y="1186"/>
                  </a:lnTo>
                  <a:lnTo>
                    <a:pt x="2889" y="1526"/>
                  </a:lnTo>
                  <a:lnTo>
                    <a:pt x="2732" y="1697"/>
                  </a:lnTo>
                  <a:lnTo>
                    <a:pt x="2494" y="1905"/>
                  </a:lnTo>
                  <a:lnTo>
                    <a:pt x="2366" y="2006"/>
                  </a:lnTo>
                  <a:lnTo>
                    <a:pt x="2524" y="1971"/>
                  </a:lnTo>
                  <a:lnTo>
                    <a:pt x="2418" y="2175"/>
                  </a:lnTo>
                  <a:lnTo>
                    <a:pt x="2574" y="2072"/>
                  </a:lnTo>
                  <a:lnTo>
                    <a:pt x="2446" y="2278"/>
                  </a:lnTo>
                  <a:lnTo>
                    <a:pt x="2732" y="2107"/>
                  </a:lnTo>
                  <a:lnTo>
                    <a:pt x="2524" y="2348"/>
                  </a:lnTo>
                  <a:lnTo>
                    <a:pt x="2757" y="2245"/>
                  </a:lnTo>
                  <a:lnTo>
                    <a:pt x="2916" y="2107"/>
                  </a:lnTo>
                  <a:lnTo>
                    <a:pt x="3099" y="1905"/>
                  </a:lnTo>
                  <a:lnTo>
                    <a:pt x="3650" y="2348"/>
                  </a:lnTo>
                  <a:lnTo>
                    <a:pt x="3761" y="2348"/>
                  </a:lnTo>
                  <a:lnTo>
                    <a:pt x="4259" y="1563"/>
                  </a:lnTo>
                  <a:lnTo>
                    <a:pt x="4045" y="2006"/>
                  </a:lnTo>
                  <a:lnTo>
                    <a:pt x="4387" y="2144"/>
                  </a:lnTo>
                  <a:lnTo>
                    <a:pt x="4651" y="2175"/>
                  </a:lnTo>
                  <a:lnTo>
                    <a:pt x="4335" y="2482"/>
                  </a:lnTo>
                  <a:lnTo>
                    <a:pt x="4619" y="2552"/>
                  </a:lnTo>
                  <a:lnTo>
                    <a:pt x="4803" y="2552"/>
                  </a:lnTo>
                  <a:lnTo>
                    <a:pt x="4595" y="2892"/>
                  </a:lnTo>
                  <a:lnTo>
                    <a:pt x="4937" y="2925"/>
                  </a:lnTo>
                  <a:lnTo>
                    <a:pt x="4727" y="3164"/>
                  </a:lnTo>
                  <a:lnTo>
                    <a:pt x="4277" y="3134"/>
                  </a:lnTo>
                  <a:lnTo>
                    <a:pt x="3888" y="3164"/>
                  </a:lnTo>
                  <a:lnTo>
                    <a:pt x="3604" y="3230"/>
                  </a:lnTo>
                  <a:lnTo>
                    <a:pt x="4152" y="2653"/>
                  </a:lnTo>
                  <a:lnTo>
                    <a:pt x="4020" y="2587"/>
                  </a:lnTo>
                  <a:lnTo>
                    <a:pt x="4543" y="2245"/>
                  </a:lnTo>
                  <a:lnTo>
                    <a:pt x="4305" y="2175"/>
                  </a:lnTo>
                  <a:lnTo>
                    <a:pt x="3888" y="2482"/>
                  </a:lnTo>
                  <a:lnTo>
                    <a:pt x="3994" y="2624"/>
                  </a:lnTo>
                  <a:lnTo>
                    <a:pt x="3151" y="2006"/>
                  </a:lnTo>
                  <a:lnTo>
                    <a:pt x="3099" y="1941"/>
                  </a:lnTo>
                  <a:lnTo>
                    <a:pt x="2941" y="2107"/>
                  </a:lnTo>
                  <a:lnTo>
                    <a:pt x="2732" y="2348"/>
                  </a:lnTo>
                  <a:lnTo>
                    <a:pt x="2494" y="2624"/>
                  </a:lnTo>
                  <a:lnTo>
                    <a:pt x="2310" y="2857"/>
                  </a:lnTo>
                  <a:lnTo>
                    <a:pt x="2207" y="2961"/>
                  </a:lnTo>
                  <a:lnTo>
                    <a:pt x="2967" y="3195"/>
                  </a:lnTo>
                  <a:lnTo>
                    <a:pt x="2341" y="3063"/>
                  </a:lnTo>
                  <a:lnTo>
                    <a:pt x="1839" y="2857"/>
                  </a:lnTo>
                  <a:lnTo>
                    <a:pt x="1182" y="2653"/>
                  </a:lnTo>
                  <a:lnTo>
                    <a:pt x="681" y="2384"/>
                  </a:lnTo>
                  <a:lnTo>
                    <a:pt x="1053" y="2552"/>
                  </a:lnTo>
                  <a:lnTo>
                    <a:pt x="1288" y="2624"/>
                  </a:lnTo>
                  <a:lnTo>
                    <a:pt x="1562" y="2196"/>
                  </a:lnTo>
                  <a:lnTo>
                    <a:pt x="1476" y="2449"/>
                  </a:lnTo>
                  <a:lnTo>
                    <a:pt x="1589" y="2438"/>
                  </a:lnTo>
                  <a:lnTo>
                    <a:pt x="1472" y="2686"/>
                  </a:lnTo>
                  <a:lnTo>
                    <a:pt x="1684" y="2787"/>
                  </a:lnTo>
                  <a:lnTo>
                    <a:pt x="1822" y="2756"/>
                  </a:lnTo>
                  <a:lnTo>
                    <a:pt x="1634" y="2708"/>
                  </a:lnTo>
                  <a:lnTo>
                    <a:pt x="1818" y="2676"/>
                  </a:lnTo>
                  <a:lnTo>
                    <a:pt x="1618" y="2614"/>
                  </a:lnTo>
                  <a:lnTo>
                    <a:pt x="1807" y="2583"/>
                  </a:lnTo>
                  <a:lnTo>
                    <a:pt x="1625" y="2527"/>
                  </a:lnTo>
                  <a:lnTo>
                    <a:pt x="1791" y="2511"/>
                  </a:lnTo>
                  <a:lnTo>
                    <a:pt x="1618" y="2449"/>
                  </a:lnTo>
                  <a:lnTo>
                    <a:pt x="1781" y="2431"/>
                  </a:lnTo>
                  <a:lnTo>
                    <a:pt x="1625" y="2384"/>
                  </a:lnTo>
                  <a:lnTo>
                    <a:pt x="1781" y="2334"/>
                  </a:lnTo>
                  <a:lnTo>
                    <a:pt x="1608" y="2289"/>
                  </a:lnTo>
                  <a:lnTo>
                    <a:pt x="1781" y="2241"/>
                  </a:lnTo>
                  <a:lnTo>
                    <a:pt x="1608" y="2185"/>
                  </a:lnTo>
                  <a:lnTo>
                    <a:pt x="1781" y="2151"/>
                  </a:lnTo>
                  <a:lnTo>
                    <a:pt x="1604" y="2105"/>
                  </a:lnTo>
                  <a:lnTo>
                    <a:pt x="1781" y="2051"/>
                  </a:lnTo>
                  <a:lnTo>
                    <a:pt x="1589" y="2006"/>
                  </a:lnTo>
                  <a:lnTo>
                    <a:pt x="1762" y="1961"/>
                  </a:lnTo>
                  <a:lnTo>
                    <a:pt x="1582" y="1905"/>
                  </a:lnTo>
                  <a:lnTo>
                    <a:pt x="1750" y="1833"/>
                  </a:lnTo>
                  <a:lnTo>
                    <a:pt x="1562" y="1788"/>
                  </a:lnTo>
                  <a:lnTo>
                    <a:pt x="1735" y="1730"/>
                  </a:lnTo>
                  <a:lnTo>
                    <a:pt x="1541" y="1681"/>
                  </a:lnTo>
                  <a:lnTo>
                    <a:pt x="1711" y="1636"/>
                  </a:lnTo>
                  <a:lnTo>
                    <a:pt x="1476" y="1574"/>
                  </a:lnTo>
                  <a:lnTo>
                    <a:pt x="1451" y="1390"/>
                  </a:lnTo>
                  <a:lnTo>
                    <a:pt x="1919" y="1258"/>
                  </a:lnTo>
                  <a:lnTo>
                    <a:pt x="2051" y="1156"/>
                  </a:lnTo>
                  <a:lnTo>
                    <a:pt x="1409" y="1329"/>
                  </a:lnTo>
                  <a:lnTo>
                    <a:pt x="2112" y="933"/>
                  </a:lnTo>
                  <a:lnTo>
                    <a:pt x="1350" y="1284"/>
                  </a:lnTo>
                  <a:lnTo>
                    <a:pt x="1441" y="2206"/>
                  </a:lnTo>
                  <a:lnTo>
                    <a:pt x="1105" y="2175"/>
                  </a:lnTo>
                  <a:lnTo>
                    <a:pt x="946" y="2144"/>
                  </a:lnTo>
                  <a:lnTo>
                    <a:pt x="341" y="1905"/>
                  </a:lnTo>
                  <a:lnTo>
                    <a:pt x="897" y="2072"/>
                  </a:lnTo>
                  <a:lnTo>
                    <a:pt x="897" y="1905"/>
                  </a:lnTo>
                  <a:lnTo>
                    <a:pt x="897" y="1736"/>
                  </a:lnTo>
                  <a:lnTo>
                    <a:pt x="657" y="1598"/>
                  </a:lnTo>
                  <a:lnTo>
                    <a:pt x="320" y="1394"/>
                  </a:lnTo>
                  <a:lnTo>
                    <a:pt x="157" y="1221"/>
                  </a:lnTo>
                  <a:lnTo>
                    <a:pt x="0" y="1018"/>
                  </a:lnTo>
                  <a:lnTo>
                    <a:pt x="374" y="1366"/>
                  </a:lnTo>
                  <a:lnTo>
                    <a:pt x="713" y="1563"/>
                  </a:lnTo>
                  <a:lnTo>
                    <a:pt x="870" y="1636"/>
                  </a:lnTo>
                  <a:lnTo>
                    <a:pt x="870" y="1461"/>
                  </a:lnTo>
                  <a:lnTo>
                    <a:pt x="763" y="1394"/>
                  </a:lnTo>
                  <a:lnTo>
                    <a:pt x="793" y="1258"/>
                  </a:lnTo>
                  <a:lnTo>
                    <a:pt x="713" y="1120"/>
                  </a:lnTo>
                  <a:lnTo>
                    <a:pt x="555" y="951"/>
                  </a:lnTo>
                  <a:lnTo>
                    <a:pt x="423" y="813"/>
                  </a:lnTo>
                  <a:lnTo>
                    <a:pt x="396" y="713"/>
                  </a:lnTo>
                  <a:lnTo>
                    <a:pt x="657" y="646"/>
                  </a:lnTo>
                  <a:lnTo>
                    <a:pt x="1029" y="508"/>
                  </a:lnTo>
                  <a:lnTo>
                    <a:pt x="1445" y="305"/>
                  </a:lnTo>
                  <a:lnTo>
                    <a:pt x="1839" y="100"/>
                  </a:lnTo>
                  <a:lnTo>
                    <a:pt x="1968" y="0"/>
                  </a:lnTo>
                  <a:close/>
                </a:path>
              </a:pathLst>
            </a:custGeom>
            <a:solidFill>
              <a:srgbClr val="000000"/>
            </a:solidFill>
            <a:ln w="0">
              <a:solidFill>
                <a:srgbClr val="000000"/>
              </a:solidFill>
              <a:round/>
              <a:headEnd/>
              <a:tailEnd/>
            </a:ln>
          </p:spPr>
          <p:txBody>
            <a:bodyPr/>
            <a:lstStyle/>
            <a:p>
              <a:endParaRPr lang="id-ID"/>
            </a:p>
          </p:txBody>
        </p:sp>
        <p:sp>
          <p:nvSpPr>
            <p:cNvPr id="54337" name="Freeform 65"/>
            <p:cNvSpPr>
              <a:spLocks/>
            </p:cNvSpPr>
            <p:nvPr/>
          </p:nvSpPr>
          <p:spPr bwMode="auto">
            <a:xfrm>
              <a:off x="4760" y="3933"/>
              <a:ext cx="262" cy="190"/>
            </a:xfrm>
            <a:custGeom>
              <a:avLst/>
              <a:gdLst>
                <a:gd name="T0" fmla="*/ 0 w 3146"/>
                <a:gd name="T1" fmla="*/ 0 h 2284"/>
                <a:gd name="T2" fmla="*/ 0 w 3146"/>
                <a:gd name="T3" fmla="*/ 0 h 2284"/>
                <a:gd name="T4" fmla="*/ 0 w 3146"/>
                <a:gd name="T5" fmla="*/ 0 h 2284"/>
                <a:gd name="T6" fmla="*/ 0 w 3146"/>
                <a:gd name="T7" fmla="*/ 0 h 2284"/>
                <a:gd name="T8" fmla="*/ 0 w 3146"/>
                <a:gd name="T9" fmla="*/ 0 h 2284"/>
                <a:gd name="T10" fmla="*/ 0 w 3146"/>
                <a:gd name="T11" fmla="*/ 0 h 2284"/>
                <a:gd name="T12" fmla="*/ 0 w 3146"/>
                <a:gd name="T13" fmla="*/ 0 h 2284"/>
                <a:gd name="T14" fmla="*/ 0 w 3146"/>
                <a:gd name="T15" fmla="*/ 0 h 2284"/>
                <a:gd name="T16" fmla="*/ 0 w 3146"/>
                <a:gd name="T17" fmla="*/ 0 h 2284"/>
                <a:gd name="T18" fmla="*/ 0 w 3146"/>
                <a:gd name="T19" fmla="*/ 0 h 2284"/>
                <a:gd name="T20" fmla="*/ 0 w 3146"/>
                <a:gd name="T21" fmla="*/ 0 h 2284"/>
                <a:gd name="T22" fmla="*/ 0 w 3146"/>
                <a:gd name="T23" fmla="*/ 0 h 2284"/>
                <a:gd name="T24" fmla="*/ 0 w 3146"/>
                <a:gd name="T25" fmla="*/ 0 h 2284"/>
                <a:gd name="T26" fmla="*/ 0 w 3146"/>
                <a:gd name="T27" fmla="*/ 0 h 2284"/>
                <a:gd name="T28" fmla="*/ 0 w 3146"/>
                <a:gd name="T29" fmla="*/ 0 h 2284"/>
                <a:gd name="T30" fmla="*/ 0 w 3146"/>
                <a:gd name="T31" fmla="*/ 0 h 2284"/>
                <a:gd name="T32" fmla="*/ 0 w 3146"/>
                <a:gd name="T33" fmla="*/ 0 h 2284"/>
                <a:gd name="T34" fmla="*/ 0 w 3146"/>
                <a:gd name="T35" fmla="*/ 0 h 2284"/>
                <a:gd name="T36" fmla="*/ 0 w 3146"/>
                <a:gd name="T37" fmla="*/ 0 h 2284"/>
                <a:gd name="T38" fmla="*/ 0 w 3146"/>
                <a:gd name="T39" fmla="*/ 0 h 2284"/>
                <a:gd name="T40" fmla="*/ 0 w 3146"/>
                <a:gd name="T41" fmla="*/ 0 h 2284"/>
                <a:gd name="T42" fmla="*/ 0 w 3146"/>
                <a:gd name="T43" fmla="*/ 0 h 2284"/>
                <a:gd name="T44" fmla="*/ 0 w 3146"/>
                <a:gd name="T45" fmla="*/ 0 h 2284"/>
                <a:gd name="T46" fmla="*/ 0 w 3146"/>
                <a:gd name="T47" fmla="*/ 0 h 2284"/>
                <a:gd name="T48" fmla="*/ 0 w 3146"/>
                <a:gd name="T49" fmla="*/ 0 h 2284"/>
                <a:gd name="T50" fmla="*/ 0 w 3146"/>
                <a:gd name="T51" fmla="*/ 0 h 2284"/>
                <a:gd name="T52" fmla="*/ 0 w 3146"/>
                <a:gd name="T53" fmla="*/ 0 h 2284"/>
                <a:gd name="T54" fmla="*/ 0 w 3146"/>
                <a:gd name="T55" fmla="*/ 0 h 2284"/>
                <a:gd name="T56" fmla="*/ 0 w 3146"/>
                <a:gd name="T57" fmla="*/ 0 h 2284"/>
                <a:gd name="T58" fmla="*/ 0 w 3146"/>
                <a:gd name="T59" fmla="*/ 0 h 2284"/>
                <a:gd name="T60" fmla="*/ 0 w 3146"/>
                <a:gd name="T61" fmla="*/ 0 h 2284"/>
                <a:gd name="T62" fmla="*/ 0 w 3146"/>
                <a:gd name="T63" fmla="*/ 0 h 2284"/>
                <a:gd name="T64" fmla="*/ 0 w 3146"/>
                <a:gd name="T65" fmla="*/ 0 h 2284"/>
                <a:gd name="T66" fmla="*/ 0 w 3146"/>
                <a:gd name="T67" fmla="*/ 0 h 2284"/>
                <a:gd name="T68" fmla="*/ 0 w 3146"/>
                <a:gd name="T69" fmla="*/ 0 h 2284"/>
                <a:gd name="T70" fmla="*/ 0 w 3146"/>
                <a:gd name="T71" fmla="*/ 0 h 2284"/>
                <a:gd name="T72" fmla="*/ 0 w 3146"/>
                <a:gd name="T73" fmla="*/ 0 h 2284"/>
                <a:gd name="T74" fmla="*/ 0 w 3146"/>
                <a:gd name="T75" fmla="*/ 0 h 2284"/>
                <a:gd name="T76" fmla="*/ 0 w 3146"/>
                <a:gd name="T77" fmla="*/ 0 h 2284"/>
                <a:gd name="T78" fmla="*/ 0 w 3146"/>
                <a:gd name="T79" fmla="*/ 0 h 2284"/>
                <a:gd name="T80" fmla="*/ 0 w 3146"/>
                <a:gd name="T81" fmla="*/ 0 h 2284"/>
                <a:gd name="T82" fmla="*/ 0 w 3146"/>
                <a:gd name="T83" fmla="*/ 0 h 2284"/>
                <a:gd name="T84" fmla="*/ 0 w 3146"/>
                <a:gd name="T85" fmla="*/ 0 h 2284"/>
                <a:gd name="T86" fmla="*/ 0 w 3146"/>
                <a:gd name="T87" fmla="*/ 0 h 2284"/>
                <a:gd name="T88" fmla="*/ 0 w 3146"/>
                <a:gd name="T89" fmla="*/ 0 h 2284"/>
                <a:gd name="T90" fmla="*/ 0 w 3146"/>
                <a:gd name="T91" fmla="*/ 0 h 2284"/>
                <a:gd name="T92" fmla="*/ 0 w 3146"/>
                <a:gd name="T93" fmla="*/ 0 h 2284"/>
                <a:gd name="T94" fmla="*/ 0 w 3146"/>
                <a:gd name="T95" fmla="*/ 0 h 2284"/>
                <a:gd name="T96" fmla="*/ 0 w 3146"/>
                <a:gd name="T97" fmla="*/ 0 h 2284"/>
                <a:gd name="T98" fmla="*/ 0 w 3146"/>
                <a:gd name="T99" fmla="*/ 0 h 2284"/>
                <a:gd name="T100" fmla="*/ 0 w 3146"/>
                <a:gd name="T101" fmla="*/ 0 h 2284"/>
                <a:gd name="T102" fmla="*/ 0 w 3146"/>
                <a:gd name="T103" fmla="*/ 0 h 2284"/>
                <a:gd name="T104" fmla="*/ 0 w 3146"/>
                <a:gd name="T105" fmla="*/ 0 h 2284"/>
                <a:gd name="T106" fmla="*/ 0 w 3146"/>
                <a:gd name="T107" fmla="*/ 0 h 2284"/>
                <a:gd name="T108" fmla="*/ 0 w 3146"/>
                <a:gd name="T109" fmla="*/ 0 h 2284"/>
                <a:gd name="T110" fmla="*/ 0 w 3146"/>
                <a:gd name="T111" fmla="*/ 0 h 2284"/>
                <a:gd name="T112" fmla="*/ 0 w 3146"/>
                <a:gd name="T113" fmla="*/ 0 h 2284"/>
                <a:gd name="T114" fmla="*/ 0 w 3146"/>
                <a:gd name="T115" fmla="*/ 0 h 2284"/>
                <a:gd name="T116" fmla="*/ 0 w 3146"/>
                <a:gd name="T117" fmla="*/ 0 h 228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146"/>
                <a:gd name="T178" fmla="*/ 0 h 2284"/>
                <a:gd name="T179" fmla="*/ 3146 w 3146"/>
                <a:gd name="T180" fmla="*/ 2284 h 228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146" h="2284">
                  <a:moveTo>
                    <a:pt x="2386" y="0"/>
                  </a:moveTo>
                  <a:lnTo>
                    <a:pt x="2021" y="168"/>
                  </a:lnTo>
                  <a:lnTo>
                    <a:pt x="1681" y="270"/>
                  </a:lnTo>
                  <a:lnTo>
                    <a:pt x="1396" y="307"/>
                  </a:lnTo>
                  <a:lnTo>
                    <a:pt x="1206" y="307"/>
                  </a:lnTo>
                  <a:lnTo>
                    <a:pt x="1420" y="646"/>
                  </a:lnTo>
                  <a:lnTo>
                    <a:pt x="1599" y="780"/>
                  </a:lnTo>
                  <a:lnTo>
                    <a:pt x="1442" y="923"/>
                  </a:lnTo>
                  <a:lnTo>
                    <a:pt x="1180" y="923"/>
                  </a:lnTo>
                  <a:lnTo>
                    <a:pt x="973" y="887"/>
                  </a:lnTo>
                  <a:lnTo>
                    <a:pt x="1282" y="1330"/>
                  </a:lnTo>
                  <a:lnTo>
                    <a:pt x="1156" y="1366"/>
                  </a:lnTo>
                  <a:lnTo>
                    <a:pt x="897" y="1260"/>
                  </a:lnTo>
                  <a:lnTo>
                    <a:pt x="758" y="1193"/>
                  </a:lnTo>
                  <a:lnTo>
                    <a:pt x="499" y="1534"/>
                  </a:lnTo>
                  <a:lnTo>
                    <a:pt x="159" y="1809"/>
                  </a:lnTo>
                  <a:lnTo>
                    <a:pt x="0" y="1907"/>
                  </a:lnTo>
                  <a:lnTo>
                    <a:pt x="921" y="2078"/>
                  </a:lnTo>
                  <a:lnTo>
                    <a:pt x="132" y="2146"/>
                  </a:lnTo>
                  <a:lnTo>
                    <a:pt x="1049" y="2078"/>
                  </a:lnTo>
                  <a:lnTo>
                    <a:pt x="108" y="2250"/>
                  </a:lnTo>
                  <a:lnTo>
                    <a:pt x="1206" y="2212"/>
                  </a:lnTo>
                  <a:lnTo>
                    <a:pt x="1314" y="2146"/>
                  </a:lnTo>
                  <a:lnTo>
                    <a:pt x="1521" y="2045"/>
                  </a:lnTo>
                  <a:lnTo>
                    <a:pt x="1681" y="1973"/>
                  </a:lnTo>
                  <a:lnTo>
                    <a:pt x="2101" y="1907"/>
                  </a:lnTo>
                  <a:lnTo>
                    <a:pt x="2386" y="1907"/>
                  </a:lnTo>
                  <a:lnTo>
                    <a:pt x="2548" y="1973"/>
                  </a:lnTo>
                  <a:lnTo>
                    <a:pt x="2596" y="2045"/>
                  </a:lnTo>
                  <a:lnTo>
                    <a:pt x="2596" y="2146"/>
                  </a:lnTo>
                  <a:lnTo>
                    <a:pt x="2520" y="2284"/>
                  </a:lnTo>
                  <a:lnTo>
                    <a:pt x="2732" y="2116"/>
                  </a:lnTo>
                  <a:lnTo>
                    <a:pt x="2967" y="1839"/>
                  </a:lnTo>
                  <a:lnTo>
                    <a:pt x="3093" y="1606"/>
                  </a:lnTo>
                  <a:lnTo>
                    <a:pt x="3146" y="1431"/>
                  </a:lnTo>
                  <a:lnTo>
                    <a:pt x="2860" y="1769"/>
                  </a:lnTo>
                  <a:lnTo>
                    <a:pt x="2835" y="1668"/>
                  </a:lnTo>
                  <a:lnTo>
                    <a:pt x="2444" y="1738"/>
                  </a:lnTo>
                  <a:lnTo>
                    <a:pt x="2046" y="1809"/>
                  </a:lnTo>
                  <a:lnTo>
                    <a:pt x="1783" y="1874"/>
                  </a:lnTo>
                  <a:lnTo>
                    <a:pt x="1628" y="1943"/>
                  </a:lnTo>
                  <a:lnTo>
                    <a:pt x="1364" y="1464"/>
                  </a:lnTo>
                  <a:lnTo>
                    <a:pt x="1104" y="1431"/>
                  </a:lnTo>
                  <a:lnTo>
                    <a:pt x="1104" y="1973"/>
                  </a:lnTo>
                  <a:lnTo>
                    <a:pt x="240" y="1907"/>
                  </a:lnTo>
                  <a:lnTo>
                    <a:pt x="816" y="1260"/>
                  </a:lnTo>
                  <a:lnTo>
                    <a:pt x="1364" y="1366"/>
                  </a:lnTo>
                  <a:lnTo>
                    <a:pt x="1080" y="953"/>
                  </a:lnTo>
                  <a:lnTo>
                    <a:pt x="1521" y="1023"/>
                  </a:lnTo>
                  <a:lnTo>
                    <a:pt x="1783" y="988"/>
                  </a:lnTo>
                  <a:lnTo>
                    <a:pt x="2046" y="923"/>
                  </a:lnTo>
                  <a:lnTo>
                    <a:pt x="2362" y="821"/>
                  </a:lnTo>
                  <a:lnTo>
                    <a:pt x="2021" y="887"/>
                  </a:lnTo>
                  <a:lnTo>
                    <a:pt x="1755" y="923"/>
                  </a:lnTo>
                  <a:lnTo>
                    <a:pt x="1442" y="580"/>
                  </a:lnTo>
                  <a:lnTo>
                    <a:pt x="1282" y="376"/>
                  </a:lnTo>
                  <a:lnTo>
                    <a:pt x="1628" y="348"/>
                  </a:lnTo>
                  <a:lnTo>
                    <a:pt x="2077" y="168"/>
                  </a:lnTo>
                  <a:lnTo>
                    <a:pt x="2386" y="0"/>
                  </a:lnTo>
                  <a:close/>
                </a:path>
              </a:pathLst>
            </a:custGeom>
            <a:solidFill>
              <a:srgbClr val="000000"/>
            </a:solidFill>
            <a:ln w="0">
              <a:solidFill>
                <a:srgbClr val="000000"/>
              </a:solidFill>
              <a:round/>
              <a:headEnd/>
              <a:tailEnd/>
            </a:ln>
          </p:spPr>
          <p:txBody>
            <a:bodyPr/>
            <a:lstStyle/>
            <a:p>
              <a:endParaRPr lang="id-ID"/>
            </a:p>
          </p:txBody>
        </p:sp>
        <p:sp>
          <p:nvSpPr>
            <p:cNvPr id="54338" name="Freeform 66"/>
            <p:cNvSpPr>
              <a:spLocks/>
            </p:cNvSpPr>
            <p:nvPr/>
          </p:nvSpPr>
          <p:spPr bwMode="auto">
            <a:xfrm>
              <a:off x="5230" y="3947"/>
              <a:ext cx="79" cy="28"/>
            </a:xfrm>
            <a:custGeom>
              <a:avLst/>
              <a:gdLst>
                <a:gd name="T0" fmla="*/ 0 w 946"/>
                <a:gd name="T1" fmla="*/ 0 h 340"/>
                <a:gd name="T2" fmla="*/ 0 w 946"/>
                <a:gd name="T3" fmla="*/ 0 h 340"/>
                <a:gd name="T4" fmla="*/ 0 w 946"/>
                <a:gd name="T5" fmla="*/ 0 h 340"/>
                <a:gd name="T6" fmla="*/ 0 w 946"/>
                <a:gd name="T7" fmla="*/ 0 h 340"/>
                <a:gd name="T8" fmla="*/ 0 w 946"/>
                <a:gd name="T9" fmla="*/ 0 h 340"/>
                <a:gd name="T10" fmla="*/ 0 w 946"/>
                <a:gd name="T11" fmla="*/ 0 h 340"/>
                <a:gd name="T12" fmla="*/ 0 w 946"/>
                <a:gd name="T13" fmla="*/ 0 h 340"/>
                <a:gd name="T14" fmla="*/ 0 w 946"/>
                <a:gd name="T15" fmla="*/ 0 h 340"/>
                <a:gd name="T16" fmla="*/ 0 60000 65536"/>
                <a:gd name="T17" fmla="*/ 0 60000 65536"/>
                <a:gd name="T18" fmla="*/ 0 60000 65536"/>
                <a:gd name="T19" fmla="*/ 0 60000 65536"/>
                <a:gd name="T20" fmla="*/ 0 60000 65536"/>
                <a:gd name="T21" fmla="*/ 0 60000 65536"/>
                <a:gd name="T22" fmla="*/ 0 60000 65536"/>
                <a:gd name="T23" fmla="*/ 0 60000 65536"/>
                <a:gd name="T24" fmla="*/ 0 w 946"/>
                <a:gd name="T25" fmla="*/ 0 h 340"/>
                <a:gd name="T26" fmla="*/ 946 w 946"/>
                <a:gd name="T27" fmla="*/ 340 h 3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46" h="340">
                  <a:moveTo>
                    <a:pt x="0" y="35"/>
                  </a:moveTo>
                  <a:lnTo>
                    <a:pt x="315" y="208"/>
                  </a:lnTo>
                  <a:lnTo>
                    <a:pt x="707" y="305"/>
                  </a:lnTo>
                  <a:lnTo>
                    <a:pt x="946" y="340"/>
                  </a:lnTo>
                  <a:lnTo>
                    <a:pt x="419" y="208"/>
                  </a:lnTo>
                  <a:lnTo>
                    <a:pt x="214" y="102"/>
                  </a:lnTo>
                  <a:lnTo>
                    <a:pt x="0" y="0"/>
                  </a:lnTo>
                  <a:lnTo>
                    <a:pt x="0" y="35"/>
                  </a:lnTo>
                  <a:close/>
                </a:path>
              </a:pathLst>
            </a:custGeom>
            <a:solidFill>
              <a:srgbClr val="000000"/>
            </a:solidFill>
            <a:ln w="0">
              <a:solidFill>
                <a:srgbClr val="000000"/>
              </a:solidFill>
              <a:round/>
              <a:headEnd/>
              <a:tailEnd/>
            </a:ln>
          </p:spPr>
          <p:txBody>
            <a:bodyPr/>
            <a:lstStyle/>
            <a:p>
              <a:endParaRPr lang="id-ID"/>
            </a:p>
          </p:txBody>
        </p:sp>
      </p:gr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title"/>
          </p:nvPr>
        </p:nvSpPr>
        <p:spPr>
          <a:xfrm>
            <a:off x="990600" y="914400"/>
            <a:ext cx="8229600" cy="1143000"/>
          </a:xfrm>
        </p:spPr>
        <p:txBody>
          <a:bodyPr rtlCol="0">
            <a:normAutofit/>
          </a:bodyPr>
          <a:lstStyle/>
          <a:p>
            <a:pPr eaLnBrk="1" fontAlgn="auto" hangingPunct="1">
              <a:spcAft>
                <a:spcPts val="0"/>
              </a:spcAft>
              <a:defRPr/>
            </a:pPr>
            <a:r>
              <a:rPr lang="en-US" sz="4000" b="1" dirty="0">
                <a:solidFill>
                  <a:srgbClr val="CC0000"/>
                </a:solidFill>
                <a:effectLst>
                  <a:outerShdw blurRad="38100" dist="38100" dir="2700000" algn="tl">
                    <a:srgbClr val="C0C0C0"/>
                  </a:outerShdw>
                </a:effectLst>
                <a:latin typeface="Times New Roman" pitchFamily="18" charset="0"/>
              </a:rPr>
              <a:t>KOMPETENSI </a:t>
            </a:r>
            <a:r>
              <a:rPr lang="en-US" sz="4000" b="1" dirty="0" smtClean="0">
                <a:solidFill>
                  <a:srgbClr val="CC0000"/>
                </a:solidFill>
                <a:effectLst>
                  <a:outerShdw blurRad="38100" dist="38100" dir="2700000" algn="tl">
                    <a:srgbClr val="C0C0C0"/>
                  </a:outerShdw>
                </a:effectLst>
                <a:latin typeface="Times New Roman" pitchFamily="18" charset="0"/>
              </a:rPr>
              <a:t>PROFESIONAL</a:t>
            </a:r>
            <a:r>
              <a:rPr lang="en-US" sz="2200" b="1" dirty="0" smtClean="0">
                <a:solidFill>
                  <a:srgbClr val="CC0000"/>
                </a:solidFill>
                <a:effectLst>
                  <a:outerShdw blurRad="38100" dist="38100" dir="2700000" algn="tl">
                    <a:srgbClr val="C0C0C0"/>
                  </a:outerShdw>
                </a:effectLst>
                <a:latin typeface="Times New Roman" pitchFamily="18" charset="0"/>
              </a:rPr>
              <a:t/>
            </a:r>
            <a:br>
              <a:rPr lang="en-US" sz="2200"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 (</a:t>
            </a:r>
            <a:r>
              <a:rPr lang="en-US" sz="2200" b="1" dirty="0" err="1" smtClean="0">
                <a:solidFill>
                  <a:srgbClr val="CC0000"/>
                </a:solidFill>
                <a:effectLst>
                  <a:outerShdw blurRad="38100" dist="38100" dir="2700000" algn="tl">
                    <a:srgbClr val="C0C0C0"/>
                  </a:outerShdw>
                </a:effectLst>
                <a:latin typeface="Times New Roman" pitchFamily="18" charset="0"/>
              </a:rPr>
              <a:t>Pembimbingan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55299" name="Rectangle 2"/>
          <p:cNvSpPr>
            <a:spLocks noGrp="1" noChangeArrowheads="1"/>
          </p:cNvSpPr>
          <p:nvPr>
            <p:ph idx="1"/>
          </p:nvPr>
        </p:nvSpPr>
        <p:spPr>
          <a:xfrm>
            <a:off x="533400" y="2133600"/>
            <a:ext cx="8077200" cy="4114800"/>
          </a:xfrm>
        </p:spPr>
        <p:txBody>
          <a:bodyPr/>
          <a:lstStyle/>
          <a:p>
            <a:pPr marL="609600" indent="-609600" eaLnBrk="1" hangingPunct="1">
              <a:lnSpc>
                <a:spcPct val="110000"/>
              </a:lnSpc>
              <a:spcBef>
                <a:spcPct val="40000"/>
              </a:spcBef>
              <a:buFont typeface="Gill Sans MT" pitchFamily="34" charset="0"/>
              <a:buAutoNum type="arabicPeriod" startAt="8"/>
            </a:pPr>
            <a:r>
              <a:rPr lang="en-US" smtClean="0"/>
              <a:t>Mengimplimentasikan kolaborasi internal di tempat bekerja</a:t>
            </a:r>
          </a:p>
          <a:p>
            <a:pPr marL="609600" indent="-609600" eaLnBrk="1" hangingPunct="1">
              <a:lnSpc>
                <a:spcPct val="110000"/>
              </a:lnSpc>
              <a:spcBef>
                <a:spcPct val="40000"/>
              </a:spcBef>
              <a:buFontTx/>
              <a:buAutoNum type="arabicPeriod" startAt="8"/>
            </a:pPr>
            <a:r>
              <a:rPr lang="en-US" smtClean="0"/>
              <a:t>Berperan dalam organisasi dan kegiatan profesi BK</a:t>
            </a:r>
          </a:p>
          <a:p>
            <a:pPr marL="609600" indent="-609600" eaLnBrk="1" hangingPunct="1">
              <a:lnSpc>
                <a:spcPct val="110000"/>
              </a:lnSpc>
              <a:spcBef>
                <a:spcPct val="40000"/>
              </a:spcBef>
              <a:buFontTx/>
              <a:buAutoNum type="arabicPeriod" startAt="8"/>
            </a:pPr>
            <a:r>
              <a:rPr lang="en-US" smtClean="0"/>
              <a:t>Mengimplimentasi kolaborasi                 antar profesi</a:t>
            </a:r>
          </a:p>
        </p:txBody>
      </p:sp>
      <p:sp>
        <p:nvSpPr>
          <p:cNvPr id="55300" name="Text Box 355"/>
          <p:cNvSpPr txBox="1">
            <a:spLocks noChangeArrowheads="1"/>
          </p:cNvSpPr>
          <p:nvPr/>
        </p:nvSpPr>
        <p:spPr bwMode="auto">
          <a:xfrm>
            <a:off x="7620000" y="4311650"/>
            <a:ext cx="990600" cy="1098550"/>
          </a:xfrm>
          <a:prstGeom prst="rect">
            <a:avLst/>
          </a:prstGeom>
          <a:noFill/>
          <a:ln w="9525">
            <a:noFill/>
            <a:miter lim="800000"/>
            <a:headEnd/>
            <a:tailEnd/>
          </a:ln>
        </p:spPr>
        <p:txBody>
          <a:bodyPr>
            <a:spAutoFit/>
          </a:bodyPr>
          <a:lstStyle/>
          <a:p>
            <a:pPr eaLnBrk="0" hangingPunct="0"/>
            <a:r>
              <a:rPr lang="en-US" sz="6600" b="1">
                <a:solidFill>
                  <a:srgbClr val="FF0000"/>
                </a:solidFill>
                <a:latin typeface="Times New Roman" pitchFamily="18" charset="0"/>
                <a:sym typeface="Monotype Sorts"/>
              </a:rPr>
              <a:t></a:t>
            </a:r>
          </a:p>
        </p:txBody>
      </p:sp>
      <p:grpSp>
        <p:nvGrpSpPr>
          <p:cNvPr id="55301" name="Group 357"/>
          <p:cNvGrpSpPr>
            <a:grpSpLocks/>
          </p:cNvGrpSpPr>
          <p:nvPr/>
        </p:nvGrpSpPr>
        <p:grpSpPr bwMode="auto">
          <a:xfrm>
            <a:off x="6629400" y="4800600"/>
            <a:ext cx="2209800" cy="1828800"/>
            <a:chOff x="3314" y="1345"/>
            <a:chExt cx="2323" cy="2242"/>
          </a:xfrm>
        </p:grpSpPr>
        <p:sp>
          <p:nvSpPr>
            <p:cNvPr id="55302" name="Freeform 358"/>
            <p:cNvSpPr>
              <a:spLocks/>
            </p:cNvSpPr>
            <p:nvPr/>
          </p:nvSpPr>
          <p:spPr bwMode="auto">
            <a:xfrm>
              <a:off x="3314" y="1345"/>
              <a:ext cx="2323" cy="2242"/>
            </a:xfrm>
            <a:custGeom>
              <a:avLst/>
              <a:gdLst>
                <a:gd name="T0" fmla="*/ 383 w 2323"/>
                <a:gd name="T1" fmla="*/ 909 h 2242"/>
                <a:gd name="T2" fmla="*/ 349 w 2323"/>
                <a:gd name="T3" fmla="*/ 502 h 2242"/>
                <a:gd name="T4" fmla="*/ 482 w 2323"/>
                <a:gd name="T5" fmla="*/ 300 h 2242"/>
                <a:gd name="T6" fmla="*/ 425 w 2323"/>
                <a:gd name="T7" fmla="*/ 89 h 2242"/>
                <a:gd name="T8" fmla="*/ 514 w 2323"/>
                <a:gd name="T9" fmla="*/ 8 h 2242"/>
                <a:gd name="T10" fmla="*/ 625 w 2323"/>
                <a:gd name="T11" fmla="*/ 13 h 2242"/>
                <a:gd name="T12" fmla="*/ 683 w 2323"/>
                <a:gd name="T13" fmla="*/ 110 h 2242"/>
                <a:gd name="T14" fmla="*/ 667 w 2323"/>
                <a:gd name="T15" fmla="*/ 291 h 2242"/>
                <a:gd name="T16" fmla="*/ 848 w 2323"/>
                <a:gd name="T17" fmla="*/ 314 h 2242"/>
                <a:gd name="T18" fmla="*/ 1098 w 2323"/>
                <a:gd name="T19" fmla="*/ 300 h 2242"/>
                <a:gd name="T20" fmla="*/ 1203 w 2323"/>
                <a:gd name="T21" fmla="*/ 346 h 2242"/>
                <a:gd name="T22" fmla="*/ 1155 w 2323"/>
                <a:gd name="T23" fmla="*/ 434 h 2242"/>
                <a:gd name="T24" fmla="*/ 1056 w 2323"/>
                <a:gd name="T25" fmla="*/ 447 h 2242"/>
                <a:gd name="T26" fmla="*/ 881 w 2323"/>
                <a:gd name="T27" fmla="*/ 486 h 2242"/>
                <a:gd name="T28" fmla="*/ 747 w 2323"/>
                <a:gd name="T29" fmla="*/ 847 h 2242"/>
                <a:gd name="T30" fmla="*/ 772 w 2323"/>
                <a:gd name="T31" fmla="*/ 1034 h 2242"/>
                <a:gd name="T32" fmla="*/ 722 w 2323"/>
                <a:gd name="T33" fmla="*/ 1321 h 2242"/>
                <a:gd name="T34" fmla="*/ 772 w 2323"/>
                <a:gd name="T35" fmla="*/ 1278 h 2242"/>
                <a:gd name="T36" fmla="*/ 909 w 2323"/>
                <a:gd name="T37" fmla="*/ 1006 h 2242"/>
                <a:gd name="T38" fmla="*/ 1005 w 2323"/>
                <a:gd name="T39" fmla="*/ 662 h 2242"/>
                <a:gd name="T40" fmla="*/ 1185 w 2323"/>
                <a:gd name="T41" fmla="*/ 636 h 2242"/>
                <a:gd name="T42" fmla="*/ 1186 w 2323"/>
                <a:gd name="T43" fmla="*/ 847 h 2242"/>
                <a:gd name="T44" fmla="*/ 1164 w 2323"/>
                <a:gd name="T45" fmla="*/ 1002 h 2242"/>
                <a:gd name="T46" fmla="*/ 1524 w 2323"/>
                <a:gd name="T47" fmla="*/ 1009 h 2242"/>
                <a:gd name="T48" fmla="*/ 1352 w 2323"/>
                <a:gd name="T49" fmla="*/ 831 h 2242"/>
                <a:gd name="T50" fmla="*/ 1370 w 2323"/>
                <a:gd name="T51" fmla="*/ 52 h 2242"/>
                <a:gd name="T52" fmla="*/ 2321 w 2323"/>
                <a:gd name="T53" fmla="*/ 52 h 2242"/>
                <a:gd name="T54" fmla="*/ 2213 w 2323"/>
                <a:gd name="T55" fmla="*/ 982 h 2242"/>
                <a:gd name="T56" fmla="*/ 1741 w 2323"/>
                <a:gd name="T57" fmla="*/ 1177 h 2242"/>
                <a:gd name="T58" fmla="*/ 1786 w 2323"/>
                <a:gd name="T59" fmla="*/ 1129 h 2242"/>
                <a:gd name="T60" fmla="*/ 2116 w 2323"/>
                <a:gd name="T61" fmla="*/ 1313 h 2242"/>
                <a:gd name="T62" fmla="*/ 2318 w 2323"/>
                <a:gd name="T63" fmla="*/ 1529 h 2242"/>
                <a:gd name="T64" fmla="*/ 1997 w 2323"/>
                <a:gd name="T65" fmla="*/ 2009 h 2242"/>
                <a:gd name="T66" fmla="*/ 2027 w 2323"/>
                <a:gd name="T67" fmla="*/ 1820 h 2242"/>
                <a:gd name="T68" fmla="*/ 1896 w 2323"/>
                <a:gd name="T69" fmla="*/ 1774 h 2242"/>
                <a:gd name="T70" fmla="*/ 1738 w 2323"/>
                <a:gd name="T71" fmla="*/ 1813 h 2242"/>
                <a:gd name="T72" fmla="*/ 1648 w 2323"/>
                <a:gd name="T73" fmla="*/ 1787 h 2242"/>
                <a:gd name="T74" fmla="*/ 1508 w 2323"/>
                <a:gd name="T75" fmla="*/ 1845 h 2242"/>
                <a:gd name="T76" fmla="*/ 1685 w 2323"/>
                <a:gd name="T77" fmla="*/ 1972 h 2242"/>
                <a:gd name="T78" fmla="*/ 1879 w 2323"/>
                <a:gd name="T79" fmla="*/ 1947 h 2242"/>
                <a:gd name="T80" fmla="*/ 1879 w 2323"/>
                <a:gd name="T81" fmla="*/ 1982 h 2242"/>
                <a:gd name="T82" fmla="*/ 1739 w 2323"/>
                <a:gd name="T83" fmla="*/ 2044 h 2242"/>
                <a:gd name="T84" fmla="*/ 1552 w 2323"/>
                <a:gd name="T85" fmla="*/ 2040 h 2242"/>
                <a:gd name="T86" fmla="*/ 1437 w 2323"/>
                <a:gd name="T87" fmla="*/ 2004 h 2242"/>
                <a:gd name="T88" fmla="*/ 1376 w 2323"/>
                <a:gd name="T89" fmla="*/ 1881 h 2242"/>
                <a:gd name="T90" fmla="*/ 1312 w 2323"/>
                <a:gd name="T91" fmla="*/ 1613 h 2242"/>
                <a:gd name="T92" fmla="*/ 1130 w 2323"/>
                <a:gd name="T93" fmla="*/ 1586 h 2242"/>
                <a:gd name="T94" fmla="*/ 971 w 2323"/>
                <a:gd name="T95" fmla="*/ 1635 h 2242"/>
                <a:gd name="T96" fmla="*/ 1027 w 2323"/>
                <a:gd name="T97" fmla="*/ 1703 h 2242"/>
                <a:gd name="T98" fmla="*/ 1266 w 2323"/>
                <a:gd name="T99" fmla="*/ 1664 h 2242"/>
                <a:gd name="T100" fmla="*/ 1231 w 2323"/>
                <a:gd name="T101" fmla="*/ 1700 h 2242"/>
                <a:gd name="T102" fmla="*/ 1218 w 2323"/>
                <a:gd name="T103" fmla="*/ 1931 h 2242"/>
                <a:gd name="T104" fmla="*/ 1137 w 2323"/>
                <a:gd name="T105" fmla="*/ 1784 h 2242"/>
                <a:gd name="T106" fmla="*/ 1137 w 2323"/>
                <a:gd name="T107" fmla="*/ 1972 h 2242"/>
                <a:gd name="T108" fmla="*/ 811 w 2323"/>
                <a:gd name="T109" fmla="*/ 2235 h 2242"/>
                <a:gd name="T110" fmla="*/ 582 w 2323"/>
                <a:gd name="T111" fmla="*/ 2093 h 2242"/>
                <a:gd name="T112" fmla="*/ 157 w 2323"/>
                <a:gd name="T113" fmla="*/ 1813 h 2242"/>
                <a:gd name="T114" fmla="*/ 0 w 2323"/>
                <a:gd name="T115" fmla="*/ 1671 h 2242"/>
                <a:gd name="T116" fmla="*/ 239 w 2323"/>
                <a:gd name="T117" fmla="*/ 1570 h 2242"/>
                <a:gd name="T118" fmla="*/ 355 w 2323"/>
                <a:gd name="T119" fmla="*/ 1264 h 224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323"/>
                <a:gd name="T181" fmla="*/ 0 h 2242"/>
                <a:gd name="T182" fmla="*/ 2323 w 2323"/>
                <a:gd name="T183" fmla="*/ 2242 h 224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323" h="2242">
                  <a:moveTo>
                    <a:pt x="444" y="1243"/>
                  </a:moveTo>
                  <a:lnTo>
                    <a:pt x="442" y="1201"/>
                  </a:lnTo>
                  <a:lnTo>
                    <a:pt x="439" y="1160"/>
                  </a:lnTo>
                  <a:lnTo>
                    <a:pt x="436" y="1118"/>
                  </a:lnTo>
                  <a:lnTo>
                    <a:pt x="433" y="1074"/>
                  </a:lnTo>
                  <a:lnTo>
                    <a:pt x="412" y="1060"/>
                  </a:lnTo>
                  <a:lnTo>
                    <a:pt x="398" y="1041"/>
                  </a:lnTo>
                  <a:lnTo>
                    <a:pt x="389" y="1019"/>
                  </a:lnTo>
                  <a:lnTo>
                    <a:pt x="386" y="993"/>
                  </a:lnTo>
                  <a:lnTo>
                    <a:pt x="384" y="966"/>
                  </a:lnTo>
                  <a:lnTo>
                    <a:pt x="384" y="937"/>
                  </a:lnTo>
                  <a:lnTo>
                    <a:pt x="383" y="909"/>
                  </a:lnTo>
                  <a:lnTo>
                    <a:pt x="381" y="883"/>
                  </a:lnTo>
                  <a:lnTo>
                    <a:pt x="375" y="782"/>
                  </a:lnTo>
                  <a:lnTo>
                    <a:pt x="368" y="777"/>
                  </a:lnTo>
                  <a:lnTo>
                    <a:pt x="359" y="771"/>
                  </a:lnTo>
                  <a:lnTo>
                    <a:pt x="351" y="768"/>
                  </a:lnTo>
                  <a:lnTo>
                    <a:pt x="342" y="764"/>
                  </a:lnTo>
                  <a:lnTo>
                    <a:pt x="333" y="759"/>
                  </a:lnTo>
                  <a:lnTo>
                    <a:pt x="327" y="753"/>
                  </a:lnTo>
                  <a:lnTo>
                    <a:pt x="321" y="746"/>
                  </a:lnTo>
                  <a:lnTo>
                    <a:pt x="318" y="735"/>
                  </a:lnTo>
                  <a:lnTo>
                    <a:pt x="319" y="665"/>
                  </a:lnTo>
                  <a:lnTo>
                    <a:pt x="349" y="502"/>
                  </a:lnTo>
                  <a:lnTo>
                    <a:pt x="354" y="480"/>
                  </a:lnTo>
                  <a:lnTo>
                    <a:pt x="362" y="460"/>
                  </a:lnTo>
                  <a:lnTo>
                    <a:pt x="374" y="443"/>
                  </a:lnTo>
                  <a:lnTo>
                    <a:pt x="388" y="428"/>
                  </a:lnTo>
                  <a:lnTo>
                    <a:pt x="403" y="414"/>
                  </a:lnTo>
                  <a:lnTo>
                    <a:pt x="419" y="399"/>
                  </a:lnTo>
                  <a:lnTo>
                    <a:pt x="433" y="386"/>
                  </a:lnTo>
                  <a:lnTo>
                    <a:pt x="447" y="372"/>
                  </a:lnTo>
                  <a:lnTo>
                    <a:pt x="495" y="329"/>
                  </a:lnTo>
                  <a:lnTo>
                    <a:pt x="494" y="317"/>
                  </a:lnTo>
                  <a:lnTo>
                    <a:pt x="489" y="308"/>
                  </a:lnTo>
                  <a:lnTo>
                    <a:pt x="482" y="300"/>
                  </a:lnTo>
                  <a:lnTo>
                    <a:pt x="474" y="291"/>
                  </a:lnTo>
                  <a:lnTo>
                    <a:pt x="464" y="284"/>
                  </a:lnTo>
                  <a:lnTo>
                    <a:pt x="455" y="275"/>
                  </a:lnTo>
                  <a:lnTo>
                    <a:pt x="445" y="265"/>
                  </a:lnTo>
                  <a:lnTo>
                    <a:pt x="438" y="255"/>
                  </a:lnTo>
                  <a:lnTo>
                    <a:pt x="425" y="232"/>
                  </a:lnTo>
                  <a:lnTo>
                    <a:pt x="419" y="204"/>
                  </a:lnTo>
                  <a:lnTo>
                    <a:pt x="418" y="177"/>
                  </a:lnTo>
                  <a:lnTo>
                    <a:pt x="424" y="149"/>
                  </a:lnTo>
                  <a:lnTo>
                    <a:pt x="418" y="129"/>
                  </a:lnTo>
                  <a:lnTo>
                    <a:pt x="419" y="109"/>
                  </a:lnTo>
                  <a:lnTo>
                    <a:pt x="425" y="89"/>
                  </a:lnTo>
                  <a:lnTo>
                    <a:pt x="433" y="70"/>
                  </a:lnTo>
                  <a:lnTo>
                    <a:pt x="440" y="63"/>
                  </a:lnTo>
                  <a:lnTo>
                    <a:pt x="447" y="58"/>
                  </a:lnTo>
                  <a:lnTo>
                    <a:pt x="455" y="54"/>
                  </a:lnTo>
                  <a:lnTo>
                    <a:pt x="463" y="51"/>
                  </a:lnTo>
                  <a:lnTo>
                    <a:pt x="471" y="47"/>
                  </a:lnTo>
                  <a:lnTo>
                    <a:pt x="478" y="42"/>
                  </a:lnTo>
                  <a:lnTo>
                    <a:pt x="484" y="35"/>
                  </a:lnTo>
                  <a:lnTo>
                    <a:pt x="490" y="25"/>
                  </a:lnTo>
                  <a:lnTo>
                    <a:pt x="499" y="18"/>
                  </a:lnTo>
                  <a:lnTo>
                    <a:pt x="506" y="12"/>
                  </a:lnTo>
                  <a:lnTo>
                    <a:pt x="514" y="8"/>
                  </a:lnTo>
                  <a:lnTo>
                    <a:pt x="521" y="5"/>
                  </a:lnTo>
                  <a:lnTo>
                    <a:pt x="528" y="2"/>
                  </a:lnTo>
                  <a:lnTo>
                    <a:pt x="535" y="0"/>
                  </a:lnTo>
                  <a:lnTo>
                    <a:pt x="543" y="0"/>
                  </a:lnTo>
                  <a:lnTo>
                    <a:pt x="550" y="0"/>
                  </a:lnTo>
                  <a:lnTo>
                    <a:pt x="560" y="2"/>
                  </a:lnTo>
                  <a:lnTo>
                    <a:pt x="571" y="3"/>
                  </a:lnTo>
                  <a:lnTo>
                    <a:pt x="582" y="6"/>
                  </a:lnTo>
                  <a:lnTo>
                    <a:pt x="593" y="9"/>
                  </a:lnTo>
                  <a:lnTo>
                    <a:pt x="603" y="11"/>
                  </a:lnTo>
                  <a:lnTo>
                    <a:pt x="614" y="13"/>
                  </a:lnTo>
                  <a:lnTo>
                    <a:pt x="625" y="13"/>
                  </a:lnTo>
                  <a:lnTo>
                    <a:pt x="635" y="13"/>
                  </a:lnTo>
                  <a:lnTo>
                    <a:pt x="645" y="16"/>
                  </a:lnTo>
                  <a:lnTo>
                    <a:pt x="653" y="22"/>
                  </a:lnTo>
                  <a:lnTo>
                    <a:pt x="660" y="31"/>
                  </a:lnTo>
                  <a:lnTo>
                    <a:pt x="667" y="39"/>
                  </a:lnTo>
                  <a:lnTo>
                    <a:pt x="673" y="50"/>
                  </a:lnTo>
                  <a:lnTo>
                    <a:pt x="678" y="60"/>
                  </a:lnTo>
                  <a:lnTo>
                    <a:pt x="683" y="71"/>
                  </a:lnTo>
                  <a:lnTo>
                    <a:pt x="686" y="81"/>
                  </a:lnTo>
                  <a:lnTo>
                    <a:pt x="684" y="90"/>
                  </a:lnTo>
                  <a:lnTo>
                    <a:pt x="683" y="100"/>
                  </a:lnTo>
                  <a:lnTo>
                    <a:pt x="683" y="110"/>
                  </a:lnTo>
                  <a:lnTo>
                    <a:pt x="682" y="120"/>
                  </a:lnTo>
                  <a:lnTo>
                    <a:pt x="679" y="131"/>
                  </a:lnTo>
                  <a:lnTo>
                    <a:pt x="675" y="139"/>
                  </a:lnTo>
                  <a:lnTo>
                    <a:pt x="666" y="146"/>
                  </a:lnTo>
                  <a:lnTo>
                    <a:pt x="653" y="152"/>
                  </a:lnTo>
                  <a:lnTo>
                    <a:pt x="663" y="181"/>
                  </a:lnTo>
                  <a:lnTo>
                    <a:pt x="664" y="216"/>
                  </a:lnTo>
                  <a:lnTo>
                    <a:pt x="659" y="250"/>
                  </a:lnTo>
                  <a:lnTo>
                    <a:pt x="652" y="284"/>
                  </a:lnTo>
                  <a:lnTo>
                    <a:pt x="657" y="285"/>
                  </a:lnTo>
                  <a:lnTo>
                    <a:pt x="663" y="288"/>
                  </a:lnTo>
                  <a:lnTo>
                    <a:pt x="667" y="291"/>
                  </a:lnTo>
                  <a:lnTo>
                    <a:pt x="673" y="292"/>
                  </a:lnTo>
                  <a:lnTo>
                    <a:pt x="678" y="297"/>
                  </a:lnTo>
                  <a:lnTo>
                    <a:pt x="683" y="300"/>
                  </a:lnTo>
                  <a:lnTo>
                    <a:pt x="688" y="302"/>
                  </a:lnTo>
                  <a:lnTo>
                    <a:pt x="692" y="307"/>
                  </a:lnTo>
                  <a:lnTo>
                    <a:pt x="816" y="327"/>
                  </a:lnTo>
                  <a:lnTo>
                    <a:pt x="822" y="326"/>
                  </a:lnTo>
                  <a:lnTo>
                    <a:pt x="827" y="324"/>
                  </a:lnTo>
                  <a:lnTo>
                    <a:pt x="833" y="321"/>
                  </a:lnTo>
                  <a:lnTo>
                    <a:pt x="837" y="318"/>
                  </a:lnTo>
                  <a:lnTo>
                    <a:pt x="843" y="317"/>
                  </a:lnTo>
                  <a:lnTo>
                    <a:pt x="848" y="314"/>
                  </a:lnTo>
                  <a:lnTo>
                    <a:pt x="854" y="313"/>
                  </a:lnTo>
                  <a:lnTo>
                    <a:pt x="859" y="311"/>
                  </a:lnTo>
                  <a:lnTo>
                    <a:pt x="981" y="318"/>
                  </a:lnTo>
                  <a:lnTo>
                    <a:pt x="994" y="320"/>
                  </a:lnTo>
                  <a:lnTo>
                    <a:pt x="1008" y="321"/>
                  </a:lnTo>
                  <a:lnTo>
                    <a:pt x="1021" y="321"/>
                  </a:lnTo>
                  <a:lnTo>
                    <a:pt x="1035" y="321"/>
                  </a:lnTo>
                  <a:lnTo>
                    <a:pt x="1048" y="320"/>
                  </a:lnTo>
                  <a:lnTo>
                    <a:pt x="1061" y="317"/>
                  </a:lnTo>
                  <a:lnTo>
                    <a:pt x="1072" y="310"/>
                  </a:lnTo>
                  <a:lnTo>
                    <a:pt x="1082" y="300"/>
                  </a:lnTo>
                  <a:lnTo>
                    <a:pt x="1098" y="300"/>
                  </a:lnTo>
                  <a:lnTo>
                    <a:pt x="1113" y="302"/>
                  </a:lnTo>
                  <a:lnTo>
                    <a:pt x="1129" y="305"/>
                  </a:lnTo>
                  <a:lnTo>
                    <a:pt x="1144" y="308"/>
                  </a:lnTo>
                  <a:lnTo>
                    <a:pt x="1160" y="313"/>
                  </a:lnTo>
                  <a:lnTo>
                    <a:pt x="1175" y="314"/>
                  </a:lnTo>
                  <a:lnTo>
                    <a:pt x="1192" y="316"/>
                  </a:lnTo>
                  <a:lnTo>
                    <a:pt x="1208" y="316"/>
                  </a:lnTo>
                  <a:lnTo>
                    <a:pt x="1210" y="321"/>
                  </a:lnTo>
                  <a:lnTo>
                    <a:pt x="1211" y="327"/>
                  </a:lnTo>
                  <a:lnTo>
                    <a:pt x="1210" y="333"/>
                  </a:lnTo>
                  <a:lnTo>
                    <a:pt x="1208" y="339"/>
                  </a:lnTo>
                  <a:lnTo>
                    <a:pt x="1203" y="346"/>
                  </a:lnTo>
                  <a:lnTo>
                    <a:pt x="1195" y="350"/>
                  </a:lnTo>
                  <a:lnTo>
                    <a:pt x="1188" y="356"/>
                  </a:lnTo>
                  <a:lnTo>
                    <a:pt x="1181" y="359"/>
                  </a:lnTo>
                  <a:lnTo>
                    <a:pt x="1186" y="369"/>
                  </a:lnTo>
                  <a:lnTo>
                    <a:pt x="1188" y="379"/>
                  </a:lnTo>
                  <a:lnTo>
                    <a:pt x="1187" y="391"/>
                  </a:lnTo>
                  <a:lnTo>
                    <a:pt x="1185" y="401"/>
                  </a:lnTo>
                  <a:lnTo>
                    <a:pt x="1181" y="411"/>
                  </a:lnTo>
                  <a:lnTo>
                    <a:pt x="1175" y="420"/>
                  </a:lnTo>
                  <a:lnTo>
                    <a:pt x="1168" y="427"/>
                  </a:lnTo>
                  <a:lnTo>
                    <a:pt x="1161" y="433"/>
                  </a:lnTo>
                  <a:lnTo>
                    <a:pt x="1155" y="434"/>
                  </a:lnTo>
                  <a:lnTo>
                    <a:pt x="1148" y="435"/>
                  </a:lnTo>
                  <a:lnTo>
                    <a:pt x="1141" y="437"/>
                  </a:lnTo>
                  <a:lnTo>
                    <a:pt x="1134" y="437"/>
                  </a:lnTo>
                  <a:lnTo>
                    <a:pt x="1126" y="437"/>
                  </a:lnTo>
                  <a:lnTo>
                    <a:pt x="1119" y="437"/>
                  </a:lnTo>
                  <a:lnTo>
                    <a:pt x="1112" y="434"/>
                  </a:lnTo>
                  <a:lnTo>
                    <a:pt x="1106" y="431"/>
                  </a:lnTo>
                  <a:lnTo>
                    <a:pt x="1097" y="434"/>
                  </a:lnTo>
                  <a:lnTo>
                    <a:pt x="1086" y="437"/>
                  </a:lnTo>
                  <a:lnTo>
                    <a:pt x="1076" y="441"/>
                  </a:lnTo>
                  <a:lnTo>
                    <a:pt x="1066" y="444"/>
                  </a:lnTo>
                  <a:lnTo>
                    <a:pt x="1056" y="447"/>
                  </a:lnTo>
                  <a:lnTo>
                    <a:pt x="1046" y="448"/>
                  </a:lnTo>
                  <a:lnTo>
                    <a:pt x="1036" y="447"/>
                  </a:lnTo>
                  <a:lnTo>
                    <a:pt x="1025" y="446"/>
                  </a:lnTo>
                  <a:lnTo>
                    <a:pt x="1023" y="446"/>
                  </a:lnTo>
                  <a:lnTo>
                    <a:pt x="1016" y="448"/>
                  </a:lnTo>
                  <a:lnTo>
                    <a:pt x="1004" y="450"/>
                  </a:lnTo>
                  <a:lnTo>
                    <a:pt x="988" y="454"/>
                  </a:lnTo>
                  <a:lnTo>
                    <a:pt x="971" y="459"/>
                  </a:lnTo>
                  <a:lnTo>
                    <a:pt x="949" y="464"/>
                  </a:lnTo>
                  <a:lnTo>
                    <a:pt x="928" y="470"/>
                  </a:lnTo>
                  <a:lnTo>
                    <a:pt x="904" y="477"/>
                  </a:lnTo>
                  <a:lnTo>
                    <a:pt x="881" y="486"/>
                  </a:lnTo>
                  <a:lnTo>
                    <a:pt x="858" y="493"/>
                  </a:lnTo>
                  <a:lnTo>
                    <a:pt x="835" y="502"/>
                  </a:lnTo>
                  <a:lnTo>
                    <a:pt x="814" y="512"/>
                  </a:lnTo>
                  <a:lnTo>
                    <a:pt x="796" y="521"/>
                  </a:lnTo>
                  <a:lnTo>
                    <a:pt x="779" y="531"/>
                  </a:lnTo>
                  <a:lnTo>
                    <a:pt x="766" y="541"/>
                  </a:lnTo>
                  <a:lnTo>
                    <a:pt x="758" y="551"/>
                  </a:lnTo>
                  <a:lnTo>
                    <a:pt x="755" y="579"/>
                  </a:lnTo>
                  <a:lnTo>
                    <a:pt x="753" y="607"/>
                  </a:lnTo>
                  <a:lnTo>
                    <a:pt x="751" y="635"/>
                  </a:lnTo>
                  <a:lnTo>
                    <a:pt x="746" y="661"/>
                  </a:lnTo>
                  <a:lnTo>
                    <a:pt x="747" y="847"/>
                  </a:lnTo>
                  <a:lnTo>
                    <a:pt x="749" y="869"/>
                  </a:lnTo>
                  <a:lnTo>
                    <a:pt x="753" y="889"/>
                  </a:lnTo>
                  <a:lnTo>
                    <a:pt x="758" y="911"/>
                  </a:lnTo>
                  <a:lnTo>
                    <a:pt x="763" y="930"/>
                  </a:lnTo>
                  <a:lnTo>
                    <a:pt x="767" y="950"/>
                  </a:lnTo>
                  <a:lnTo>
                    <a:pt x="773" y="970"/>
                  </a:lnTo>
                  <a:lnTo>
                    <a:pt x="778" y="989"/>
                  </a:lnTo>
                  <a:lnTo>
                    <a:pt x="784" y="1009"/>
                  </a:lnTo>
                  <a:lnTo>
                    <a:pt x="784" y="1018"/>
                  </a:lnTo>
                  <a:lnTo>
                    <a:pt x="782" y="1025"/>
                  </a:lnTo>
                  <a:lnTo>
                    <a:pt x="777" y="1029"/>
                  </a:lnTo>
                  <a:lnTo>
                    <a:pt x="772" y="1034"/>
                  </a:lnTo>
                  <a:lnTo>
                    <a:pt x="766" y="1037"/>
                  </a:lnTo>
                  <a:lnTo>
                    <a:pt x="760" y="1040"/>
                  </a:lnTo>
                  <a:lnTo>
                    <a:pt x="755" y="1044"/>
                  </a:lnTo>
                  <a:lnTo>
                    <a:pt x="751" y="1050"/>
                  </a:lnTo>
                  <a:lnTo>
                    <a:pt x="747" y="1103"/>
                  </a:lnTo>
                  <a:lnTo>
                    <a:pt x="730" y="1252"/>
                  </a:lnTo>
                  <a:lnTo>
                    <a:pt x="727" y="1268"/>
                  </a:lnTo>
                  <a:lnTo>
                    <a:pt x="722" y="1284"/>
                  </a:lnTo>
                  <a:lnTo>
                    <a:pt x="717" y="1300"/>
                  </a:lnTo>
                  <a:lnTo>
                    <a:pt x="711" y="1314"/>
                  </a:lnTo>
                  <a:lnTo>
                    <a:pt x="716" y="1317"/>
                  </a:lnTo>
                  <a:lnTo>
                    <a:pt x="722" y="1321"/>
                  </a:lnTo>
                  <a:lnTo>
                    <a:pt x="728" y="1323"/>
                  </a:lnTo>
                  <a:lnTo>
                    <a:pt x="734" y="1326"/>
                  </a:lnTo>
                  <a:lnTo>
                    <a:pt x="740" y="1329"/>
                  </a:lnTo>
                  <a:lnTo>
                    <a:pt x="746" y="1330"/>
                  </a:lnTo>
                  <a:lnTo>
                    <a:pt x="752" y="1333"/>
                  </a:lnTo>
                  <a:lnTo>
                    <a:pt x="758" y="1334"/>
                  </a:lnTo>
                  <a:lnTo>
                    <a:pt x="761" y="1327"/>
                  </a:lnTo>
                  <a:lnTo>
                    <a:pt x="761" y="1318"/>
                  </a:lnTo>
                  <a:lnTo>
                    <a:pt x="761" y="1310"/>
                  </a:lnTo>
                  <a:lnTo>
                    <a:pt x="764" y="1301"/>
                  </a:lnTo>
                  <a:lnTo>
                    <a:pt x="767" y="1290"/>
                  </a:lnTo>
                  <a:lnTo>
                    <a:pt x="772" y="1278"/>
                  </a:lnTo>
                  <a:lnTo>
                    <a:pt x="777" y="1266"/>
                  </a:lnTo>
                  <a:lnTo>
                    <a:pt x="784" y="1255"/>
                  </a:lnTo>
                  <a:lnTo>
                    <a:pt x="791" y="1245"/>
                  </a:lnTo>
                  <a:lnTo>
                    <a:pt x="799" y="1236"/>
                  </a:lnTo>
                  <a:lnTo>
                    <a:pt x="808" y="1229"/>
                  </a:lnTo>
                  <a:lnTo>
                    <a:pt x="818" y="1225"/>
                  </a:lnTo>
                  <a:lnTo>
                    <a:pt x="823" y="1184"/>
                  </a:lnTo>
                  <a:lnTo>
                    <a:pt x="833" y="1144"/>
                  </a:lnTo>
                  <a:lnTo>
                    <a:pt x="846" y="1106"/>
                  </a:lnTo>
                  <a:lnTo>
                    <a:pt x="864" y="1070"/>
                  </a:lnTo>
                  <a:lnTo>
                    <a:pt x="884" y="1037"/>
                  </a:lnTo>
                  <a:lnTo>
                    <a:pt x="909" y="1006"/>
                  </a:lnTo>
                  <a:lnTo>
                    <a:pt x="936" y="980"/>
                  </a:lnTo>
                  <a:lnTo>
                    <a:pt x="966" y="959"/>
                  </a:lnTo>
                  <a:lnTo>
                    <a:pt x="983" y="927"/>
                  </a:lnTo>
                  <a:lnTo>
                    <a:pt x="986" y="894"/>
                  </a:lnTo>
                  <a:lnTo>
                    <a:pt x="981" y="862"/>
                  </a:lnTo>
                  <a:lnTo>
                    <a:pt x="971" y="830"/>
                  </a:lnTo>
                  <a:lnTo>
                    <a:pt x="960" y="797"/>
                  </a:lnTo>
                  <a:lnTo>
                    <a:pt x="953" y="764"/>
                  </a:lnTo>
                  <a:lnTo>
                    <a:pt x="955" y="730"/>
                  </a:lnTo>
                  <a:lnTo>
                    <a:pt x="971" y="697"/>
                  </a:lnTo>
                  <a:lnTo>
                    <a:pt x="986" y="675"/>
                  </a:lnTo>
                  <a:lnTo>
                    <a:pt x="1005" y="662"/>
                  </a:lnTo>
                  <a:lnTo>
                    <a:pt x="1025" y="654"/>
                  </a:lnTo>
                  <a:lnTo>
                    <a:pt x="1047" y="649"/>
                  </a:lnTo>
                  <a:lnTo>
                    <a:pt x="1068" y="645"/>
                  </a:lnTo>
                  <a:lnTo>
                    <a:pt x="1090" y="639"/>
                  </a:lnTo>
                  <a:lnTo>
                    <a:pt x="1110" y="631"/>
                  </a:lnTo>
                  <a:lnTo>
                    <a:pt x="1129" y="616"/>
                  </a:lnTo>
                  <a:lnTo>
                    <a:pt x="1140" y="615"/>
                  </a:lnTo>
                  <a:lnTo>
                    <a:pt x="1150" y="615"/>
                  </a:lnTo>
                  <a:lnTo>
                    <a:pt x="1160" y="618"/>
                  </a:lnTo>
                  <a:lnTo>
                    <a:pt x="1169" y="622"/>
                  </a:lnTo>
                  <a:lnTo>
                    <a:pt x="1178" y="629"/>
                  </a:lnTo>
                  <a:lnTo>
                    <a:pt x="1185" y="636"/>
                  </a:lnTo>
                  <a:lnTo>
                    <a:pt x="1192" y="645"/>
                  </a:lnTo>
                  <a:lnTo>
                    <a:pt x="1198" y="655"/>
                  </a:lnTo>
                  <a:lnTo>
                    <a:pt x="1199" y="675"/>
                  </a:lnTo>
                  <a:lnTo>
                    <a:pt x="1194" y="693"/>
                  </a:lnTo>
                  <a:lnTo>
                    <a:pt x="1187" y="709"/>
                  </a:lnTo>
                  <a:lnTo>
                    <a:pt x="1179" y="725"/>
                  </a:lnTo>
                  <a:lnTo>
                    <a:pt x="1179" y="746"/>
                  </a:lnTo>
                  <a:lnTo>
                    <a:pt x="1179" y="766"/>
                  </a:lnTo>
                  <a:lnTo>
                    <a:pt x="1181" y="787"/>
                  </a:lnTo>
                  <a:lnTo>
                    <a:pt x="1188" y="805"/>
                  </a:lnTo>
                  <a:lnTo>
                    <a:pt x="1188" y="826"/>
                  </a:lnTo>
                  <a:lnTo>
                    <a:pt x="1186" y="847"/>
                  </a:lnTo>
                  <a:lnTo>
                    <a:pt x="1181" y="866"/>
                  </a:lnTo>
                  <a:lnTo>
                    <a:pt x="1175" y="885"/>
                  </a:lnTo>
                  <a:lnTo>
                    <a:pt x="1167" y="902"/>
                  </a:lnTo>
                  <a:lnTo>
                    <a:pt x="1157" y="918"/>
                  </a:lnTo>
                  <a:lnTo>
                    <a:pt x="1144" y="931"/>
                  </a:lnTo>
                  <a:lnTo>
                    <a:pt x="1130" y="943"/>
                  </a:lnTo>
                  <a:lnTo>
                    <a:pt x="1130" y="950"/>
                  </a:lnTo>
                  <a:lnTo>
                    <a:pt x="1130" y="956"/>
                  </a:lnTo>
                  <a:lnTo>
                    <a:pt x="1129" y="963"/>
                  </a:lnTo>
                  <a:lnTo>
                    <a:pt x="1129" y="970"/>
                  </a:lnTo>
                  <a:lnTo>
                    <a:pt x="1147" y="985"/>
                  </a:lnTo>
                  <a:lnTo>
                    <a:pt x="1164" y="1002"/>
                  </a:lnTo>
                  <a:lnTo>
                    <a:pt x="1181" y="1021"/>
                  </a:lnTo>
                  <a:lnTo>
                    <a:pt x="1195" y="1042"/>
                  </a:lnTo>
                  <a:lnTo>
                    <a:pt x="1208" y="1064"/>
                  </a:lnTo>
                  <a:lnTo>
                    <a:pt x="1219" y="1089"/>
                  </a:lnTo>
                  <a:lnTo>
                    <a:pt x="1229" y="1113"/>
                  </a:lnTo>
                  <a:lnTo>
                    <a:pt x="1235" y="1138"/>
                  </a:lnTo>
                  <a:lnTo>
                    <a:pt x="1291" y="970"/>
                  </a:lnTo>
                  <a:lnTo>
                    <a:pt x="1513" y="1051"/>
                  </a:lnTo>
                  <a:lnTo>
                    <a:pt x="1518" y="1041"/>
                  </a:lnTo>
                  <a:lnTo>
                    <a:pt x="1520" y="1031"/>
                  </a:lnTo>
                  <a:lnTo>
                    <a:pt x="1521" y="1021"/>
                  </a:lnTo>
                  <a:lnTo>
                    <a:pt x="1524" y="1009"/>
                  </a:lnTo>
                  <a:lnTo>
                    <a:pt x="1513" y="1003"/>
                  </a:lnTo>
                  <a:lnTo>
                    <a:pt x="1491" y="995"/>
                  </a:lnTo>
                  <a:lnTo>
                    <a:pt x="1463" y="982"/>
                  </a:lnTo>
                  <a:lnTo>
                    <a:pt x="1430" y="969"/>
                  </a:lnTo>
                  <a:lnTo>
                    <a:pt x="1398" y="954"/>
                  </a:lnTo>
                  <a:lnTo>
                    <a:pt x="1370" y="944"/>
                  </a:lnTo>
                  <a:lnTo>
                    <a:pt x="1350" y="936"/>
                  </a:lnTo>
                  <a:lnTo>
                    <a:pt x="1343" y="933"/>
                  </a:lnTo>
                  <a:lnTo>
                    <a:pt x="1344" y="921"/>
                  </a:lnTo>
                  <a:lnTo>
                    <a:pt x="1346" y="895"/>
                  </a:lnTo>
                  <a:lnTo>
                    <a:pt x="1349" y="862"/>
                  </a:lnTo>
                  <a:lnTo>
                    <a:pt x="1352" y="831"/>
                  </a:lnTo>
                  <a:lnTo>
                    <a:pt x="1387" y="534"/>
                  </a:lnTo>
                  <a:lnTo>
                    <a:pt x="1399" y="252"/>
                  </a:lnTo>
                  <a:lnTo>
                    <a:pt x="1399" y="222"/>
                  </a:lnTo>
                  <a:lnTo>
                    <a:pt x="1400" y="194"/>
                  </a:lnTo>
                  <a:lnTo>
                    <a:pt x="1401" y="171"/>
                  </a:lnTo>
                  <a:lnTo>
                    <a:pt x="1401" y="149"/>
                  </a:lnTo>
                  <a:lnTo>
                    <a:pt x="1399" y="131"/>
                  </a:lnTo>
                  <a:lnTo>
                    <a:pt x="1394" y="112"/>
                  </a:lnTo>
                  <a:lnTo>
                    <a:pt x="1386" y="94"/>
                  </a:lnTo>
                  <a:lnTo>
                    <a:pt x="1374" y="77"/>
                  </a:lnTo>
                  <a:lnTo>
                    <a:pt x="1371" y="67"/>
                  </a:lnTo>
                  <a:lnTo>
                    <a:pt x="1370" y="52"/>
                  </a:lnTo>
                  <a:lnTo>
                    <a:pt x="1373" y="39"/>
                  </a:lnTo>
                  <a:lnTo>
                    <a:pt x="1381" y="29"/>
                  </a:lnTo>
                  <a:lnTo>
                    <a:pt x="1440" y="31"/>
                  </a:lnTo>
                  <a:lnTo>
                    <a:pt x="1723" y="51"/>
                  </a:lnTo>
                  <a:lnTo>
                    <a:pt x="2034" y="50"/>
                  </a:lnTo>
                  <a:lnTo>
                    <a:pt x="2206" y="34"/>
                  </a:lnTo>
                  <a:lnTo>
                    <a:pt x="2299" y="16"/>
                  </a:lnTo>
                  <a:lnTo>
                    <a:pt x="2307" y="19"/>
                  </a:lnTo>
                  <a:lnTo>
                    <a:pt x="2313" y="25"/>
                  </a:lnTo>
                  <a:lnTo>
                    <a:pt x="2319" y="32"/>
                  </a:lnTo>
                  <a:lnTo>
                    <a:pt x="2323" y="41"/>
                  </a:lnTo>
                  <a:lnTo>
                    <a:pt x="2321" y="52"/>
                  </a:lnTo>
                  <a:lnTo>
                    <a:pt x="2318" y="61"/>
                  </a:lnTo>
                  <a:lnTo>
                    <a:pt x="2311" y="70"/>
                  </a:lnTo>
                  <a:lnTo>
                    <a:pt x="2304" y="77"/>
                  </a:lnTo>
                  <a:lnTo>
                    <a:pt x="2298" y="78"/>
                  </a:lnTo>
                  <a:lnTo>
                    <a:pt x="2292" y="80"/>
                  </a:lnTo>
                  <a:lnTo>
                    <a:pt x="2286" y="83"/>
                  </a:lnTo>
                  <a:lnTo>
                    <a:pt x="2283" y="91"/>
                  </a:lnTo>
                  <a:lnTo>
                    <a:pt x="2257" y="252"/>
                  </a:lnTo>
                  <a:lnTo>
                    <a:pt x="2230" y="495"/>
                  </a:lnTo>
                  <a:lnTo>
                    <a:pt x="2213" y="804"/>
                  </a:lnTo>
                  <a:lnTo>
                    <a:pt x="2213" y="859"/>
                  </a:lnTo>
                  <a:lnTo>
                    <a:pt x="2213" y="982"/>
                  </a:lnTo>
                  <a:lnTo>
                    <a:pt x="2213" y="1105"/>
                  </a:lnTo>
                  <a:lnTo>
                    <a:pt x="2210" y="1162"/>
                  </a:lnTo>
                  <a:lnTo>
                    <a:pt x="1759" y="1081"/>
                  </a:lnTo>
                  <a:lnTo>
                    <a:pt x="1748" y="1089"/>
                  </a:lnTo>
                  <a:lnTo>
                    <a:pt x="1742" y="1096"/>
                  </a:lnTo>
                  <a:lnTo>
                    <a:pt x="1741" y="1106"/>
                  </a:lnTo>
                  <a:lnTo>
                    <a:pt x="1741" y="1116"/>
                  </a:lnTo>
                  <a:lnTo>
                    <a:pt x="1742" y="1128"/>
                  </a:lnTo>
                  <a:lnTo>
                    <a:pt x="1745" y="1139"/>
                  </a:lnTo>
                  <a:lnTo>
                    <a:pt x="1745" y="1149"/>
                  </a:lnTo>
                  <a:lnTo>
                    <a:pt x="1744" y="1161"/>
                  </a:lnTo>
                  <a:lnTo>
                    <a:pt x="1741" y="1177"/>
                  </a:lnTo>
                  <a:lnTo>
                    <a:pt x="1738" y="1193"/>
                  </a:lnTo>
                  <a:lnTo>
                    <a:pt x="1733" y="1207"/>
                  </a:lnTo>
                  <a:lnTo>
                    <a:pt x="1727" y="1222"/>
                  </a:lnTo>
                  <a:lnTo>
                    <a:pt x="1720" y="1235"/>
                  </a:lnTo>
                  <a:lnTo>
                    <a:pt x="1711" y="1246"/>
                  </a:lnTo>
                  <a:lnTo>
                    <a:pt x="1701" y="1256"/>
                  </a:lnTo>
                  <a:lnTo>
                    <a:pt x="1689" y="1264"/>
                  </a:lnTo>
                  <a:lnTo>
                    <a:pt x="1695" y="1274"/>
                  </a:lnTo>
                  <a:lnTo>
                    <a:pt x="1703" y="1282"/>
                  </a:lnTo>
                  <a:lnTo>
                    <a:pt x="1713" y="1291"/>
                  </a:lnTo>
                  <a:lnTo>
                    <a:pt x="1721" y="1300"/>
                  </a:lnTo>
                  <a:lnTo>
                    <a:pt x="1786" y="1129"/>
                  </a:lnTo>
                  <a:lnTo>
                    <a:pt x="2047" y="1233"/>
                  </a:lnTo>
                  <a:lnTo>
                    <a:pt x="2055" y="1239"/>
                  </a:lnTo>
                  <a:lnTo>
                    <a:pt x="2062" y="1245"/>
                  </a:lnTo>
                  <a:lnTo>
                    <a:pt x="2071" y="1251"/>
                  </a:lnTo>
                  <a:lnTo>
                    <a:pt x="2080" y="1256"/>
                  </a:lnTo>
                  <a:lnTo>
                    <a:pt x="2088" y="1262"/>
                  </a:lnTo>
                  <a:lnTo>
                    <a:pt x="2097" y="1268"/>
                  </a:lnTo>
                  <a:lnTo>
                    <a:pt x="2105" y="1275"/>
                  </a:lnTo>
                  <a:lnTo>
                    <a:pt x="2113" y="1281"/>
                  </a:lnTo>
                  <a:lnTo>
                    <a:pt x="2117" y="1291"/>
                  </a:lnTo>
                  <a:lnTo>
                    <a:pt x="2116" y="1303"/>
                  </a:lnTo>
                  <a:lnTo>
                    <a:pt x="2116" y="1313"/>
                  </a:lnTo>
                  <a:lnTo>
                    <a:pt x="2124" y="1320"/>
                  </a:lnTo>
                  <a:lnTo>
                    <a:pt x="2132" y="1323"/>
                  </a:lnTo>
                  <a:lnTo>
                    <a:pt x="2142" y="1327"/>
                  </a:lnTo>
                  <a:lnTo>
                    <a:pt x="2150" y="1333"/>
                  </a:lnTo>
                  <a:lnTo>
                    <a:pt x="2156" y="1343"/>
                  </a:lnTo>
                  <a:lnTo>
                    <a:pt x="2154" y="1363"/>
                  </a:lnTo>
                  <a:lnTo>
                    <a:pt x="2150" y="1381"/>
                  </a:lnTo>
                  <a:lnTo>
                    <a:pt x="2144" y="1399"/>
                  </a:lnTo>
                  <a:lnTo>
                    <a:pt x="2137" y="1415"/>
                  </a:lnTo>
                  <a:lnTo>
                    <a:pt x="2312" y="1493"/>
                  </a:lnTo>
                  <a:lnTo>
                    <a:pt x="2317" y="1512"/>
                  </a:lnTo>
                  <a:lnTo>
                    <a:pt x="2318" y="1529"/>
                  </a:lnTo>
                  <a:lnTo>
                    <a:pt x="2317" y="1543"/>
                  </a:lnTo>
                  <a:lnTo>
                    <a:pt x="2312" y="1551"/>
                  </a:lnTo>
                  <a:lnTo>
                    <a:pt x="2052" y="1791"/>
                  </a:lnTo>
                  <a:lnTo>
                    <a:pt x="2056" y="1820"/>
                  </a:lnTo>
                  <a:lnTo>
                    <a:pt x="2057" y="1847"/>
                  </a:lnTo>
                  <a:lnTo>
                    <a:pt x="2054" y="1875"/>
                  </a:lnTo>
                  <a:lnTo>
                    <a:pt x="2049" y="1902"/>
                  </a:lnTo>
                  <a:lnTo>
                    <a:pt x="2041" y="1928"/>
                  </a:lnTo>
                  <a:lnTo>
                    <a:pt x="2030" y="1953"/>
                  </a:lnTo>
                  <a:lnTo>
                    <a:pt x="2018" y="1979"/>
                  </a:lnTo>
                  <a:lnTo>
                    <a:pt x="2006" y="2002"/>
                  </a:lnTo>
                  <a:lnTo>
                    <a:pt x="1997" y="2009"/>
                  </a:lnTo>
                  <a:lnTo>
                    <a:pt x="1985" y="2015"/>
                  </a:lnTo>
                  <a:lnTo>
                    <a:pt x="1975" y="2018"/>
                  </a:lnTo>
                  <a:lnTo>
                    <a:pt x="1972" y="2019"/>
                  </a:lnTo>
                  <a:lnTo>
                    <a:pt x="1986" y="1996"/>
                  </a:lnTo>
                  <a:lnTo>
                    <a:pt x="1999" y="1972"/>
                  </a:lnTo>
                  <a:lnTo>
                    <a:pt x="2011" y="1947"/>
                  </a:lnTo>
                  <a:lnTo>
                    <a:pt x="2021" y="1921"/>
                  </a:lnTo>
                  <a:lnTo>
                    <a:pt x="2028" y="1895"/>
                  </a:lnTo>
                  <a:lnTo>
                    <a:pt x="2032" y="1868"/>
                  </a:lnTo>
                  <a:lnTo>
                    <a:pt x="2035" y="1839"/>
                  </a:lnTo>
                  <a:lnTo>
                    <a:pt x="2034" y="1810"/>
                  </a:lnTo>
                  <a:lnTo>
                    <a:pt x="2027" y="1820"/>
                  </a:lnTo>
                  <a:lnTo>
                    <a:pt x="2018" y="1826"/>
                  </a:lnTo>
                  <a:lnTo>
                    <a:pt x="2011" y="1827"/>
                  </a:lnTo>
                  <a:lnTo>
                    <a:pt x="2003" y="1826"/>
                  </a:lnTo>
                  <a:lnTo>
                    <a:pt x="1993" y="1821"/>
                  </a:lnTo>
                  <a:lnTo>
                    <a:pt x="1984" y="1817"/>
                  </a:lnTo>
                  <a:lnTo>
                    <a:pt x="1974" y="1811"/>
                  </a:lnTo>
                  <a:lnTo>
                    <a:pt x="1964" y="1807"/>
                  </a:lnTo>
                  <a:lnTo>
                    <a:pt x="1950" y="1800"/>
                  </a:lnTo>
                  <a:lnTo>
                    <a:pt x="1936" y="1793"/>
                  </a:lnTo>
                  <a:lnTo>
                    <a:pt x="1923" y="1787"/>
                  </a:lnTo>
                  <a:lnTo>
                    <a:pt x="1909" y="1780"/>
                  </a:lnTo>
                  <a:lnTo>
                    <a:pt x="1896" y="1774"/>
                  </a:lnTo>
                  <a:lnTo>
                    <a:pt x="1881" y="1768"/>
                  </a:lnTo>
                  <a:lnTo>
                    <a:pt x="1868" y="1761"/>
                  </a:lnTo>
                  <a:lnTo>
                    <a:pt x="1854" y="1755"/>
                  </a:lnTo>
                  <a:lnTo>
                    <a:pt x="1845" y="1769"/>
                  </a:lnTo>
                  <a:lnTo>
                    <a:pt x="1833" y="1782"/>
                  </a:lnTo>
                  <a:lnTo>
                    <a:pt x="1821" y="1794"/>
                  </a:lnTo>
                  <a:lnTo>
                    <a:pt x="1809" y="1803"/>
                  </a:lnTo>
                  <a:lnTo>
                    <a:pt x="1795" y="1810"/>
                  </a:lnTo>
                  <a:lnTo>
                    <a:pt x="1780" y="1814"/>
                  </a:lnTo>
                  <a:lnTo>
                    <a:pt x="1766" y="1819"/>
                  </a:lnTo>
                  <a:lnTo>
                    <a:pt x="1751" y="1820"/>
                  </a:lnTo>
                  <a:lnTo>
                    <a:pt x="1738" y="1813"/>
                  </a:lnTo>
                  <a:lnTo>
                    <a:pt x="1727" y="1803"/>
                  </a:lnTo>
                  <a:lnTo>
                    <a:pt x="1715" y="1793"/>
                  </a:lnTo>
                  <a:lnTo>
                    <a:pt x="1704" y="1781"/>
                  </a:lnTo>
                  <a:lnTo>
                    <a:pt x="1695" y="1768"/>
                  </a:lnTo>
                  <a:lnTo>
                    <a:pt x="1685" y="1754"/>
                  </a:lnTo>
                  <a:lnTo>
                    <a:pt x="1677" y="1740"/>
                  </a:lnTo>
                  <a:lnTo>
                    <a:pt x="1669" y="1726"/>
                  </a:lnTo>
                  <a:lnTo>
                    <a:pt x="1665" y="1739"/>
                  </a:lnTo>
                  <a:lnTo>
                    <a:pt x="1662" y="1751"/>
                  </a:lnTo>
                  <a:lnTo>
                    <a:pt x="1658" y="1764"/>
                  </a:lnTo>
                  <a:lnTo>
                    <a:pt x="1654" y="1777"/>
                  </a:lnTo>
                  <a:lnTo>
                    <a:pt x="1648" y="1787"/>
                  </a:lnTo>
                  <a:lnTo>
                    <a:pt x="1641" y="1797"/>
                  </a:lnTo>
                  <a:lnTo>
                    <a:pt x="1633" y="1804"/>
                  </a:lnTo>
                  <a:lnTo>
                    <a:pt x="1622" y="1810"/>
                  </a:lnTo>
                  <a:lnTo>
                    <a:pt x="1608" y="1813"/>
                  </a:lnTo>
                  <a:lnTo>
                    <a:pt x="1595" y="1816"/>
                  </a:lnTo>
                  <a:lnTo>
                    <a:pt x="1581" y="1819"/>
                  </a:lnTo>
                  <a:lnTo>
                    <a:pt x="1566" y="1820"/>
                  </a:lnTo>
                  <a:lnTo>
                    <a:pt x="1552" y="1820"/>
                  </a:lnTo>
                  <a:lnTo>
                    <a:pt x="1538" y="1819"/>
                  </a:lnTo>
                  <a:lnTo>
                    <a:pt x="1524" y="1817"/>
                  </a:lnTo>
                  <a:lnTo>
                    <a:pt x="1509" y="1814"/>
                  </a:lnTo>
                  <a:lnTo>
                    <a:pt x="1508" y="1845"/>
                  </a:lnTo>
                  <a:lnTo>
                    <a:pt x="1510" y="1875"/>
                  </a:lnTo>
                  <a:lnTo>
                    <a:pt x="1513" y="1905"/>
                  </a:lnTo>
                  <a:lnTo>
                    <a:pt x="1515" y="1937"/>
                  </a:lnTo>
                  <a:lnTo>
                    <a:pt x="1533" y="1946"/>
                  </a:lnTo>
                  <a:lnTo>
                    <a:pt x="1551" y="1953"/>
                  </a:lnTo>
                  <a:lnTo>
                    <a:pt x="1569" y="1959"/>
                  </a:lnTo>
                  <a:lnTo>
                    <a:pt x="1588" y="1963"/>
                  </a:lnTo>
                  <a:lnTo>
                    <a:pt x="1607" y="1967"/>
                  </a:lnTo>
                  <a:lnTo>
                    <a:pt x="1627" y="1970"/>
                  </a:lnTo>
                  <a:lnTo>
                    <a:pt x="1646" y="1972"/>
                  </a:lnTo>
                  <a:lnTo>
                    <a:pt x="1666" y="1972"/>
                  </a:lnTo>
                  <a:lnTo>
                    <a:pt x="1685" y="1972"/>
                  </a:lnTo>
                  <a:lnTo>
                    <a:pt x="1705" y="1970"/>
                  </a:lnTo>
                  <a:lnTo>
                    <a:pt x="1726" y="1967"/>
                  </a:lnTo>
                  <a:lnTo>
                    <a:pt x="1745" y="1965"/>
                  </a:lnTo>
                  <a:lnTo>
                    <a:pt x="1764" y="1960"/>
                  </a:lnTo>
                  <a:lnTo>
                    <a:pt x="1783" y="1954"/>
                  </a:lnTo>
                  <a:lnTo>
                    <a:pt x="1801" y="1949"/>
                  </a:lnTo>
                  <a:lnTo>
                    <a:pt x="1818" y="1943"/>
                  </a:lnTo>
                  <a:lnTo>
                    <a:pt x="1830" y="1941"/>
                  </a:lnTo>
                  <a:lnTo>
                    <a:pt x="1843" y="1940"/>
                  </a:lnTo>
                  <a:lnTo>
                    <a:pt x="1855" y="1941"/>
                  </a:lnTo>
                  <a:lnTo>
                    <a:pt x="1868" y="1943"/>
                  </a:lnTo>
                  <a:lnTo>
                    <a:pt x="1879" y="1947"/>
                  </a:lnTo>
                  <a:lnTo>
                    <a:pt x="1890" y="1954"/>
                  </a:lnTo>
                  <a:lnTo>
                    <a:pt x="1899" y="1963"/>
                  </a:lnTo>
                  <a:lnTo>
                    <a:pt x="1906" y="1975"/>
                  </a:lnTo>
                  <a:lnTo>
                    <a:pt x="1923" y="2017"/>
                  </a:lnTo>
                  <a:lnTo>
                    <a:pt x="1914" y="2019"/>
                  </a:lnTo>
                  <a:lnTo>
                    <a:pt x="1909" y="2017"/>
                  </a:lnTo>
                  <a:lnTo>
                    <a:pt x="1905" y="2012"/>
                  </a:lnTo>
                  <a:lnTo>
                    <a:pt x="1901" y="2006"/>
                  </a:lnTo>
                  <a:lnTo>
                    <a:pt x="1896" y="1999"/>
                  </a:lnTo>
                  <a:lnTo>
                    <a:pt x="1890" y="1992"/>
                  </a:lnTo>
                  <a:lnTo>
                    <a:pt x="1885" y="1986"/>
                  </a:lnTo>
                  <a:lnTo>
                    <a:pt x="1879" y="1982"/>
                  </a:lnTo>
                  <a:lnTo>
                    <a:pt x="1874" y="1980"/>
                  </a:lnTo>
                  <a:lnTo>
                    <a:pt x="1862" y="1980"/>
                  </a:lnTo>
                  <a:lnTo>
                    <a:pt x="1849" y="1979"/>
                  </a:lnTo>
                  <a:lnTo>
                    <a:pt x="1836" y="1978"/>
                  </a:lnTo>
                  <a:lnTo>
                    <a:pt x="1823" y="1979"/>
                  </a:lnTo>
                  <a:lnTo>
                    <a:pt x="1810" y="1980"/>
                  </a:lnTo>
                  <a:lnTo>
                    <a:pt x="1799" y="1986"/>
                  </a:lnTo>
                  <a:lnTo>
                    <a:pt x="1790" y="1996"/>
                  </a:lnTo>
                  <a:lnTo>
                    <a:pt x="1783" y="2012"/>
                  </a:lnTo>
                  <a:lnTo>
                    <a:pt x="1770" y="2025"/>
                  </a:lnTo>
                  <a:lnTo>
                    <a:pt x="1754" y="2035"/>
                  </a:lnTo>
                  <a:lnTo>
                    <a:pt x="1739" y="2044"/>
                  </a:lnTo>
                  <a:lnTo>
                    <a:pt x="1723" y="2048"/>
                  </a:lnTo>
                  <a:lnTo>
                    <a:pt x="1707" y="2053"/>
                  </a:lnTo>
                  <a:lnTo>
                    <a:pt x="1689" y="2056"/>
                  </a:lnTo>
                  <a:lnTo>
                    <a:pt x="1672" y="2056"/>
                  </a:lnTo>
                  <a:lnTo>
                    <a:pt x="1654" y="2056"/>
                  </a:lnTo>
                  <a:lnTo>
                    <a:pt x="1639" y="2056"/>
                  </a:lnTo>
                  <a:lnTo>
                    <a:pt x="1625" y="2054"/>
                  </a:lnTo>
                  <a:lnTo>
                    <a:pt x="1609" y="2051"/>
                  </a:lnTo>
                  <a:lnTo>
                    <a:pt x="1595" y="2047"/>
                  </a:lnTo>
                  <a:lnTo>
                    <a:pt x="1581" y="2044"/>
                  </a:lnTo>
                  <a:lnTo>
                    <a:pt x="1566" y="2041"/>
                  </a:lnTo>
                  <a:lnTo>
                    <a:pt x="1552" y="2040"/>
                  </a:lnTo>
                  <a:lnTo>
                    <a:pt x="1537" y="2040"/>
                  </a:lnTo>
                  <a:lnTo>
                    <a:pt x="1527" y="2045"/>
                  </a:lnTo>
                  <a:lnTo>
                    <a:pt x="1516" y="2048"/>
                  </a:lnTo>
                  <a:lnTo>
                    <a:pt x="1507" y="2050"/>
                  </a:lnTo>
                  <a:lnTo>
                    <a:pt x="1496" y="2048"/>
                  </a:lnTo>
                  <a:lnTo>
                    <a:pt x="1487" y="2047"/>
                  </a:lnTo>
                  <a:lnTo>
                    <a:pt x="1476" y="2043"/>
                  </a:lnTo>
                  <a:lnTo>
                    <a:pt x="1466" y="2037"/>
                  </a:lnTo>
                  <a:lnTo>
                    <a:pt x="1456" y="2031"/>
                  </a:lnTo>
                  <a:lnTo>
                    <a:pt x="1447" y="2024"/>
                  </a:lnTo>
                  <a:lnTo>
                    <a:pt x="1442" y="2014"/>
                  </a:lnTo>
                  <a:lnTo>
                    <a:pt x="1437" y="2004"/>
                  </a:lnTo>
                  <a:lnTo>
                    <a:pt x="1433" y="1993"/>
                  </a:lnTo>
                  <a:lnTo>
                    <a:pt x="1424" y="1988"/>
                  </a:lnTo>
                  <a:lnTo>
                    <a:pt x="1413" y="1980"/>
                  </a:lnTo>
                  <a:lnTo>
                    <a:pt x="1403" y="1973"/>
                  </a:lnTo>
                  <a:lnTo>
                    <a:pt x="1394" y="1963"/>
                  </a:lnTo>
                  <a:lnTo>
                    <a:pt x="1386" y="1953"/>
                  </a:lnTo>
                  <a:lnTo>
                    <a:pt x="1380" y="1941"/>
                  </a:lnTo>
                  <a:lnTo>
                    <a:pt x="1376" y="1930"/>
                  </a:lnTo>
                  <a:lnTo>
                    <a:pt x="1374" y="1915"/>
                  </a:lnTo>
                  <a:lnTo>
                    <a:pt x="1374" y="1902"/>
                  </a:lnTo>
                  <a:lnTo>
                    <a:pt x="1374" y="1892"/>
                  </a:lnTo>
                  <a:lnTo>
                    <a:pt x="1376" y="1881"/>
                  </a:lnTo>
                  <a:lnTo>
                    <a:pt x="1379" y="1869"/>
                  </a:lnTo>
                  <a:lnTo>
                    <a:pt x="1370" y="1836"/>
                  </a:lnTo>
                  <a:lnTo>
                    <a:pt x="1365" y="1801"/>
                  </a:lnTo>
                  <a:lnTo>
                    <a:pt x="1363" y="1767"/>
                  </a:lnTo>
                  <a:lnTo>
                    <a:pt x="1363" y="1730"/>
                  </a:lnTo>
                  <a:lnTo>
                    <a:pt x="1349" y="1717"/>
                  </a:lnTo>
                  <a:lnTo>
                    <a:pt x="1337" y="1704"/>
                  </a:lnTo>
                  <a:lnTo>
                    <a:pt x="1327" y="1688"/>
                  </a:lnTo>
                  <a:lnTo>
                    <a:pt x="1321" y="1671"/>
                  </a:lnTo>
                  <a:lnTo>
                    <a:pt x="1315" y="1652"/>
                  </a:lnTo>
                  <a:lnTo>
                    <a:pt x="1313" y="1634"/>
                  </a:lnTo>
                  <a:lnTo>
                    <a:pt x="1312" y="1613"/>
                  </a:lnTo>
                  <a:lnTo>
                    <a:pt x="1312" y="1593"/>
                  </a:lnTo>
                  <a:lnTo>
                    <a:pt x="1315" y="1574"/>
                  </a:lnTo>
                  <a:lnTo>
                    <a:pt x="1319" y="1557"/>
                  </a:lnTo>
                  <a:lnTo>
                    <a:pt x="1324" y="1538"/>
                  </a:lnTo>
                  <a:lnTo>
                    <a:pt x="1327" y="1519"/>
                  </a:lnTo>
                  <a:lnTo>
                    <a:pt x="1166" y="1450"/>
                  </a:lnTo>
                  <a:lnTo>
                    <a:pt x="1164" y="1450"/>
                  </a:lnTo>
                  <a:lnTo>
                    <a:pt x="1166" y="1482"/>
                  </a:lnTo>
                  <a:lnTo>
                    <a:pt x="1164" y="1516"/>
                  </a:lnTo>
                  <a:lnTo>
                    <a:pt x="1157" y="1548"/>
                  </a:lnTo>
                  <a:lnTo>
                    <a:pt x="1141" y="1576"/>
                  </a:lnTo>
                  <a:lnTo>
                    <a:pt x="1130" y="1586"/>
                  </a:lnTo>
                  <a:lnTo>
                    <a:pt x="1118" y="1596"/>
                  </a:lnTo>
                  <a:lnTo>
                    <a:pt x="1106" y="1605"/>
                  </a:lnTo>
                  <a:lnTo>
                    <a:pt x="1094" y="1613"/>
                  </a:lnTo>
                  <a:lnTo>
                    <a:pt x="1081" y="1619"/>
                  </a:lnTo>
                  <a:lnTo>
                    <a:pt x="1068" y="1625"/>
                  </a:lnTo>
                  <a:lnTo>
                    <a:pt x="1054" y="1631"/>
                  </a:lnTo>
                  <a:lnTo>
                    <a:pt x="1041" y="1634"/>
                  </a:lnTo>
                  <a:lnTo>
                    <a:pt x="1027" y="1636"/>
                  </a:lnTo>
                  <a:lnTo>
                    <a:pt x="1012" y="1638"/>
                  </a:lnTo>
                  <a:lnTo>
                    <a:pt x="998" y="1638"/>
                  </a:lnTo>
                  <a:lnTo>
                    <a:pt x="985" y="1638"/>
                  </a:lnTo>
                  <a:lnTo>
                    <a:pt x="971" y="1635"/>
                  </a:lnTo>
                  <a:lnTo>
                    <a:pt x="956" y="1632"/>
                  </a:lnTo>
                  <a:lnTo>
                    <a:pt x="943" y="1628"/>
                  </a:lnTo>
                  <a:lnTo>
                    <a:pt x="930" y="1622"/>
                  </a:lnTo>
                  <a:lnTo>
                    <a:pt x="927" y="1631"/>
                  </a:lnTo>
                  <a:lnTo>
                    <a:pt x="925" y="1639"/>
                  </a:lnTo>
                  <a:lnTo>
                    <a:pt x="927" y="1647"/>
                  </a:lnTo>
                  <a:lnTo>
                    <a:pt x="933" y="1654"/>
                  </a:lnTo>
                  <a:lnTo>
                    <a:pt x="950" y="1670"/>
                  </a:lnTo>
                  <a:lnTo>
                    <a:pt x="968" y="1681"/>
                  </a:lnTo>
                  <a:lnTo>
                    <a:pt x="987" y="1691"/>
                  </a:lnTo>
                  <a:lnTo>
                    <a:pt x="1006" y="1697"/>
                  </a:lnTo>
                  <a:lnTo>
                    <a:pt x="1027" y="1703"/>
                  </a:lnTo>
                  <a:lnTo>
                    <a:pt x="1047" y="1706"/>
                  </a:lnTo>
                  <a:lnTo>
                    <a:pt x="1068" y="1706"/>
                  </a:lnTo>
                  <a:lnTo>
                    <a:pt x="1090" y="1704"/>
                  </a:lnTo>
                  <a:lnTo>
                    <a:pt x="1111" y="1703"/>
                  </a:lnTo>
                  <a:lnTo>
                    <a:pt x="1132" y="1699"/>
                  </a:lnTo>
                  <a:lnTo>
                    <a:pt x="1154" y="1694"/>
                  </a:lnTo>
                  <a:lnTo>
                    <a:pt x="1175" y="1688"/>
                  </a:lnTo>
                  <a:lnTo>
                    <a:pt x="1197" y="1683"/>
                  </a:lnTo>
                  <a:lnTo>
                    <a:pt x="1218" y="1677"/>
                  </a:lnTo>
                  <a:lnTo>
                    <a:pt x="1239" y="1670"/>
                  </a:lnTo>
                  <a:lnTo>
                    <a:pt x="1261" y="1664"/>
                  </a:lnTo>
                  <a:lnTo>
                    <a:pt x="1266" y="1664"/>
                  </a:lnTo>
                  <a:lnTo>
                    <a:pt x="1269" y="1665"/>
                  </a:lnTo>
                  <a:lnTo>
                    <a:pt x="1274" y="1670"/>
                  </a:lnTo>
                  <a:lnTo>
                    <a:pt x="1277" y="1673"/>
                  </a:lnTo>
                  <a:lnTo>
                    <a:pt x="1277" y="1683"/>
                  </a:lnTo>
                  <a:lnTo>
                    <a:pt x="1270" y="1681"/>
                  </a:lnTo>
                  <a:lnTo>
                    <a:pt x="1264" y="1681"/>
                  </a:lnTo>
                  <a:lnTo>
                    <a:pt x="1258" y="1683"/>
                  </a:lnTo>
                  <a:lnTo>
                    <a:pt x="1252" y="1684"/>
                  </a:lnTo>
                  <a:lnTo>
                    <a:pt x="1247" y="1687"/>
                  </a:lnTo>
                  <a:lnTo>
                    <a:pt x="1241" y="1691"/>
                  </a:lnTo>
                  <a:lnTo>
                    <a:pt x="1236" y="1696"/>
                  </a:lnTo>
                  <a:lnTo>
                    <a:pt x="1231" y="1700"/>
                  </a:lnTo>
                  <a:lnTo>
                    <a:pt x="1225" y="1743"/>
                  </a:lnTo>
                  <a:lnTo>
                    <a:pt x="1223" y="1788"/>
                  </a:lnTo>
                  <a:lnTo>
                    <a:pt x="1224" y="1833"/>
                  </a:lnTo>
                  <a:lnTo>
                    <a:pt x="1226" y="1878"/>
                  </a:lnTo>
                  <a:lnTo>
                    <a:pt x="1231" y="1895"/>
                  </a:lnTo>
                  <a:lnTo>
                    <a:pt x="1236" y="1908"/>
                  </a:lnTo>
                  <a:lnTo>
                    <a:pt x="1238" y="1920"/>
                  </a:lnTo>
                  <a:lnTo>
                    <a:pt x="1239" y="1931"/>
                  </a:lnTo>
                  <a:lnTo>
                    <a:pt x="1235" y="1934"/>
                  </a:lnTo>
                  <a:lnTo>
                    <a:pt x="1230" y="1936"/>
                  </a:lnTo>
                  <a:lnTo>
                    <a:pt x="1224" y="1936"/>
                  </a:lnTo>
                  <a:lnTo>
                    <a:pt x="1218" y="1931"/>
                  </a:lnTo>
                  <a:lnTo>
                    <a:pt x="1210" y="1911"/>
                  </a:lnTo>
                  <a:lnTo>
                    <a:pt x="1205" y="1891"/>
                  </a:lnTo>
                  <a:lnTo>
                    <a:pt x="1203" y="1869"/>
                  </a:lnTo>
                  <a:lnTo>
                    <a:pt x="1200" y="1846"/>
                  </a:lnTo>
                  <a:lnTo>
                    <a:pt x="1200" y="1821"/>
                  </a:lnTo>
                  <a:lnTo>
                    <a:pt x="1201" y="1798"/>
                  </a:lnTo>
                  <a:lnTo>
                    <a:pt x="1204" y="1777"/>
                  </a:lnTo>
                  <a:lnTo>
                    <a:pt x="1205" y="1755"/>
                  </a:lnTo>
                  <a:lnTo>
                    <a:pt x="1189" y="1765"/>
                  </a:lnTo>
                  <a:lnTo>
                    <a:pt x="1173" y="1774"/>
                  </a:lnTo>
                  <a:lnTo>
                    <a:pt x="1155" y="1780"/>
                  </a:lnTo>
                  <a:lnTo>
                    <a:pt x="1137" y="1784"/>
                  </a:lnTo>
                  <a:lnTo>
                    <a:pt x="1119" y="1788"/>
                  </a:lnTo>
                  <a:lnTo>
                    <a:pt x="1100" y="1791"/>
                  </a:lnTo>
                  <a:lnTo>
                    <a:pt x="1081" y="1794"/>
                  </a:lnTo>
                  <a:lnTo>
                    <a:pt x="1063" y="1797"/>
                  </a:lnTo>
                  <a:lnTo>
                    <a:pt x="1173" y="1866"/>
                  </a:lnTo>
                  <a:lnTo>
                    <a:pt x="1169" y="1881"/>
                  </a:lnTo>
                  <a:lnTo>
                    <a:pt x="1168" y="1908"/>
                  </a:lnTo>
                  <a:lnTo>
                    <a:pt x="1168" y="1936"/>
                  </a:lnTo>
                  <a:lnTo>
                    <a:pt x="1168" y="1947"/>
                  </a:lnTo>
                  <a:lnTo>
                    <a:pt x="1164" y="1950"/>
                  </a:lnTo>
                  <a:lnTo>
                    <a:pt x="1154" y="1959"/>
                  </a:lnTo>
                  <a:lnTo>
                    <a:pt x="1137" y="1972"/>
                  </a:lnTo>
                  <a:lnTo>
                    <a:pt x="1115" y="1991"/>
                  </a:lnTo>
                  <a:lnTo>
                    <a:pt x="1088" y="2011"/>
                  </a:lnTo>
                  <a:lnTo>
                    <a:pt x="1060" y="2034"/>
                  </a:lnTo>
                  <a:lnTo>
                    <a:pt x="1029" y="2060"/>
                  </a:lnTo>
                  <a:lnTo>
                    <a:pt x="996" y="2086"/>
                  </a:lnTo>
                  <a:lnTo>
                    <a:pt x="962" y="2112"/>
                  </a:lnTo>
                  <a:lnTo>
                    <a:pt x="930" y="2138"/>
                  </a:lnTo>
                  <a:lnTo>
                    <a:pt x="899" y="2164"/>
                  </a:lnTo>
                  <a:lnTo>
                    <a:pt x="872" y="2186"/>
                  </a:lnTo>
                  <a:lnTo>
                    <a:pt x="847" y="2206"/>
                  </a:lnTo>
                  <a:lnTo>
                    <a:pt x="827" y="2223"/>
                  </a:lnTo>
                  <a:lnTo>
                    <a:pt x="811" y="2235"/>
                  </a:lnTo>
                  <a:lnTo>
                    <a:pt x="803" y="2242"/>
                  </a:lnTo>
                  <a:lnTo>
                    <a:pt x="801" y="2239"/>
                  </a:lnTo>
                  <a:lnTo>
                    <a:pt x="792" y="2235"/>
                  </a:lnTo>
                  <a:lnTo>
                    <a:pt x="782" y="2226"/>
                  </a:lnTo>
                  <a:lnTo>
                    <a:pt x="766" y="2216"/>
                  </a:lnTo>
                  <a:lnTo>
                    <a:pt x="748" y="2204"/>
                  </a:lnTo>
                  <a:lnTo>
                    <a:pt x="727" y="2190"/>
                  </a:lnTo>
                  <a:lnTo>
                    <a:pt x="702" y="2173"/>
                  </a:lnTo>
                  <a:lnTo>
                    <a:pt x="675" y="2155"/>
                  </a:lnTo>
                  <a:lnTo>
                    <a:pt x="646" y="2135"/>
                  </a:lnTo>
                  <a:lnTo>
                    <a:pt x="614" y="2115"/>
                  </a:lnTo>
                  <a:lnTo>
                    <a:pt x="582" y="2093"/>
                  </a:lnTo>
                  <a:lnTo>
                    <a:pt x="547" y="2070"/>
                  </a:lnTo>
                  <a:lnTo>
                    <a:pt x="512" y="2047"/>
                  </a:lnTo>
                  <a:lnTo>
                    <a:pt x="475" y="2022"/>
                  </a:lnTo>
                  <a:lnTo>
                    <a:pt x="438" y="1998"/>
                  </a:lnTo>
                  <a:lnTo>
                    <a:pt x="401" y="1973"/>
                  </a:lnTo>
                  <a:lnTo>
                    <a:pt x="363" y="1949"/>
                  </a:lnTo>
                  <a:lnTo>
                    <a:pt x="326" y="1925"/>
                  </a:lnTo>
                  <a:lnTo>
                    <a:pt x="291" y="1901"/>
                  </a:lnTo>
                  <a:lnTo>
                    <a:pt x="255" y="1878"/>
                  </a:lnTo>
                  <a:lnTo>
                    <a:pt x="220" y="1855"/>
                  </a:lnTo>
                  <a:lnTo>
                    <a:pt x="188" y="1833"/>
                  </a:lnTo>
                  <a:lnTo>
                    <a:pt x="157" y="1813"/>
                  </a:lnTo>
                  <a:lnTo>
                    <a:pt x="128" y="1794"/>
                  </a:lnTo>
                  <a:lnTo>
                    <a:pt x="101" y="1777"/>
                  </a:lnTo>
                  <a:lnTo>
                    <a:pt x="78" y="1761"/>
                  </a:lnTo>
                  <a:lnTo>
                    <a:pt x="56" y="1748"/>
                  </a:lnTo>
                  <a:lnTo>
                    <a:pt x="38" y="1735"/>
                  </a:lnTo>
                  <a:lnTo>
                    <a:pt x="23" y="1726"/>
                  </a:lnTo>
                  <a:lnTo>
                    <a:pt x="12" y="1719"/>
                  </a:lnTo>
                  <a:lnTo>
                    <a:pt x="6" y="1714"/>
                  </a:lnTo>
                  <a:lnTo>
                    <a:pt x="4" y="1713"/>
                  </a:lnTo>
                  <a:lnTo>
                    <a:pt x="2" y="1700"/>
                  </a:lnTo>
                  <a:lnTo>
                    <a:pt x="0" y="1686"/>
                  </a:lnTo>
                  <a:lnTo>
                    <a:pt x="0" y="1671"/>
                  </a:lnTo>
                  <a:lnTo>
                    <a:pt x="0" y="1655"/>
                  </a:lnTo>
                  <a:lnTo>
                    <a:pt x="5" y="1654"/>
                  </a:lnTo>
                  <a:lnTo>
                    <a:pt x="16" y="1649"/>
                  </a:lnTo>
                  <a:lnTo>
                    <a:pt x="31" y="1644"/>
                  </a:lnTo>
                  <a:lnTo>
                    <a:pt x="52" y="1636"/>
                  </a:lnTo>
                  <a:lnTo>
                    <a:pt x="75" y="1628"/>
                  </a:lnTo>
                  <a:lnTo>
                    <a:pt x="101" y="1619"/>
                  </a:lnTo>
                  <a:lnTo>
                    <a:pt x="129" y="1609"/>
                  </a:lnTo>
                  <a:lnTo>
                    <a:pt x="157" y="1599"/>
                  </a:lnTo>
                  <a:lnTo>
                    <a:pt x="186" y="1589"/>
                  </a:lnTo>
                  <a:lnTo>
                    <a:pt x="213" y="1580"/>
                  </a:lnTo>
                  <a:lnTo>
                    <a:pt x="239" y="1570"/>
                  </a:lnTo>
                  <a:lnTo>
                    <a:pt x="262" y="1563"/>
                  </a:lnTo>
                  <a:lnTo>
                    <a:pt x="282" y="1556"/>
                  </a:lnTo>
                  <a:lnTo>
                    <a:pt x="296" y="1550"/>
                  </a:lnTo>
                  <a:lnTo>
                    <a:pt x="306" y="1547"/>
                  </a:lnTo>
                  <a:lnTo>
                    <a:pt x="310" y="1545"/>
                  </a:lnTo>
                  <a:lnTo>
                    <a:pt x="311" y="1534"/>
                  </a:lnTo>
                  <a:lnTo>
                    <a:pt x="314" y="1502"/>
                  </a:lnTo>
                  <a:lnTo>
                    <a:pt x="319" y="1457"/>
                  </a:lnTo>
                  <a:lnTo>
                    <a:pt x="326" y="1405"/>
                  </a:lnTo>
                  <a:lnTo>
                    <a:pt x="335" y="1352"/>
                  </a:lnTo>
                  <a:lnTo>
                    <a:pt x="345" y="1303"/>
                  </a:lnTo>
                  <a:lnTo>
                    <a:pt x="355" y="1264"/>
                  </a:lnTo>
                  <a:lnTo>
                    <a:pt x="367" y="1242"/>
                  </a:lnTo>
                  <a:lnTo>
                    <a:pt x="444" y="1243"/>
                  </a:lnTo>
                  <a:close/>
                </a:path>
              </a:pathLst>
            </a:custGeom>
            <a:solidFill>
              <a:srgbClr val="000000"/>
            </a:solidFill>
            <a:ln w="9525">
              <a:noFill/>
              <a:round/>
              <a:headEnd/>
              <a:tailEnd/>
            </a:ln>
          </p:spPr>
          <p:txBody>
            <a:bodyPr/>
            <a:lstStyle/>
            <a:p>
              <a:endParaRPr lang="id-ID"/>
            </a:p>
          </p:txBody>
        </p:sp>
        <p:sp>
          <p:nvSpPr>
            <p:cNvPr id="55303" name="Freeform 359"/>
            <p:cNvSpPr>
              <a:spLocks/>
            </p:cNvSpPr>
            <p:nvPr/>
          </p:nvSpPr>
          <p:spPr bwMode="auto">
            <a:xfrm>
              <a:off x="3750" y="1370"/>
              <a:ext cx="233" cy="250"/>
            </a:xfrm>
            <a:custGeom>
              <a:avLst/>
              <a:gdLst>
                <a:gd name="T0" fmla="*/ 233 w 233"/>
                <a:gd name="T1" fmla="*/ 53 h 250"/>
                <a:gd name="T2" fmla="*/ 228 w 233"/>
                <a:gd name="T3" fmla="*/ 72 h 250"/>
                <a:gd name="T4" fmla="*/ 220 w 233"/>
                <a:gd name="T5" fmla="*/ 84 h 250"/>
                <a:gd name="T6" fmla="*/ 210 w 233"/>
                <a:gd name="T7" fmla="*/ 84 h 250"/>
                <a:gd name="T8" fmla="*/ 199 w 233"/>
                <a:gd name="T9" fmla="*/ 80 h 250"/>
                <a:gd name="T10" fmla="*/ 190 w 233"/>
                <a:gd name="T11" fmla="*/ 74 h 250"/>
                <a:gd name="T12" fmla="*/ 179 w 233"/>
                <a:gd name="T13" fmla="*/ 72 h 250"/>
                <a:gd name="T14" fmla="*/ 166 w 233"/>
                <a:gd name="T15" fmla="*/ 75 h 250"/>
                <a:gd name="T16" fmla="*/ 154 w 233"/>
                <a:gd name="T17" fmla="*/ 82 h 250"/>
                <a:gd name="T18" fmla="*/ 141 w 233"/>
                <a:gd name="T19" fmla="*/ 87 h 250"/>
                <a:gd name="T20" fmla="*/ 128 w 233"/>
                <a:gd name="T21" fmla="*/ 88 h 250"/>
                <a:gd name="T22" fmla="*/ 116 w 233"/>
                <a:gd name="T23" fmla="*/ 87 h 250"/>
                <a:gd name="T24" fmla="*/ 107 w 233"/>
                <a:gd name="T25" fmla="*/ 81 h 250"/>
                <a:gd name="T26" fmla="*/ 97 w 233"/>
                <a:gd name="T27" fmla="*/ 75 h 250"/>
                <a:gd name="T28" fmla="*/ 91 w 233"/>
                <a:gd name="T29" fmla="*/ 94 h 250"/>
                <a:gd name="T30" fmla="*/ 77 w 233"/>
                <a:gd name="T31" fmla="*/ 137 h 250"/>
                <a:gd name="T32" fmla="*/ 55 w 233"/>
                <a:gd name="T33" fmla="*/ 159 h 250"/>
                <a:gd name="T34" fmla="*/ 47 w 233"/>
                <a:gd name="T35" fmla="*/ 172 h 250"/>
                <a:gd name="T36" fmla="*/ 41 w 233"/>
                <a:gd name="T37" fmla="*/ 175 h 250"/>
                <a:gd name="T38" fmla="*/ 42 w 233"/>
                <a:gd name="T39" fmla="*/ 160 h 250"/>
                <a:gd name="T40" fmla="*/ 57 w 233"/>
                <a:gd name="T41" fmla="*/ 139 h 250"/>
                <a:gd name="T42" fmla="*/ 74 w 233"/>
                <a:gd name="T43" fmla="*/ 107 h 250"/>
                <a:gd name="T44" fmla="*/ 79 w 233"/>
                <a:gd name="T45" fmla="*/ 80 h 250"/>
                <a:gd name="T46" fmla="*/ 76 w 233"/>
                <a:gd name="T47" fmla="*/ 65 h 250"/>
                <a:gd name="T48" fmla="*/ 65 w 233"/>
                <a:gd name="T49" fmla="*/ 65 h 250"/>
                <a:gd name="T50" fmla="*/ 67 w 233"/>
                <a:gd name="T51" fmla="*/ 84 h 250"/>
                <a:gd name="T52" fmla="*/ 61 w 233"/>
                <a:gd name="T53" fmla="*/ 107 h 250"/>
                <a:gd name="T54" fmla="*/ 45 w 233"/>
                <a:gd name="T55" fmla="*/ 132 h 250"/>
                <a:gd name="T56" fmla="*/ 29 w 233"/>
                <a:gd name="T57" fmla="*/ 156 h 250"/>
                <a:gd name="T58" fmla="*/ 26 w 233"/>
                <a:gd name="T59" fmla="*/ 179 h 250"/>
                <a:gd name="T60" fmla="*/ 45 w 233"/>
                <a:gd name="T61" fmla="*/ 188 h 250"/>
                <a:gd name="T62" fmla="*/ 45 w 233"/>
                <a:gd name="T63" fmla="*/ 202 h 250"/>
                <a:gd name="T64" fmla="*/ 53 w 233"/>
                <a:gd name="T65" fmla="*/ 214 h 250"/>
                <a:gd name="T66" fmla="*/ 59 w 233"/>
                <a:gd name="T67" fmla="*/ 224 h 250"/>
                <a:gd name="T68" fmla="*/ 54 w 233"/>
                <a:gd name="T69" fmla="*/ 238 h 250"/>
                <a:gd name="T70" fmla="*/ 45 w 233"/>
                <a:gd name="T71" fmla="*/ 243 h 250"/>
                <a:gd name="T72" fmla="*/ 28 w 233"/>
                <a:gd name="T73" fmla="*/ 225 h 250"/>
                <a:gd name="T74" fmla="*/ 14 w 233"/>
                <a:gd name="T75" fmla="*/ 204 h 250"/>
                <a:gd name="T76" fmla="*/ 7 w 233"/>
                <a:gd name="T77" fmla="*/ 179 h 250"/>
                <a:gd name="T78" fmla="*/ 6 w 233"/>
                <a:gd name="T79" fmla="*/ 147 h 250"/>
                <a:gd name="T80" fmla="*/ 9 w 233"/>
                <a:gd name="T81" fmla="*/ 117 h 250"/>
                <a:gd name="T82" fmla="*/ 0 w 233"/>
                <a:gd name="T83" fmla="*/ 88 h 250"/>
                <a:gd name="T84" fmla="*/ 13 w 233"/>
                <a:gd name="T85" fmla="*/ 59 h 250"/>
                <a:gd name="T86" fmla="*/ 27 w 233"/>
                <a:gd name="T87" fmla="*/ 51 h 250"/>
                <a:gd name="T88" fmla="*/ 36 w 233"/>
                <a:gd name="T89" fmla="*/ 53 h 250"/>
                <a:gd name="T90" fmla="*/ 47 w 233"/>
                <a:gd name="T91" fmla="*/ 40 h 250"/>
                <a:gd name="T92" fmla="*/ 61 w 233"/>
                <a:gd name="T93" fmla="*/ 20 h 250"/>
                <a:gd name="T94" fmla="*/ 80 w 233"/>
                <a:gd name="T95" fmla="*/ 7 h 250"/>
                <a:gd name="T96" fmla="*/ 101 w 233"/>
                <a:gd name="T97" fmla="*/ 1 h 250"/>
                <a:gd name="T98" fmla="*/ 127 w 233"/>
                <a:gd name="T99" fmla="*/ 3 h 250"/>
                <a:gd name="T100" fmla="*/ 160 w 233"/>
                <a:gd name="T101" fmla="*/ 4 h 250"/>
                <a:gd name="T102" fmla="*/ 193 w 233"/>
                <a:gd name="T103" fmla="*/ 7 h 250"/>
                <a:gd name="T104" fmla="*/ 221 w 233"/>
                <a:gd name="T105" fmla="*/ 25 h 2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33"/>
                <a:gd name="T160" fmla="*/ 0 h 250"/>
                <a:gd name="T161" fmla="*/ 233 w 233"/>
                <a:gd name="T162" fmla="*/ 250 h 2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33" h="250">
                  <a:moveTo>
                    <a:pt x="231" y="43"/>
                  </a:moveTo>
                  <a:lnTo>
                    <a:pt x="233" y="53"/>
                  </a:lnTo>
                  <a:lnTo>
                    <a:pt x="231" y="62"/>
                  </a:lnTo>
                  <a:lnTo>
                    <a:pt x="228" y="72"/>
                  </a:lnTo>
                  <a:lnTo>
                    <a:pt x="224" y="81"/>
                  </a:lnTo>
                  <a:lnTo>
                    <a:pt x="220" y="84"/>
                  </a:lnTo>
                  <a:lnTo>
                    <a:pt x="215" y="84"/>
                  </a:lnTo>
                  <a:lnTo>
                    <a:pt x="210" y="84"/>
                  </a:lnTo>
                  <a:lnTo>
                    <a:pt x="205" y="81"/>
                  </a:lnTo>
                  <a:lnTo>
                    <a:pt x="199" y="80"/>
                  </a:lnTo>
                  <a:lnTo>
                    <a:pt x="195" y="77"/>
                  </a:lnTo>
                  <a:lnTo>
                    <a:pt x="190" y="74"/>
                  </a:lnTo>
                  <a:lnTo>
                    <a:pt x="185" y="72"/>
                  </a:lnTo>
                  <a:lnTo>
                    <a:pt x="179" y="72"/>
                  </a:lnTo>
                  <a:lnTo>
                    <a:pt x="172" y="74"/>
                  </a:lnTo>
                  <a:lnTo>
                    <a:pt x="166" y="75"/>
                  </a:lnTo>
                  <a:lnTo>
                    <a:pt x="160" y="78"/>
                  </a:lnTo>
                  <a:lnTo>
                    <a:pt x="154" y="82"/>
                  </a:lnTo>
                  <a:lnTo>
                    <a:pt x="148" y="85"/>
                  </a:lnTo>
                  <a:lnTo>
                    <a:pt x="141" y="87"/>
                  </a:lnTo>
                  <a:lnTo>
                    <a:pt x="134" y="88"/>
                  </a:lnTo>
                  <a:lnTo>
                    <a:pt x="128" y="88"/>
                  </a:lnTo>
                  <a:lnTo>
                    <a:pt x="122" y="88"/>
                  </a:lnTo>
                  <a:lnTo>
                    <a:pt x="116" y="87"/>
                  </a:lnTo>
                  <a:lnTo>
                    <a:pt x="111" y="84"/>
                  </a:lnTo>
                  <a:lnTo>
                    <a:pt x="107" y="81"/>
                  </a:lnTo>
                  <a:lnTo>
                    <a:pt x="102" y="78"/>
                  </a:lnTo>
                  <a:lnTo>
                    <a:pt x="97" y="75"/>
                  </a:lnTo>
                  <a:lnTo>
                    <a:pt x="92" y="71"/>
                  </a:lnTo>
                  <a:lnTo>
                    <a:pt x="91" y="94"/>
                  </a:lnTo>
                  <a:lnTo>
                    <a:pt x="88" y="117"/>
                  </a:lnTo>
                  <a:lnTo>
                    <a:pt x="77" y="137"/>
                  </a:lnTo>
                  <a:lnTo>
                    <a:pt x="61" y="153"/>
                  </a:lnTo>
                  <a:lnTo>
                    <a:pt x="55" y="159"/>
                  </a:lnTo>
                  <a:lnTo>
                    <a:pt x="51" y="165"/>
                  </a:lnTo>
                  <a:lnTo>
                    <a:pt x="47" y="172"/>
                  </a:lnTo>
                  <a:lnTo>
                    <a:pt x="45" y="181"/>
                  </a:lnTo>
                  <a:lnTo>
                    <a:pt x="41" y="175"/>
                  </a:lnTo>
                  <a:lnTo>
                    <a:pt x="41" y="168"/>
                  </a:lnTo>
                  <a:lnTo>
                    <a:pt x="42" y="160"/>
                  </a:lnTo>
                  <a:lnTo>
                    <a:pt x="45" y="153"/>
                  </a:lnTo>
                  <a:lnTo>
                    <a:pt x="57" y="139"/>
                  </a:lnTo>
                  <a:lnTo>
                    <a:pt x="67" y="123"/>
                  </a:lnTo>
                  <a:lnTo>
                    <a:pt x="74" y="107"/>
                  </a:lnTo>
                  <a:lnTo>
                    <a:pt x="79" y="88"/>
                  </a:lnTo>
                  <a:lnTo>
                    <a:pt x="79" y="80"/>
                  </a:lnTo>
                  <a:lnTo>
                    <a:pt x="78" y="71"/>
                  </a:lnTo>
                  <a:lnTo>
                    <a:pt x="76" y="65"/>
                  </a:lnTo>
                  <a:lnTo>
                    <a:pt x="70" y="58"/>
                  </a:lnTo>
                  <a:lnTo>
                    <a:pt x="65" y="65"/>
                  </a:lnTo>
                  <a:lnTo>
                    <a:pt x="66" y="74"/>
                  </a:lnTo>
                  <a:lnTo>
                    <a:pt x="67" y="84"/>
                  </a:lnTo>
                  <a:lnTo>
                    <a:pt x="65" y="93"/>
                  </a:lnTo>
                  <a:lnTo>
                    <a:pt x="61" y="107"/>
                  </a:lnTo>
                  <a:lnTo>
                    <a:pt x="54" y="120"/>
                  </a:lnTo>
                  <a:lnTo>
                    <a:pt x="45" y="132"/>
                  </a:lnTo>
                  <a:lnTo>
                    <a:pt x="36" y="145"/>
                  </a:lnTo>
                  <a:lnTo>
                    <a:pt x="29" y="156"/>
                  </a:lnTo>
                  <a:lnTo>
                    <a:pt x="25" y="168"/>
                  </a:lnTo>
                  <a:lnTo>
                    <a:pt x="26" y="179"/>
                  </a:lnTo>
                  <a:lnTo>
                    <a:pt x="34" y="192"/>
                  </a:lnTo>
                  <a:lnTo>
                    <a:pt x="45" y="188"/>
                  </a:lnTo>
                  <a:lnTo>
                    <a:pt x="44" y="197"/>
                  </a:lnTo>
                  <a:lnTo>
                    <a:pt x="45" y="202"/>
                  </a:lnTo>
                  <a:lnTo>
                    <a:pt x="48" y="208"/>
                  </a:lnTo>
                  <a:lnTo>
                    <a:pt x="53" y="214"/>
                  </a:lnTo>
                  <a:lnTo>
                    <a:pt x="57" y="218"/>
                  </a:lnTo>
                  <a:lnTo>
                    <a:pt x="59" y="224"/>
                  </a:lnTo>
                  <a:lnTo>
                    <a:pt x="59" y="231"/>
                  </a:lnTo>
                  <a:lnTo>
                    <a:pt x="54" y="238"/>
                  </a:lnTo>
                  <a:lnTo>
                    <a:pt x="54" y="250"/>
                  </a:lnTo>
                  <a:lnTo>
                    <a:pt x="45" y="243"/>
                  </a:lnTo>
                  <a:lnTo>
                    <a:pt x="36" y="234"/>
                  </a:lnTo>
                  <a:lnTo>
                    <a:pt x="28" y="225"/>
                  </a:lnTo>
                  <a:lnTo>
                    <a:pt x="20" y="215"/>
                  </a:lnTo>
                  <a:lnTo>
                    <a:pt x="14" y="204"/>
                  </a:lnTo>
                  <a:lnTo>
                    <a:pt x="9" y="192"/>
                  </a:lnTo>
                  <a:lnTo>
                    <a:pt x="7" y="179"/>
                  </a:lnTo>
                  <a:lnTo>
                    <a:pt x="6" y="166"/>
                  </a:lnTo>
                  <a:lnTo>
                    <a:pt x="6" y="147"/>
                  </a:lnTo>
                  <a:lnTo>
                    <a:pt x="9" y="132"/>
                  </a:lnTo>
                  <a:lnTo>
                    <a:pt x="9" y="117"/>
                  </a:lnTo>
                  <a:lnTo>
                    <a:pt x="0" y="101"/>
                  </a:lnTo>
                  <a:lnTo>
                    <a:pt x="0" y="88"/>
                  </a:lnTo>
                  <a:lnTo>
                    <a:pt x="4" y="72"/>
                  </a:lnTo>
                  <a:lnTo>
                    <a:pt x="13" y="59"/>
                  </a:lnTo>
                  <a:lnTo>
                    <a:pt x="22" y="49"/>
                  </a:lnTo>
                  <a:lnTo>
                    <a:pt x="27" y="51"/>
                  </a:lnTo>
                  <a:lnTo>
                    <a:pt x="32" y="52"/>
                  </a:lnTo>
                  <a:lnTo>
                    <a:pt x="36" y="53"/>
                  </a:lnTo>
                  <a:lnTo>
                    <a:pt x="42" y="53"/>
                  </a:lnTo>
                  <a:lnTo>
                    <a:pt x="47" y="40"/>
                  </a:lnTo>
                  <a:lnTo>
                    <a:pt x="53" y="29"/>
                  </a:lnTo>
                  <a:lnTo>
                    <a:pt x="61" y="20"/>
                  </a:lnTo>
                  <a:lnTo>
                    <a:pt x="70" y="13"/>
                  </a:lnTo>
                  <a:lnTo>
                    <a:pt x="80" y="7"/>
                  </a:lnTo>
                  <a:lnTo>
                    <a:pt x="91" y="4"/>
                  </a:lnTo>
                  <a:lnTo>
                    <a:pt x="101" y="1"/>
                  </a:lnTo>
                  <a:lnTo>
                    <a:pt x="111" y="0"/>
                  </a:lnTo>
                  <a:lnTo>
                    <a:pt x="127" y="3"/>
                  </a:lnTo>
                  <a:lnTo>
                    <a:pt x="143" y="4"/>
                  </a:lnTo>
                  <a:lnTo>
                    <a:pt x="160" y="4"/>
                  </a:lnTo>
                  <a:lnTo>
                    <a:pt x="177" y="4"/>
                  </a:lnTo>
                  <a:lnTo>
                    <a:pt x="193" y="7"/>
                  </a:lnTo>
                  <a:lnTo>
                    <a:pt x="208" y="13"/>
                  </a:lnTo>
                  <a:lnTo>
                    <a:pt x="221" y="25"/>
                  </a:lnTo>
                  <a:lnTo>
                    <a:pt x="231" y="43"/>
                  </a:lnTo>
                  <a:close/>
                </a:path>
              </a:pathLst>
            </a:custGeom>
            <a:solidFill>
              <a:srgbClr val="BFBFBF"/>
            </a:solidFill>
            <a:ln w="9525">
              <a:noFill/>
              <a:round/>
              <a:headEnd/>
              <a:tailEnd/>
            </a:ln>
          </p:spPr>
          <p:txBody>
            <a:bodyPr/>
            <a:lstStyle/>
            <a:p>
              <a:endParaRPr lang="id-ID"/>
            </a:p>
          </p:txBody>
        </p:sp>
        <p:sp>
          <p:nvSpPr>
            <p:cNvPr id="55304" name="Freeform 360"/>
            <p:cNvSpPr>
              <a:spLocks/>
            </p:cNvSpPr>
            <p:nvPr/>
          </p:nvSpPr>
          <p:spPr bwMode="auto">
            <a:xfrm>
              <a:off x="4709" y="1380"/>
              <a:ext cx="876" cy="67"/>
            </a:xfrm>
            <a:custGeom>
              <a:avLst/>
              <a:gdLst>
                <a:gd name="T0" fmla="*/ 565 w 876"/>
                <a:gd name="T1" fmla="*/ 67 h 67"/>
                <a:gd name="T2" fmla="*/ 544 w 876"/>
                <a:gd name="T3" fmla="*/ 67 h 67"/>
                <a:gd name="T4" fmla="*/ 513 w 876"/>
                <a:gd name="T5" fmla="*/ 67 h 67"/>
                <a:gd name="T6" fmla="*/ 476 w 876"/>
                <a:gd name="T7" fmla="*/ 67 h 67"/>
                <a:gd name="T8" fmla="*/ 439 w 876"/>
                <a:gd name="T9" fmla="*/ 67 h 67"/>
                <a:gd name="T10" fmla="*/ 404 w 876"/>
                <a:gd name="T11" fmla="*/ 67 h 67"/>
                <a:gd name="T12" fmla="*/ 378 w 876"/>
                <a:gd name="T13" fmla="*/ 67 h 67"/>
                <a:gd name="T14" fmla="*/ 363 w 876"/>
                <a:gd name="T15" fmla="*/ 67 h 67"/>
                <a:gd name="T16" fmla="*/ 188 w 876"/>
                <a:gd name="T17" fmla="*/ 52 h 67"/>
                <a:gd name="T18" fmla="*/ 10 w 876"/>
                <a:gd name="T19" fmla="*/ 36 h 67"/>
                <a:gd name="T20" fmla="*/ 3 w 876"/>
                <a:gd name="T21" fmla="*/ 26 h 67"/>
                <a:gd name="T22" fmla="*/ 0 w 876"/>
                <a:gd name="T23" fmla="*/ 16 h 67"/>
                <a:gd name="T24" fmla="*/ 4 w 876"/>
                <a:gd name="T25" fmla="*/ 12 h 67"/>
                <a:gd name="T26" fmla="*/ 321 w 876"/>
                <a:gd name="T27" fmla="*/ 29 h 67"/>
                <a:gd name="T28" fmla="*/ 341 w 876"/>
                <a:gd name="T29" fmla="*/ 29 h 67"/>
                <a:gd name="T30" fmla="*/ 390 w 876"/>
                <a:gd name="T31" fmla="*/ 29 h 67"/>
                <a:gd name="T32" fmla="*/ 452 w 876"/>
                <a:gd name="T33" fmla="*/ 30 h 67"/>
                <a:gd name="T34" fmla="*/ 509 w 876"/>
                <a:gd name="T35" fmla="*/ 33 h 67"/>
                <a:gd name="T36" fmla="*/ 570 w 876"/>
                <a:gd name="T37" fmla="*/ 35 h 67"/>
                <a:gd name="T38" fmla="*/ 632 w 876"/>
                <a:gd name="T39" fmla="*/ 33 h 67"/>
                <a:gd name="T40" fmla="*/ 693 w 876"/>
                <a:gd name="T41" fmla="*/ 28 h 67"/>
                <a:gd name="T42" fmla="*/ 750 w 876"/>
                <a:gd name="T43" fmla="*/ 20 h 67"/>
                <a:gd name="T44" fmla="*/ 802 w 876"/>
                <a:gd name="T45" fmla="*/ 13 h 67"/>
                <a:gd name="T46" fmla="*/ 841 w 876"/>
                <a:gd name="T47" fmla="*/ 7 h 67"/>
                <a:gd name="T48" fmla="*/ 867 w 876"/>
                <a:gd name="T49" fmla="*/ 2 h 67"/>
                <a:gd name="T50" fmla="*/ 876 w 876"/>
                <a:gd name="T51" fmla="*/ 0 h 67"/>
                <a:gd name="T52" fmla="*/ 869 w 876"/>
                <a:gd name="T53" fmla="*/ 23 h 67"/>
                <a:gd name="T54" fmla="*/ 860 w 876"/>
                <a:gd name="T55" fmla="*/ 26 h 67"/>
                <a:gd name="T56" fmla="*/ 841 w 876"/>
                <a:gd name="T57" fmla="*/ 32 h 67"/>
                <a:gd name="T58" fmla="*/ 812 w 876"/>
                <a:gd name="T59" fmla="*/ 38 h 67"/>
                <a:gd name="T60" fmla="*/ 775 w 876"/>
                <a:gd name="T61" fmla="*/ 45 h 67"/>
                <a:gd name="T62" fmla="*/ 728 w 876"/>
                <a:gd name="T63" fmla="*/ 52 h 67"/>
                <a:gd name="T64" fmla="*/ 672 w 876"/>
                <a:gd name="T65" fmla="*/ 59 h 67"/>
                <a:gd name="T66" fmla="*/ 607 w 876"/>
                <a:gd name="T67" fmla="*/ 65 h 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76"/>
                <a:gd name="T103" fmla="*/ 0 h 67"/>
                <a:gd name="T104" fmla="*/ 876 w 876"/>
                <a:gd name="T105" fmla="*/ 67 h 6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76" h="67">
                  <a:moveTo>
                    <a:pt x="571" y="67"/>
                  </a:moveTo>
                  <a:lnTo>
                    <a:pt x="565" y="67"/>
                  </a:lnTo>
                  <a:lnTo>
                    <a:pt x="555" y="67"/>
                  </a:lnTo>
                  <a:lnTo>
                    <a:pt x="544" y="67"/>
                  </a:lnTo>
                  <a:lnTo>
                    <a:pt x="528" y="67"/>
                  </a:lnTo>
                  <a:lnTo>
                    <a:pt x="513" y="67"/>
                  </a:lnTo>
                  <a:lnTo>
                    <a:pt x="495" y="67"/>
                  </a:lnTo>
                  <a:lnTo>
                    <a:pt x="476" y="67"/>
                  </a:lnTo>
                  <a:lnTo>
                    <a:pt x="457" y="67"/>
                  </a:lnTo>
                  <a:lnTo>
                    <a:pt x="439" y="67"/>
                  </a:lnTo>
                  <a:lnTo>
                    <a:pt x="421" y="67"/>
                  </a:lnTo>
                  <a:lnTo>
                    <a:pt x="404" y="67"/>
                  </a:lnTo>
                  <a:lnTo>
                    <a:pt x="390" y="67"/>
                  </a:lnTo>
                  <a:lnTo>
                    <a:pt x="378" y="67"/>
                  </a:lnTo>
                  <a:lnTo>
                    <a:pt x="369" y="67"/>
                  </a:lnTo>
                  <a:lnTo>
                    <a:pt x="363" y="67"/>
                  </a:lnTo>
                  <a:lnTo>
                    <a:pt x="360" y="67"/>
                  </a:lnTo>
                  <a:lnTo>
                    <a:pt x="188" y="52"/>
                  </a:lnTo>
                  <a:lnTo>
                    <a:pt x="14" y="36"/>
                  </a:lnTo>
                  <a:lnTo>
                    <a:pt x="10" y="36"/>
                  </a:lnTo>
                  <a:lnTo>
                    <a:pt x="6" y="32"/>
                  </a:lnTo>
                  <a:lnTo>
                    <a:pt x="3" y="26"/>
                  </a:lnTo>
                  <a:lnTo>
                    <a:pt x="0" y="20"/>
                  </a:lnTo>
                  <a:lnTo>
                    <a:pt x="0" y="16"/>
                  </a:lnTo>
                  <a:lnTo>
                    <a:pt x="1" y="13"/>
                  </a:lnTo>
                  <a:lnTo>
                    <a:pt x="4" y="12"/>
                  </a:lnTo>
                  <a:lnTo>
                    <a:pt x="6" y="9"/>
                  </a:lnTo>
                  <a:lnTo>
                    <a:pt x="321" y="29"/>
                  </a:lnTo>
                  <a:lnTo>
                    <a:pt x="327" y="29"/>
                  </a:lnTo>
                  <a:lnTo>
                    <a:pt x="341" y="29"/>
                  </a:lnTo>
                  <a:lnTo>
                    <a:pt x="363" y="29"/>
                  </a:lnTo>
                  <a:lnTo>
                    <a:pt x="390" y="29"/>
                  </a:lnTo>
                  <a:lnTo>
                    <a:pt x="421" y="30"/>
                  </a:lnTo>
                  <a:lnTo>
                    <a:pt x="452" y="30"/>
                  </a:lnTo>
                  <a:lnTo>
                    <a:pt x="482" y="32"/>
                  </a:lnTo>
                  <a:lnTo>
                    <a:pt x="509" y="33"/>
                  </a:lnTo>
                  <a:lnTo>
                    <a:pt x="539" y="35"/>
                  </a:lnTo>
                  <a:lnTo>
                    <a:pt x="570" y="35"/>
                  </a:lnTo>
                  <a:lnTo>
                    <a:pt x="601" y="35"/>
                  </a:lnTo>
                  <a:lnTo>
                    <a:pt x="632" y="33"/>
                  </a:lnTo>
                  <a:lnTo>
                    <a:pt x="662" y="30"/>
                  </a:lnTo>
                  <a:lnTo>
                    <a:pt x="693" y="28"/>
                  </a:lnTo>
                  <a:lnTo>
                    <a:pt x="723" y="25"/>
                  </a:lnTo>
                  <a:lnTo>
                    <a:pt x="750" y="20"/>
                  </a:lnTo>
                  <a:lnTo>
                    <a:pt x="777" y="17"/>
                  </a:lnTo>
                  <a:lnTo>
                    <a:pt x="802" y="13"/>
                  </a:lnTo>
                  <a:lnTo>
                    <a:pt x="823" y="10"/>
                  </a:lnTo>
                  <a:lnTo>
                    <a:pt x="841" y="7"/>
                  </a:lnTo>
                  <a:lnTo>
                    <a:pt x="856" y="4"/>
                  </a:lnTo>
                  <a:lnTo>
                    <a:pt x="867" y="2"/>
                  </a:lnTo>
                  <a:lnTo>
                    <a:pt x="874" y="0"/>
                  </a:lnTo>
                  <a:lnTo>
                    <a:pt x="876" y="0"/>
                  </a:lnTo>
                  <a:lnTo>
                    <a:pt x="871" y="23"/>
                  </a:lnTo>
                  <a:lnTo>
                    <a:pt x="869" y="23"/>
                  </a:lnTo>
                  <a:lnTo>
                    <a:pt x="866" y="25"/>
                  </a:lnTo>
                  <a:lnTo>
                    <a:pt x="860" y="26"/>
                  </a:lnTo>
                  <a:lnTo>
                    <a:pt x="852" y="29"/>
                  </a:lnTo>
                  <a:lnTo>
                    <a:pt x="841" y="32"/>
                  </a:lnTo>
                  <a:lnTo>
                    <a:pt x="828" y="35"/>
                  </a:lnTo>
                  <a:lnTo>
                    <a:pt x="812" y="38"/>
                  </a:lnTo>
                  <a:lnTo>
                    <a:pt x="796" y="41"/>
                  </a:lnTo>
                  <a:lnTo>
                    <a:pt x="775" y="45"/>
                  </a:lnTo>
                  <a:lnTo>
                    <a:pt x="753" y="48"/>
                  </a:lnTo>
                  <a:lnTo>
                    <a:pt x="728" y="52"/>
                  </a:lnTo>
                  <a:lnTo>
                    <a:pt x="702" y="55"/>
                  </a:lnTo>
                  <a:lnTo>
                    <a:pt x="672" y="59"/>
                  </a:lnTo>
                  <a:lnTo>
                    <a:pt x="641" y="62"/>
                  </a:lnTo>
                  <a:lnTo>
                    <a:pt x="607" y="65"/>
                  </a:lnTo>
                  <a:lnTo>
                    <a:pt x="571" y="67"/>
                  </a:lnTo>
                  <a:close/>
                </a:path>
              </a:pathLst>
            </a:custGeom>
            <a:solidFill>
              <a:srgbClr val="A81900"/>
            </a:solidFill>
            <a:ln w="9525">
              <a:noFill/>
              <a:round/>
              <a:headEnd/>
              <a:tailEnd/>
            </a:ln>
          </p:spPr>
          <p:txBody>
            <a:bodyPr/>
            <a:lstStyle/>
            <a:p>
              <a:endParaRPr lang="id-ID"/>
            </a:p>
          </p:txBody>
        </p:sp>
        <p:sp>
          <p:nvSpPr>
            <p:cNvPr id="55305" name="Freeform 361"/>
            <p:cNvSpPr>
              <a:spLocks/>
            </p:cNvSpPr>
            <p:nvPr/>
          </p:nvSpPr>
          <p:spPr bwMode="auto">
            <a:xfrm>
              <a:off x="3835" y="1389"/>
              <a:ext cx="120" cy="49"/>
            </a:xfrm>
            <a:custGeom>
              <a:avLst/>
              <a:gdLst>
                <a:gd name="T0" fmla="*/ 49 w 120"/>
                <a:gd name="T1" fmla="*/ 1 h 49"/>
                <a:gd name="T2" fmla="*/ 43 w 120"/>
                <a:gd name="T3" fmla="*/ 10 h 49"/>
                <a:gd name="T4" fmla="*/ 31 w 120"/>
                <a:gd name="T5" fmla="*/ 17 h 49"/>
                <a:gd name="T6" fmla="*/ 22 w 120"/>
                <a:gd name="T7" fmla="*/ 23 h 49"/>
                <a:gd name="T8" fmla="*/ 17 w 120"/>
                <a:gd name="T9" fmla="*/ 24 h 49"/>
                <a:gd name="T10" fmla="*/ 23 w 120"/>
                <a:gd name="T11" fmla="*/ 32 h 49"/>
                <a:gd name="T12" fmla="*/ 31 w 120"/>
                <a:gd name="T13" fmla="*/ 37 h 49"/>
                <a:gd name="T14" fmla="*/ 39 w 120"/>
                <a:gd name="T15" fmla="*/ 39 h 49"/>
                <a:gd name="T16" fmla="*/ 49 w 120"/>
                <a:gd name="T17" fmla="*/ 37 h 49"/>
                <a:gd name="T18" fmla="*/ 57 w 120"/>
                <a:gd name="T19" fmla="*/ 32 h 49"/>
                <a:gd name="T20" fmla="*/ 66 w 120"/>
                <a:gd name="T21" fmla="*/ 26 h 49"/>
                <a:gd name="T22" fmla="*/ 75 w 120"/>
                <a:gd name="T23" fmla="*/ 20 h 49"/>
                <a:gd name="T24" fmla="*/ 85 w 120"/>
                <a:gd name="T25" fmla="*/ 16 h 49"/>
                <a:gd name="T26" fmla="*/ 94 w 120"/>
                <a:gd name="T27" fmla="*/ 14 h 49"/>
                <a:gd name="T28" fmla="*/ 102 w 120"/>
                <a:gd name="T29" fmla="*/ 14 h 49"/>
                <a:gd name="T30" fmla="*/ 112 w 120"/>
                <a:gd name="T31" fmla="*/ 17 h 49"/>
                <a:gd name="T32" fmla="*/ 120 w 120"/>
                <a:gd name="T33" fmla="*/ 24 h 49"/>
                <a:gd name="T34" fmla="*/ 117 w 120"/>
                <a:gd name="T35" fmla="*/ 30 h 49"/>
                <a:gd name="T36" fmla="*/ 111 w 120"/>
                <a:gd name="T37" fmla="*/ 30 h 49"/>
                <a:gd name="T38" fmla="*/ 106 w 120"/>
                <a:gd name="T39" fmla="*/ 27 h 49"/>
                <a:gd name="T40" fmla="*/ 100 w 120"/>
                <a:gd name="T41" fmla="*/ 26 h 49"/>
                <a:gd name="T42" fmla="*/ 87 w 120"/>
                <a:gd name="T43" fmla="*/ 29 h 49"/>
                <a:gd name="T44" fmla="*/ 75 w 120"/>
                <a:gd name="T45" fmla="*/ 34 h 49"/>
                <a:gd name="T46" fmla="*/ 62 w 120"/>
                <a:gd name="T47" fmla="*/ 40 h 49"/>
                <a:gd name="T48" fmla="*/ 49 w 120"/>
                <a:gd name="T49" fmla="*/ 46 h 49"/>
                <a:gd name="T50" fmla="*/ 37 w 120"/>
                <a:gd name="T51" fmla="*/ 49 h 49"/>
                <a:gd name="T52" fmla="*/ 25 w 120"/>
                <a:gd name="T53" fmla="*/ 47 h 49"/>
                <a:gd name="T54" fmla="*/ 16 w 120"/>
                <a:gd name="T55" fmla="*/ 40 h 49"/>
                <a:gd name="T56" fmla="*/ 6 w 120"/>
                <a:gd name="T57" fmla="*/ 24 h 49"/>
                <a:gd name="T58" fmla="*/ 5 w 120"/>
                <a:gd name="T59" fmla="*/ 24 h 49"/>
                <a:gd name="T60" fmla="*/ 3 w 120"/>
                <a:gd name="T61" fmla="*/ 24 h 49"/>
                <a:gd name="T62" fmla="*/ 1 w 120"/>
                <a:gd name="T63" fmla="*/ 23 h 49"/>
                <a:gd name="T64" fmla="*/ 0 w 120"/>
                <a:gd name="T65" fmla="*/ 21 h 49"/>
                <a:gd name="T66" fmla="*/ 1 w 120"/>
                <a:gd name="T67" fmla="*/ 17 h 49"/>
                <a:gd name="T68" fmla="*/ 6 w 120"/>
                <a:gd name="T69" fmla="*/ 11 h 49"/>
                <a:gd name="T70" fmla="*/ 13 w 120"/>
                <a:gd name="T71" fmla="*/ 8 h 49"/>
                <a:gd name="T72" fmla="*/ 22 w 120"/>
                <a:gd name="T73" fmla="*/ 4 h 49"/>
                <a:gd name="T74" fmla="*/ 30 w 120"/>
                <a:gd name="T75" fmla="*/ 1 h 49"/>
                <a:gd name="T76" fmla="*/ 37 w 120"/>
                <a:gd name="T77" fmla="*/ 0 h 49"/>
                <a:gd name="T78" fmla="*/ 44 w 120"/>
                <a:gd name="T79" fmla="*/ 0 h 49"/>
                <a:gd name="T80" fmla="*/ 49 w 120"/>
                <a:gd name="T81" fmla="*/ 1 h 4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0"/>
                <a:gd name="T124" fmla="*/ 0 h 49"/>
                <a:gd name="T125" fmla="*/ 120 w 120"/>
                <a:gd name="T126" fmla="*/ 49 h 4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0" h="49">
                  <a:moveTo>
                    <a:pt x="49" y="1"/>
                  </a:moveTo>
                  <a:lnTo>
                    <a:pt x="43" y="10"/>
                  </a:lnTo>
                  <a:lnTo>
                    <a:pt x="31" y="17"/>
                  </a:lnTo>
                  <a:lnTo>
                    <a:pt x="22" y="23"/>
                  </a:lnTo>
                  <a:lnTo>
                    <a:pt x="17" y="24"/>
                  </a:lnTo>
                  <a:lnTo>
                    <a:pt x="23" y="32"/>
                  </a:lnTo>
                  <a:lnTo>
                    <a:pt x="31" y="37"/>
                  </a:lnTo>
                  <a:lnTo>
                    <a:pt x="39" y="39"/>
                  </a:lnTo>
                  <a:lnTo>
                    <a:pt x="49" y="37"/>
                  </a:lnTo>
                  <a:lnTo>
                    <a:pt x="57" y="32"/>
                  </a:lnTo>
                  <a:lnTo>
                    <a:pt x="66" y="26"/>
                  </a:lnTo>
                  <a:lnTo>
                    <a:pt x="75" y="20"/>
                  </a:lnTo>
                  <a:lnTo>
                    <a:pt x="85" y="16"/>
                  </a:lnTo>
                  <a:lnTo>
                    <a:pt x="94" y="14"/>
                  </a:lnTo>
                  <a:lnTo>
                    <a:pt x="102" y="14"/>
                  </a:lnTo>
                  <a:lnTo>
                    <a:pt x="112" y="17"/>
                  </a:lnTo>
                  <a:lnTo>
                    <a:pt x="120" y="24"/>
                  </a:lnTo>
                  <a:lnTo>
                    <a:pt x="117" y="30"/>
                  </a:lnTo>
                  <a:lnTo>
                    <a:pt x="111" y="30"/>
                  </a:lnTo>
                  <a:lnTo>
                    <a:pt x="106" y="27"/>
                  </a:lnTo>
                  <a:lnTo>
                    <a:pt x="100" y="26"/>
                  </a:lnTo>
                  <a:lnTo>
                    <a:pt x="87" y="29"/>
                  </a:lnTo>
                  <a:lnTo>
                    <a:pt x="75" y="34"/>
                  </a:lnTo>
                  <a:lnTo>
                    <a:pt x="62" y="40"/>
                  </a:lnTo>
                  <a:lnTo>
                    <a:pt x="49" y="46"/>
                  </a:lnTo>
                  <a:lnTo>
                    <a:pt x="37" y="49"/>
                  </a:lnTo>
                  <a:lnTo>
                    <a:pt x="25" y="47"/>
                  </a:lnTo>
                  <a:lnTo>
                    <a:pt x="16" y="40"/>
                  </a:lnTo>
                  <a:lnTo>
                    <a:pt x="6" y="24"/>
                  </a:lnTo>
                  <a:lnTo>
                    <a:pt x="5" y="24"/>
                  </a:lnTo>
                  <a:lnTo>
                    <a:pt x="3" y="24"/>
                  </a:lnTo>
                  <a:lnTo>
                    <a:pt x="1" y="23"/>
                  </a:lnTo>
                  <a:lnTo>
                    <a:pt x="0" y="21"/>
                  </a:lnTo>
                  <a:lnTo>
                    <a:pt x="1" y="17"/>
                  </a:lnTo>
                  <a:lnTo>
                    <a:pt x="6" y="11"/>
                  </a:lnTo>
                  <a:lnTo>
                    <a:pt x="13" y="8"/>
                  </a:lnTo>
                  <a:lnTo>
                    <a:pt x="22" y="4"/>
                  </a:lnTo>
                  <a:lnTo>
                    <a:pt x="30" y="1"/>
                  </a:lnTo>
                  <a:lnTo>
                    <a:pt x="37" y="0"/>
                  </a:lnTo>
                  <a:lnTo>
                    <a:pt x="44" y="0"/>
                  </a:lnTo>
                  <a:lnTo>
                    <a:pt x="49" y="1"/>
                  </a:lnTo>
                  <a:close/>
                </a:path>
              </a:pathLst>
            </a:custGeom>
            <a:solidFill>
              <a:srgbClr val="000000"/>
            </a:solidFill>
            <a:ln w="9525">
              <a:noFill/>
              <a:round/>
              <a:headEnd/>
              <a:tailEnd/>
            </a:ln>
          </p:spPr>
          <p:txBody>
            <a:bodyPr/>
            <a:lstStyle/>
            <a:p>
              <a:endParaRPr lang="id-ID"/>
            </a:p>
          </p:txBody>
        </p:sp>
        <p:sp>
          <p:nvSpPr>
            <p:cNvPr id="55306" name="Freeform 362"/>
            <p:cNvSpPr>
              <a:spLocks/>
            </p:cNvSpPr>
            <p:nvPr/>
          </p:nvSpPr>
          <p:spPr bwMode="auto">
            <a:xfrm>
              <a:off x="3764" y="1431"/>
              <a:ext cx="31" cy="56"/>
            </a:xfrm>
            <a:custGeom>
              <a:avLst/>
              <a:gdLst>
                <a:gd name="T0" fmla="*/ 16 w 31"/>
                <a:gd name="T1" fmla="*/ 7 h 56"/>
                <a:gd name="T2" fmla="*/ 12 w 31"/>
                <a:gd name="T3" fmla="*/ 14 h 56"/>
                <a:gd name="T4" fmla="*/ 12 w 31"/>
                <a:gd name="T5" fmla="*/ 26 h 56"/>
                <a:gd name="T6" fmla="*/ 13 w 31"/>
                <a:gd name="T7" fmla="*/ 36 h 56"/>
                <a:gd name="T8" fmla="*/ 15 w 31"/>
                <a:gd name="T9" fmla="*/ 40 h 56"/>
                <a:gd name="T10" fmla="*/ 20 w 31"/>
                <a:gd name="T11" fmla="*/ 32 h 56"/>
                <a:gd name="T12" fmla="*/ 20 w 31"/>
                <a:gd name="T13" fmla="*/ 21 h 56"/>
                <a:gd name="T14" fmla="*/ 22 w 31"/>
                <a:gd name="T15" fmla="*/ 17 h 56"/>
                <a:gd name="T16" fmla="*/ 31 w 31"/>
                <a:gd name="T17" fmla="*/ 24 h 56"/>
                <a:gd name="T18" fmla="*/ 30 w 31"/>
                <a:gd name="T19" fmla="*/ 34 h 56"/>
                <a:gd name="T20" fmla="*/ 25 w 31"/>
                <a:gd name="T21" fmla="*/ 45 h 56"/>
                <a:gd name="T22" fmla="*/ 16 w 31"/>
                <a:gd name="T23" fmla="*/ 53 h 56"/>
                <a:gd name="T24" fmla="*/ 8 w 31"/>
                <a:gd name="T25" fmla="*/ 56 h 56"/>
                <a:gd name="T26" fmla="*/ 2 w 31"/>
                <a:gd name="T27" fmla="*/ 46 h 56"/>
                <a:gd name="T28" fmla="*/ 0 w 31"/>
                <a:gd name="T29" fmla="*/ 34 h 56"/>
                <a:gd name="T30" fmla="*/ 0 w 31"/>
                <a:gd name="T31" fmla="*/ 23 h 56"/>
                <a:gd name="T32" fmla="*/ 1 w 31"/>
                <a:gd name="T33" fmla="*/ 11 h 56"/>
                <a:gd name="T34" fmla="*/ 5 w 31"/>
                <a:gd name="T35" fmla="*/ 5 h 56"/>
                <a:gd name="T36" fmla="*/ 11 w 31"/>
                <a:gd name="T37" fmla="*/ 0 h 56"/>
                <a:gd name="T38" fmla="*/ 15 w 31"/>
                <a:gd name="T39" fmla="*/ 0 h 56"/>
                <a:gd name="T40" fmla="*/ 16 w 31"/>
                <a:gd name="T41" fmla="*/ 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1"/>
                <a:gd name="T64" fmla="*/ 0 h 56"/>
                <a:gd name="T65" fmla="*/ 31 w 31"/>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1" h="56">
                  <a:moveTo>
                    <a:pt x="16" y="7"/>
                  </a:moveTo>
                  <a:lnTo>
                    <a:pt x="12" y="14"/>
                  </a:lnTo>
                  <a:lnTo>
                    <a:pt x="12" y="26"/>
                  </a:lnTo>
                  <a:lnTo>
                    <a:pt x="13" y="36"/>
                  </a:lnTo>
                  <a:lnTo>
                    <a:pt x="15" y="40"/>
                  </a:lnTo>
                  <a:lnTo>
                    <a:pt x="20" y="32"/>
                  </a:lnTo>
                  <a:lnTo>
                    <a:pt x="20" y="21"/>
                  </a:lnTo>
                  <a:lnTo>
                    <a:pt x="22" y="17"/>
                  </a:lnTo>
                  <a:lnTo>
                    <a:pt x="31" y="24"/>
                  </a:lnTo>
                  <a:lnTo>
                    <a:pt x="30" y="34"/>
                  </a:lnTo>
                  <a:lnTo>
                    <a:pt x="25" y="45"/>
                  </a:lnTo>
                  <a:lnTo>
                    <a:pt x="16" y="53"/>
                  </a:lnTo>
                  <a:lnTo>
                    <a:pt x="8" y="56"/>
                  </a:lnTo>
                  <a:lnTo>
                    <a:pt x="2" y="46"/>
                  </a:lnTo>
                  <a:lnTo>
                    <a:pt x="0" y="34"/>
                  </a:lnTo>
                  <a:lnTo>
                    <a:pt x="0" y="23"/>
                  </a:lnTo>
                  <a:lnTo>
                    <a:pt x="1" y="11"/>
                  </a:lnTo>
                  <a:lnTo>
                    <a:pt x="5" y="5"/>
                  </a:lnTo>
                  <a:lnTo>
                    <a:pt x="11" y="0"/>
                  </a:lnTo>
                  <a:lnTo>
                    <a:pt x="15" y="0"/>
                  </a:lnTo>
                  <a:lnTo>
                    <a:pt x="16" y="7"/>
                  </a:lnTo>
                  <a:close/>
                </a:path>
              </a:pathLst>
            </a:custGeom>
            <a:solidFill>
              <a:srgbClr val="000000"/>
            </a:solidFill>
            <a:ln w="9525">
              <a:noFill/>
              <a:round/>
              <a:headEnd/>
              <a:tailEnd/>
            </a:ln>
          </p:spPr>
          <p:txBody>
            <a:bodyPr/>
            <a:lstStyle/>
            <a:p>
              <a:endParaRPr lang="id-ID"/>
            </a:p>
          </p:txBody>
        </p:sp>
        <p:sp>
          <p:nvSpPr>
            <p:cNvPr id="55307" name="Freeform 363"/>
            <p:cNvSpPr>
              <a:spLocks/>
            </p:cNvSpPr>
            <p:nvPr/>
          </p:nvSpPr>
          <p:spPr bwMode="auto">
            <a:xfrm>
              <a:off x="4694" y="1435"/>
              <a:ext cx="876" cy="1039"/>
            </a:xfrm>
            <a:custGeom>
              <a:avLst/>
              <a:gdLst>
                <a:gd name="T0" fmla="*/ 812 w 876"/>
                <a:gd name="T1" fmla="*/ 543 h 1039"/>
                <a:gd name="T2" fmla="*/ 411 w 876"/>
                <a:gd name="T3" fmla="*/ 915 h 1039"/>
                <a:gd name="T4" fmla="*/ 465 w 876"/>
                <a:gd name="T5" fmla="*/ 909 h 1039"/>
                <a:gd name="T6" fmla="*/ 612 w 876"/>
                <a:gd name="T7" fmla="*/ 937 h 1039"/>
                <a:gd name="T8" fmla="*/ 736 w 876"/>
                <a:gd name="T9" fmla="*/ 958 h 1039"/>
                <a:gd name="T10" fmla="*/ 769 w 876"/>
                <a:gd name="T11" fmla="*/ 330 h 1039"/>
                <a:gd name="T12" fmla="*/ 687 w 876"/>
                <a:gd name="T13" fmla="*/ 934 h 1039"/>
                <a:gd name="T14" fmla="*/ 567 w 876"/>
                <a:gd name="T15" fmla="*/ 913 h 1039"/>
                <a:gd name="T16" fmla="*/ 471 w 876"/>
                <a:gd name="T17" fmla="*/ 896 h 1039"/>
                <a:gd name="T18" fmla="*/ 430 w 876"/>
                <a:gd name="T19" fmla="*/ 887 h 1039"/>
                <a:gd name="T20" fmla="*/ 392 w 876"/>
                <a:gd name="T21" fmla="*/ 853 h 1039"/>
                <a:gd name="T22" fmla="*/ 364 w 876"/>
                <a:gd name="T23" fmla="*/ 809 h 1039"/>
                <a:gd name="T24" fmla="*/ 317 w 876"/>
                <a:gd name="T25" fmla="*/ 793 h 1039"/>
                <a:gd name="T26" fmla="*/ 265 w 876"/>
                <a:gd name="T27" fmla="*/ 785 h 1039"/>
                <a:gd name="T28" fmla="*/ 229 w 876"/>
                <a:gd name="T29" fmla="*/ 792 h 1039"/>
                <a:gd name="T30" fmla="*/ 77 w 876"/>
                <a:gd name="T31" fmla="*/ 773 h 1039"/>
                <a:gd name="T32" fmla="*/ 109 w 876"/>
                <a:gd name="T33" fmla="*/ 499 h 1039"/>
                <a:gd name="T34" fmla="*/ 140 w 876"/>
                <a:gd name="T35" fmla="*/ 179 h 1039"/>
                <a:gd name="T36" fmla="*/ 214 w 876"/>
                <a:gd name="T37" fmla="*/ 182 h 1039"/>
                <a:gd name="T38" fmla="*/ 289 w 876"/>
                <a:gd name="T39" fmla="*/ 182 h 1039"/>
                <a:gd name="T40" fmla="*/ 364 w 876"/>
                <a:gd name="T41" fmla="*/ 185 h 1039"/>
                <a:gd name="T42" fmla="*/ 364 w 876"/>
                <a:gd name="T43" fmla="*/ 600 h 1039"/>
                <a:gd name="T44" fmla="*/ 466 w 876"/>
                <a:gd name="T45" fmla="*/ 626 h 1039"/>
                <a:gd name="T46" fmla="*/ 537 w 876"/>
                <a:gd name="T47" fmla="*/ 727 h 1039"/>
                <a:gd name="T48" fmla="*/ 616 w 876"/>
                <a:gd name="T49" fmla="*/ 830 h 1039"/>
                <a:gd name="T50" fmla="*/ 705 w 876"/>
                <a:gd name="T51" fmla="*/ 848 h 1039"/>
                <a:gd name="T52" fmla="*/ 660 w 876"/>
                <a:gd name="T53" fmla="*/ 478 h 1039"/>
                <a:gd name="T54" fmla="*/ 566 w 876"/>
                <a:gd name="T55" fmla="*/ 195 h 1039"/>
                <a:gd name="T56" fmla="*/ 635 w 876"/>
                <a:gd name="T57" fmla="*/ 191 h 1039"/>
                <a:gd name="T58" fmla="*/ 702 w 876"/>
                <a:gd name="T59" fmla="*/ 189 h 1039"/>
                <a:gd name="T60" fmla="*/ 769 w 876"/>
                <a:gd name="T61" fmla="*/ 178 h 1039"/>
                <a:gd name="T62" fmla="*/ 744 w 876"/>
                <a:gd name="T63" fmla="*/ 171 h 1039"/>
                <a:gd name="T64" fmla="*/ 676 w 876"/>
                <a:gd name="T65" fmla="*/ 173 h 1039"/>
                <a:gd name="T66" fmla="*/ 606 w 876"/>
                <a:gd name="T67" fmla="*/ 175 h 1039"/>
                <a:gd name="T68" fmla="*/ 567 w 876"/>
                <a:gd name="T69" fmla="*/ 149 h 1039"/>
                <a:gd name="T70" fmla="*/ 554 w 876"/>
                <a:gd name="T71" fmla="*/ 162 h 1039"/>
                <a:gd name="T72" fmla="*/ 466 w 876"/>
                <a:gd name="T73" fmla="*/ 173 h 1039"/>
                <a:gd name="T74" fmla="*/ 378 w 876"/>
                <a:gd name="T75" fmla="*/ 153 h 1039"/>
                <a:gd name="T76" fmla="*/ 364 w 876"/>
                <a:gd name="T77" fmla="*/ 133 h 1039"/>
                <a:gd name="T78" fmla="*/ 316 w 876"/>
                <a:gd name="T79" fmla="*/ 168 h 1039"/>
                <a:gd name="T80" fmla="*/ 235 w 876"/>
                <a:gd name="T81" fmla="*/ 163 h 1039"/>
                <a:gd name="T82" fmla="*/ 224 w 876"/>
                <a:gd name="T83" fmla="*/ 103 h 1039"/>
                <a:gd name="T84" fmla="*/ 213 w 876"/>
                <a:gd name="T85" fmla="*/ 163 h 1039"/>
                <a:gd name="T86" fmla="*/ 151 w 876"/>
                <a:gd name="T87" fmla="*/ 163 h 1039"/>
                <a:gd name="T88" fmla="*/ 122 w 876"/>
                <a:gd name="T89" fmla="*/ 91 h 1039"/>
                <a:gd name="T90" fmla="*/ 799 w 876"/>
                <a:gd name="T91" fmla="*/ 72 h 1039"/>
                <a:gd name="T92" fmla="*/ 575 w 876"/>
                <a:gd name="T93" fmla="*/ 81 h 1039"/>
                <a:gd name="T94" fmla="*/ 298 w 876"/>
                <a:gd name="T95" fmla="*/ 75 h 1039"/>
                <a:gd name="T96" fmla="*/ 198 w 876"/>
                <a:gd name="T97" fmla="*/ 67 h 1039"/>
                <a:gd name="T98" fmla="*/ 119 w 876"/>
                <a:gd name="T99" fmla="*/ 62 h 1039"/>
                <a:gd name="T100" fmla="*/ 107 w 876"/>
                <a:gd name="T101" fmla="*/ 100 h 1039"/>
                <a:gd name="T102" fmla="*/ 92 w 876"/>
                <a:gd name="T103" fmla="*/ 526 h 1039"/>
                <a:gd name="T104" fmla="*/ 59 w 876"/>
                <a:gd name="T105" fmla="*/ 785 h 1039"/>
                <a:gd name="T106" fmla="*/ 123 w 876"/>
                <a:gd name="T107" fmla="*/ 808 h 1039"/>
                <a:gd name="T108" fmla="*/ 161 w 876"/>
                <a:gd name="T109" fmla="*/ 853 h 1039"/>
                <a:gd name="T110" fmla="*/ 37 w 876"/>
                <a:gd name="T111" fmla="*/ 87 h 1039"/>
                <a:gd name="T112" fmla="*/ 738 w 876"/>
                <a:gd name="T113" fmla="*/ 20 h 1039"/>
                <a:gd name="T114" fmla="*/ 852 w 876"/>
                <a:gd name="T115" fmla="*/ 3 h 10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76"/>
                <a:gd name="T175" fmla="*/ 0 h 1039"/>
                <a:gd name="T176" fmla="*/ 876 w 876"/>
                <a:gd name="T177" fmla="*/ 1039 h 103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76" h="1039">
                  <a:moveTo>
                    <a:pt x="842" y="230"/>
                  </a:moveTo>
                  <a:lnTo>
                    <a:pt x="836" y="291"/>
                  </a:lnTo>
                  <a:lnTo>
                    <a:pt x="826" y="382"/>
                  </a:lnTo>
                  <a:lnTo>
                    <a:pt x="818" y="476"/>
                  </a:lnTo>
                  <a:lnTo>
                    <a:pt x="812" y="543"/>
                  </a:lnTo>
                  <a:lnTo>
                    <a:pt x="807" y="1039"/>
                  </a:lnTo>
                  <a:lnTo>
                    <a:pt x="399" y="961"/>
                  </a:lnTo>
                  <a:lnTo>
                    <a:pt x="405" y="947"/>
                  </a:lnTo>
                  <a:lnTo>
                    <a:pt x="409" y="931"/>
                  </a:lnTo>
                  <a:lnTo>
                    <a:pt x="411" y="915"/>
                  </a:lnTo>
                  <a:lnTo>
                    <a:pt x="412" y="899"/>
                  </a:lnTo>
                  <a:lnTo>
                    <a:pt x="416" y="900"/>
                  </a:lnTo>
                  <a:lnTo>
                    <a:pt x="427" y="902"/>
                  </a:lnTo>
                  <a:lnTo>
                    <a:pt x="443" y="905"/>
                  </a:lnTo>
                  <a:lnTo>
                    <a:pt x="465" y="909"/>
                  </a:lnTo>
                  <a:lnTo>
                    <a:pt x="490" y="913"/>
                  </a:lnTo>
                  <a:lnTo>
                    <a:pt x="518" y="919"/>
                  </a:lnTo>
                  <a:lnTo>
                    <a:pt x="549" y="925"/>
                  </a:lnTo>
                  <a:lnTo>
                    <a:pt x="580" y="931"/>
                  </a:lnTo>
                  <a:lnTo>
                    <a:pt x="612" y="937"/>
                  </a:lnTo>
                  <a:lnTo>
                    <a:pt x="643" y="942"/>
                  </a:lnTo>
                  <a:lnTo>
                    <a:pt x="672" y="948"/>
                  </a:lnTo>
                  <a:lnTo>
                    <a:pt x="696" y="952"/>
                  </a:lnTo>
                  <a:lnTo>
                    <a:pt x="719" y="955"/>
                  </a:lnTo>
                  <a:lnTo>
                    <a:pt x="736" y="958"/>
                  </a:lnTo>
                  <a:lnTo>
                    <a:pt x="746" y="960"/>
                  </a:lnTo>
                  <a:lnTo>
                    <a:pt x="751" y="960"/>
                  </a:lnTo>
                  <a:lnTo>
                    <a:pt x="814" y="84"/>
                  </a:lnTo>
                  <a:lnTo>
                    <a:pt x="802" y="82"/>
                  </a:lnTo>
                  <a:lnTo>
                    <a:pt x="769" y="330"/>
                  </a:lnTo>
                  <a:lnTo>
                    <a:pt x="736" y="942"/>
                  </a:lnTo>
                  <a:lnTo>
                    <a:pt x="730" y="941"/>
                  </a:lnTo>
                  <a:lnTo>
                    <a:pt x="720" y="939"/>
                  </a:lnTo>
                  <a:lnTo>
                    <a:pt x="705" y="938"/>
                  </a:lnTo>
                  <a:lnTo>
                    <a:pt x="687" y="934"/>
                  </a:lnTo>
                  <a:lnTo>
                    <a:pt x="666" y="931"/>
                  </a:lnTo>
                  <a:lnTo>
                    <a:pt x="642" y="926"/>
                  </a:lnTo>
                  <a:lnTo>
                    <a:pt x="618" y="922"/>
                  </a:lnTo>
                  <a:lnTo>
                    <a:pt x="593" y="918"/>
                  </a:lnTo>
                  <a:lnTo>
                    <a:pt x="567" y="913"/>
                  </a:lnTo>
                  <a:lnTo>
                    <a:pt x="543" y="909"/>
                  </a:lnTo>
                  <a:lnTo>
                    <a:pt x="521" y="905"/>
                  </a:lnTo>
                  <a:lnTo>
                    <a:pt x="501" y="902"/>
                  </a:lnTo>
                  <a:lnTo>
                    <a:pt x="484" y="899"/>
                  </a:lnTo>
                  <a:lnTo>
                    <a:pt x="471" y="896"/>
                  </a:lnTo>
                  <a:lnTo>
                    <a:pt x="462" y="895"/>
                  </a:lnTo>
                  <a:lnTo>
                    <a:pt x="460" y="895"/>
                  </a:lnTo>
                  <a:lnTo>
                    <a:pt x="450" y="892"/>
                  </a:lnTo>
                  <a:lnTo>
                    <a:pt x="441" y="890"/>
                  </a:lnTo>
                  <a:lnTo>
                    <a:pt x="430" y="887"/>
                  </a:lnTo>
                  <a:lnTo>
                    <a:pt x="419" y="886"/>
                  </a:lnTo>
                  <a:lnTo>
                    <a:pt x="410" y="882"/>
                  </a:lnTo>
                  <a:lnTo>
                    <a:pt x="403" y="876"/>
                  </a:lnTo>
                  <a:lnTo>
                    <a:pt x="396" y="866"/>
                  </a:lnTo>
                  <a:lnTo>
                    <a:pt x="392" y="853"/>
                  </a:lnTo>
                  <a:lnTo>
                    <a:pt x="390" y="841"/>
                  </a:lnTo>
                  <a:lnTo>
                    <a:pt x="386" y="831"/>
                  </a:lnTo>
                  <a:lnTo>
                    <a:pt x="379" y="822"/>
                  </a:lnTo>
                  <a:lnTo>
                    <a:pt x="372" y="815"/>
                  </a:lnTo>
                  <a:lnTo>
                    <a:pt x="364" y="809"/>
                  </a:lnTo>
                  <a:lnTo>
                    <a:pt x="355" y="804"/>
                  </a:lnTo>
                  <a:lnTo>
                    <a:pt x="346" y="799"/>
                  </a:lnTo>
                  <a:lnTo>
                    <a:pt x="337" y="795"/>
                  </a:lnTo>
                  <a:lnTo>
                    <a:pt x="327" y="795"/>
                  </a:lnTo>
                  <a:lnTo>
                    <a:pt x="317" y="793"/>
                  </a:lnTo>
                  <a:lnTo>
                    <a:pt x="306" y="792"/>
                  </a:lnTo>
                  <a:lnTo>
                    <a:pt x="297" y="789"/>
                  </a:lnTo>
                  <a:lnTo>
                    <a:pt x="286" y="788"/>
                  </a:lnTo>
                  <a:lnTo>
                    <a:pt x="276" y="786"/>
                  </a:lnTo>
                  <a:lnTo>
                    <a:pt x="265" y="785"/>
                  </a:lnTo>
                  <a:lnTo>
                    <a:pt x="254" y="785"/>
                  </a:lnTo>
                  <a:lnTo>
                    <a:pt x="252" y="785"/>
                  </a:lnTo>
                  <a:lnTo>
                    <a:pt x="247" y="786"/>
                  </a:lnTo>
                  <a:lnTo>
                    <a:pt x="239" y="789"/>
                  </a:lnTo>
                  <a:lnTo>
                    <a:pt x="229" y="792"/>
                  </a:lnTo>
                  <a:lnTo>
                    <a:pt x="217" y="796"/>
                  </a:lnTo>
                  <a:lnTo>
                    <a:pt x="207" y="802"/>
                  </a:lnTo>
                  <a:lnTo>
                    <a:pt x="197" y="808"/>
                  </a:lnTo>
                  <a:lnTo>
                    <a:pt x="189" y="815"/>
                  </a:lnTo>
                  <a:lnTo>
                    <a:pt x="77" y="773"/>
                  </a:lnTo>
                  <a:lnTo>
                    <a:pt x="82" y="741"/>
                  </a:lnTo>
                  <a:lnTo>
                    <a:pt x="88" y="691"/>
                  </a:lnTo>
                  <a:lnTo>
                    <a:pt x="95" y="630"/>
                  </a:lnTo>
                  <a:lnTo>
                    <a:pt x="102" y="564"/>
                  </a:lnTo>
                  <a:lnTo>
                    <a:pt x="109" y="499"/>
                  </a:lnTo>
                  <a:lnTo>
                    <a:pt x="115" y="445"/>
                  </a:lnTo>
                  <a:lnTo>
                    <a:pt x="119" y="408"/>
                  </a:lnTo>
                  <a:lnTo>
                    <a:pt x="120" y="393"/>
                  </a:lnTo>
                  <a:lnTo>
                    <a:pt x="126" y="178"/>
                  </a:lnTo>
                  <a:lnTo>
                    <a:pt x="140" y="179"/>
                  </a:lnTo>
                  <a:lnTo>
                    <a:pt x="155" y="181"/>
                  </a:lnTo>
                  <a:lnTo>
                    <a:pt x="170" y="181"/>
                  </a:lnTo>
                  <a:lnTo>
                    <a:pt x="185" y="182"/>
                  </a:lnTo>
                  <a:lnTo>
                    <a:pt x="199" y="182"/>
                  </a:lnTo>
                  <a:lnTo>
                    <a:pt x="214" y="182"/>
                  </a:lnTo>
                  <a:lnTo>
                    <a:pt x="229" y="182"/>
                  </a:lnTo>
                  <a:lnTo>
                    <a:pt x="243" y="182"/>
                  </a:lnTo>
                  <a:lnTo>
                    <a:pt x="259" y="182"/>
                  </a:lnTo>
                  <a:lnTo>
                    <a:pt x="273" y="182"/>
                  </a:lnTo>
                  <a:lnTo>
                    <a:pt x="289" y="182"/>
                  </a:lnTo>
                  <a:lnTo>
                    <a:pt x="303" y="182"/>
                  </a:lnTo>
                  <a:lnTo>
                    <a:pt x="318" y="184"/>
                  </a:lnTo>
                  <a:lnTo>
                    <a:pt x="334" y="184"/>
                  </a:lnTo>
                  <a:lnTo>
                    <a:pt x="348" y="184"/>
                  </a:lnTo>
                  <a:lnTo>
                    <a:pt x="364" y="185"/>
                  </a:lnTo>
                  <a:lnTo>
                    <a:pt x="365" y="324"/>
                  </a:lnTo>
                  <a:lnTo>
                    <a:pt x="365" y="366"/>
                  </a:lnTo>
                  <a:lnTo>
                    <a:pt x="365" y="460"/>
                  </a:lnTo>
                  <a:lnTo>
                    <a:pt x="364" y="555"/>
                  </a:lnTo>
                  <a:lnTo>
                    <a:pt x="364" y="600"/>
                  </a:lnTo>
                  <a:lnTo>
                    <a:pt x="372" y="606"/>
                  </a:lnTo>
                  <a:lnTo>
                    <a:pt x="389" y="611"/>
                  </a:lnTo>
                  <a:lnTo>
                    <a:pt x="411" y="616"/>
                  </a:lnTo>
                  <a:lnTo>
                    <a:pt x="437" y="621"/>
                  </a:lnTo>
                  <a:lnTo>
                    <a:pt x="466" y="626"/>
                  </a:lnTo>
                  <a:lnTo>
                    <a:pt x="494" y="630"/>
                  </a:lnTo>
                  <a:lnTo>
                    <a:pt x="521" y="633"/>
                  </a:lnTo>
                  <a:lnTo>
                    <a:pt x="542" y="635"/>
                  </a:lnTo>
                  <a:lnTo>
                    <a:pt x="541" y="663"/>
                  </a:lnTo>
                  <a:lnTo>
                    <a:pt x="537" y="727"/>
                  </a:lnTo>
                  <a:lnTo>
                    <a:pt x="537" y="791"/>
                  </a:lnTo>
                  <a:lnTo>
                    <a:pt x="542" y="824"/>
                  </a:lnTo>
                  <a:lnTo>
                    <a:pt x="563" y="824"/>
                  </a:lnTo>
                  <a:lnTo>
                    <a:pt x="589" y="827"/>
                  </a:lnTo>
                  <a:lnTo>
                    <a:pt x="616" y="830"/>
                  </a:lnTo>
                  <a:lnTo>
                    <a:pt x="643" y="835"/>
                  </a:lnTo>
                  <a:lnTo>
                    <a:pt x="667" y="840"/>
                  </a:lnTo>
                  <a:lnTo>
                    <a:pt x="687" y="844"/>
                  </a:lnTo>
                  <a:lnTo>
                    <a:pt x="700" y="847"/>
                  </a:lnTo>
                  <a:lnTo>
                    <a:pt x="705" y="848"/>
                  </a:lnTo>
                  <a:lnTo>
                    <a:pt x="721" y="480"/>
                  </a:lnTo>
                  <a:lnTo>
                    <a:pt x="717" y="480"/>
                  </a:lnTo>
                  <a:lnTo>
                    <a:pt x="704" y="480"/>
                  </a:lnTo>
                  <a:lnTo>
                    <a:pt x="683" y="480"/>
                  </a:lnTo>
                  <a:lnTo>
                    <a:pt x="660" y="478"/>
                  </a:lnTo>
                  <a:lnTo>
                    <a:pt x="632" y="477"/>
                  </a:lnTo>
                  <a:lnTo>
                    <a:pt x="606" y="473"/>
                  </a:lnTo>
                  <a:lnTo>
                    <a:pt x="581" y="468"/>
                  </a:lnTo>
                  <a:lnTo>
                    <a:pt x="560" y="461"/>
                  </a:lnTo>
                  <a:lnTo>
                    <a:pt x="566" y="195"/>
                  </a:lnTo>
                  <a:lnTo>
                    <a:pt x="580" y="194"/>
                  </a:lnTo>
                  <a:lnTo>
                    <a:pt x="593" y="192"/>
                  </a:lnTo>
                  <a:lnTo>
                    <a:pt x="607" y="192"/>
                  </a:lnTo>
                  <a:lnTo>
                    <a:pt x="622" y="191"/>
                  </a:lnTo>
                  <a:lnTo>
                    <a:pt x="635" y="191"/>
                  </a:lnTo>
                  <a:lnTo>
                    <a:pt x="649" y="191"/>
                  </a:lnTo>
                  <a:lnTo>
                    <a:pt x="662" y="191"/>
                  </a:lnTo>
                  <a:lnTo>
                    <a:pt x="676" y="191"/>
                  </a:lnTo>
                  <a:lnTo>
                    <a:pt x="689" y="189"/>
                  </a:lnTo>
                  <a:lnTo>
                    <a:pt x="702" y="189"/>
                  </a:lnTo>
                  <a:lnTo>
                    <a:pt x="716" y="188"/>
                  </a:lnTo>
                  <a:lnTo>
                    <a:pt x="730" y="186"/>
                  </a:lnTo>
                  <a:lnTo>
                    <a:pt x="743" y="184"/>
                  </a:lnTo>
                  <a:lnTo>
                    <a:pt x="756" y="182"/>
                  </a:lnTo>
                  <a:lnTo>
                    <a:pt x="769" y="178"/>
                  </a:lnTo>
                  <a:lnTo>
                    <a:pt x="782" y="173"/>
                  </a:lnTo>
                  <a:lnTo>
                    <a:pt x="782" y="168"/>
                  </a:lnTo>
                  <a:lnTo>
                    <a:pt x="769" y="169"/>
                  </a:lnTo>
                  <a:lnTo>
                    <a:pt x="757" y="169"/>
                  </a:lnTo>
                  <a:lnTo>
                    <a:pt x="744" y="171"/>
                  </a:lnTo>
                  <a:lnTo>
                    <a:pt x="730" y="171"/>
                  </a:lnTo>
                  <a:lnTo>
                    <a:pt x="717" y="172"/>
                  </a:lnTo>
                  <a:lnTo>
                    <a:pt x="704" y="172"/>
                  </a:lnTo>
                  <a:lnTo>
                    <a:pt x="689" y="172"/>
                  </a:lnTo>
                  <a:lnTo>
                    <a:pt x="676" y="173"/>
                  </a:lnTo>
                  <a:lnTo>
                    <a:pt x="662" y="173"/>
                  </a:lnTo>
                  <a:lnTo>
                    <a:pt x="648" y="173"/>
                  </a:lnTo>
                  <a:lnTo>
                    <a:pt x="635" y="175"/>
                  </a:lnTo>
                  <a:lnTo>
                    <a:pt x="620" y="175"/>
                  </a:lnTo>
                  <a:lnTo>
                    <a:pt x="606" y="175"/>
                  </a:lnTo>
                  <a:lnTo>
                    <a:pt x="593" y="175"/>
                  </a:lnTo>
                  <a:lnTo>
                    <a:pt x="579" y="176"/>
                  </a:lnTo>
                  <a:lnTo>
                    <a:pt x="566" y="176"/>
                  </a:lnTo>
                  <a:lnTo>
                    <a:pt x="566" y="163"/>
                  </a:lnTo>
                  <a:lnTo>
                    <a:pt x="567" y="149"/>
                  </a:lnTo>
                  <a:lnTo>
                    <a:pt x="564" y="136"/>
                  </a:lnTo>
                  <a:lnTo>
                    <a:pt x="557" y="130"/>
                  </a:lnTo>
                  <a:lnTo>
                    <a:pt x="555" y="140"/>
                  </a:lnTo>
                  <a:lnTo>
                    <a:pt x="554" y="150"/>
                  </a:lnTo>
                  <a:lnTo>
                    <a:pt x="554" y="162"/>
                  </a:lnTo>
                  <a:lnTo>
                    <a:pt x="554" y="173"/>
                  </a:lnTo>
                  <a:lnTo>
                    <a:pt x="532" y="173"/>
                  </a:lnTo>
                  <a:lnTo>
                    <a:pt x="510" y="173"/>
                  </a:lnTo>
                  <a:lnTo>
                    <a:pt x="487" y="173"/>
                  </a:lnTo>
                  <a:lnTo>
                    <a:pt x="466" y="173"/>
                  </a:lnTo>
                  <a:lnTo>
                    <a:pt x="443" y="172"/>
                  </a:lnTo>
                  <a:lnTo>
                    <a:pt x="421" y="171"/>
                  </a:lnTo>
                  <a:lnTo>
                    <a:pt x="399" y="169"/>
                  </a:lnTo>
                  <a:lnTo>
                    <a:pt x="378" y="168"/>
                  </a:lnTo>
                  <a:lnTo>
                    <a:pt x="378" y="153"/>
                  </a:lnTo>
                  <a:lnTo>
                    <a:pt x="377" y="139"/>
                  </a:lnTo>
                  <a:lnTo>
                    <a:pt x="374" y="124"/>
                  </a:lnTo>
                  <a:lnTo>
                    <a:pt x="372" y="110"/>
                  </a:lnTo>
                  <a:lnTo>
                    <a:pt x="364" y="119"/>
                  </a:lnTo>
                  <a:lnTo>
                    <a:pt x="364" y="133"/>
                  </a:lnTo>
                  <a:lnTo>
                    <a:pt x="366" y="149"/>
                  </a:lnTo>
                  <a:lnTo>
                    <a:pt x="365" y="165"/>
                  </a:lnTo>
                  <a:lnTo>
                    <a:pt x="348" y="166"/>
                  </a:lnTo>
                  <a:lnTo>
                    <a:pt x="333" y="168"/>
                  </a:lnTo>
                  <a:lnTo>
                    <a:pt x="316" y="168"/>
                  </a:lnTo>
                  <a:lnTo>
                    <a:pt x="301" y="168"/>
                  </a:lnTo>
                  <a:lnTo>
                    <a:pt x="284" y="166"/>
                  </a:lnTo>
                  <a:lnTo>
                    <a:pt x="267" y="165"/>
                  </a:lnTo>
                  <a:lnTo>
                    <a:pt x="252" y="165"/>
                  </a:lnTo>
                  <a:lnTo>
                    <a:pt x="235" y="163"/>
                  </a:lnTo>
                  <a:lnTo>
                    <a:pt x="235" y="149"/>
                  </a:lnTo>
                  <a:lnTo>
                    <a:pt x="235" y="133"/>
                  </a:lnTo>
                  <a:lnTo>
                    <a:pt x="234" y="117"/>
                  </a:lnTo>
                  <a:lnTo>
                    <a:pt x="229" y="103"/>
                  </a:lnTo>
                  <a:lnTo>
                    <a:pt x="224" y="103"/>
                  </a:lnTo>
                  <a:lnTo>
                    <a:pt x="224" y="117"/>
                  </a:lnTo>
                  <a:lnTo>
                    <a:pt x="224" y="133"/>
                  </a:lnTo>
                  <a:lnTo>
                    <a:pt x="224" y="149"/>
                  </a:lnTo>
                  <a:lnTo>
                    <a:pt x="224" y="163"/>
                  </a:lnTo>
                  <a:lnTo>
                    <a:pt x="213" y="163"/>
                  </a:lnTo>
                  <a:lnTo>
                    <a:pt x="199" y="163"/>
                  </a:lnTo>
                  <a:lnTo>
                    <a:pt x="188" y="163"/>
                  </a:lnTo>
                  <a:lnTo>
                    <a:pt x="176" y="163"/>
                  </a:lnTo>
                  <a:lnTo>
                    <a:pt x="163" y="163"/>
                  </a:lnTo>
                  <a:lnTo>
                    <a:pt x="151" y="163"/>
                  </a:lnTo>
                  <a:lnTo>
                    <a:pt x="139" y="162"/>
                  </a:lnTo>
                  <a:lnTo>
                    <a:pt x="127" y="159"/>
                  </a:lnTo>
                  <a:lnTo>
                    <a:pt x="126" y="137"/>
                  </a:lnTo>
                  <a:lnTo>
                    <a:pt x="125" y="114"/>
                  </a:lnTo>
                  <a:lnTo>
                    <a:pt x="122" y="91"/>
                  </a:lnTo>
                  <a:lnTo>
                    <a:pt x="120" y="72"/>
                  </a:lnTo>
                  <a:lnTo>
                    <a:pt x="345" y="91"/>
                  </a:lnTo>
                  <a:lnTo>
                    <a:pt x="519" y="97"/>
                  </a:lnTo>
                  <a:lnTo>
                    <a:pt x="655" y="91"/>
                  </a:lnTo>
                  <a:lnTo>
                    <a:pt x="799" y="72"/>
                  </a:lnTo>
                  <a:lnTo>
                    <a:pt x="800" y="69"/>
                  </a:lnTo>
                  <a:lnTo>
                    <a:pt x="799" y="65"/>
                  </a:lnTo>
                  <a:lnTo>
                    <a:pt x="798" y="62"/>
                  </a:lnTo>
                  <a:lnTo>
                    <a:pt x="798" y="61"/>
                  </a:lnTo>
                  <a:lnTo>
                    <a:pt x="575" y="81"/>
                  </a:lnTo>
                  <a:lnTo>
                    <a:pt x="345" y="78"/>
                  </a:lnTo>
                  <a:lnTo>
                    <a:pt x="337" y="78"/>
                  </a:lnTo>
                  <a:lnTo>
                    <a:pt x="328" y="77"/>
                  </a:lnTo>
                  <a:lnTo>
                    <a:pt x="314" y="77"/>
                  </a:lnTo>
                  <a:lnTo>
                    <a:pt x="298" y="75"/>
                  </a:lnTo>
                  <a:lnTo>
                    <a:pt x="279" y="72"/>
                  </a:lnTo>
                  <a:lnTo>
                    <a:pt x="260" y="71"/>
                  </a:lnTo>
                  <a:lnTo>
                    <a:pt x="240" y="69"/>
                  </a:lnTo>
                  <a:lnTo>
                    <a:pt x="218" y="68"/>
                  </a:lnTo>
                  <a:lnTo>
                    <a:pt x="198" y="67"/>
                  </a:lnTo>
                  <a:lnTo>
                    <a:pt x="178" y="65"/>
                  </a:lnTo>
                  <a:lnTo>
                    <a:pt x="160" y="64"/>
                  </a:lnTo>
                  <a:lnTo>
                    <a:pt x="144" y="62"/>
                  </a:lnTo>
                  <a:lnTo>
                    <a:pt x="129" y="62"/>
                  </a:lnTo>
                  <a:lnTo>
                    <a:pt x="119" y="62"/>
                  </a:lnTo>
                  <a:lnTo>
                    <a:pt x="111" y="62"/>
                  </a:lnTo>
                  <a:lnTo>
                    <a:pt x="108" y="64"/>
                  </a:lnTo>
                  <a:lnTo>
                    <a:pt x="109" y="77"/>
                  </a:lnTo>
                  <a:lnTo>
                    <a:pt x="107" y="88"/>
                  </a:lnTo>
                  <a:lnTo>
                    <a:pt x="107" y="100"/>
                  </a:lnTo>
                  <a:lnTo>
                    <a:pt x="109" y="110"/>
                  </a:lnTo>
                  <a:lnTo>
                    <a:pt x="103" y="418"/>
                  </a:lnTo>
                  <a:lnTo>
                    <a:pt x="102" y="432"/>
                  </a:lnTo>
                  <a:lnTo>
                    <a:pt x="98" y="471"/>
                  </a:lnTo>
                  <a:lnTo>
                    <a:pt x="92" y="526"/>
                  </a:lnTo>
                  <a:lnTo>
                    <a:pt x="86" y="590"/>
                  </a:lnTo>
                  <a:lnTo>
                    <a:pt x="79" y="655"/>
                  </a:lnTo>
                  <a:lnTo>
                    <a:pt x="71" y="714"/>
                  </a:lnTo>
                  <a:lnTo>
                    <a:pt x="65" y="760"/>
                  </a:lnTo>
                  <a:lnTo>
                    <a:pt x="59" y="785"/>
                  </a:lnTo>
                  <a:lnTo>
                    <a:pt x="63" y="786"/>
                  </a:lnTo>
                  <a:lnTo>
                    <a:pt x="72" y="791"/>
                  </a:lnTo>
                  <a:lnTo>
                    <a:pt x="86" y="795"/>
                  </a:lnTo>
                  <a:lnTo>
                    <a:pt x="104" y="802"/>
                  </a:lnTo>
                  <a:lnTo>
                    <a:pt x="123" y="808"/>
                  </a:lnTo>
                  <a:lnTo>
                    <a:pt x="144" y="815"/>
                  </a:lnTo>
                  <a:lnTo>
                    <a:pt x="161" y="819"/>
                  </a:lnTo>
                  <a:lnTo>
                    <a:pt x="177" y="824"/>
                  </a:lnTo>
                  <a:lnTo>
                    <a:pt x="170" y="838"/>
                  </a:lnTo>
                  <a:lnTo>
                    <a:pt x="161" y="853"/>
                  </a:lnTo>
                  <a:lnTo>
                    <a:pt x="154" y="869"/>
                  </a:lnTo>
                  <a:lnTo>
                    <a:pt x="150" y="886"/>
                  </a:lnTo>
                  <a:lnTo>
                    <a:pt x="0" y="844"/>
                  </a:lnTo>
                  <a:lnTo>
                    <a:pt x="38" y="371"/>
                  </a:lnTo>
                  <a:lnTo>
                    <a:pt x="37" y="87"/>
                  </a:lnTo>
                  <a:lnTo>
                    <a:pt x="31" y="10"/>
                  </a:lnTo>
                  <a:lnTo>
                    <a:pt x="364" y="36"/>
                  </a:lnTo>
                  <a:lnTo>
                    <a:pt x="574" y="36"/>
                  </a:lnTo>
                  <a:lnTo>
                    <a:pt x="732" y="22"/>
                  </a:lnTo>
                  <a:lnTo>
                    <a:pt x="738" y="20"/>
                  </a:lnTo>
                  <a:lnTo>
                    <a:pt x="754" y="19"/>
                  </a:lnTo>
                  <a:lnTo>
                    <a:pt x="776" y="15"/>
                  </a:lnTo>
                  <a:lnTo>
                    <a:pt x="802" y="10"/>
                  </a:lnTo>
                  <a:lnTo>
                    <a:pt x="828" y="7"/>
                  </a:lnTo>
                  <a:lnTo>
                    <a:pt x="852" y="3"/>
                  </a:lnTo>
                  <a:lnTo>
                    <a:pt x="869" y="1"/>
                  </a:lnTo>
                  <a:lnTo>
                    <a:pt x="876" y="0"/>
                  </a:lnTo>
                  <a:lnTo>
                    <a:pt x="842" y="230"/>
                  </a:lnTo>
                  <a:close/>
                </a:path>
              </a:pathLst>
            </a:custGeom>
            <a:solidFill>
              <a:srgbClr val="FFFF7C"/>
            </a:solidFill>
            <a:ln w="9525">
              <a:noFill/>
              <a:round/>
              <a:headEnd/>
              <a:tailEnd/>
            </a:ln>
          </p:spPr>
          <p:txBody>
            <a:bodyPr/>
            <a:lstStyle/>
            <a:p>
              <a:endParaRPr lang="id-ID"/>
            </a:p>
          </p:txBody>
        </p:sp>
        <p:sp>
          <p:nvSpPr>
            <p:cNvPr id="55308" name="Freeform 364"/>
            <p:cNvSpPr>
              <a:spLocks/>
            </p:cNvSpPr>
            <p:nvPr/>
          </p:nvSpPr>
          <p:spPr bwMode="auto">
            <a:xfrm>
              <a:off x="3811" y="1467"/>
              <a:ext cx="148" cy="312"/>
            </a:xfrm>
            <a:custGeom>
              <a:avLst/>
              <a:gdLst>
                <a:gd name="T0" fmla="*/ 137 w 148"/>
                <a:gd name="T1" fmla="*/ 13 h 312"/>
                <a:gd name="T2" fmla="*/ 138 w 148"/>
                <a:gd name="T3" fmla="*/ 35 h 312"/>
                <a:gd name="T4" fmla="*/ 132 w 148"/>
                <a:gd name="T5" fmla="*/ 49 h 312"/>
                <a:gd name="T6" fmla="*/ 136 w 148"/>
                <a:gd name="T7" fmla="*/ 61 h 312"/>
                <a:gd name="T8" fmla="*/ 148 w 148"/>
                <a:gd name="T9" fmla="*/ 87 h 312"/>
                <a:gd name="T10" fmla="*/ 141 w 148"/>
                <a:gd name="T11" fmla="*/ 137 h 312"/>
                <a:gd name="T12" fmla="*/ 126 w 148"/>
                <a:gd name="T13" fmla="*/ 167 h 312"/>
                <a:gd name="T14" fmla="*/ 116 w 148"/>
                <a:gd name="T15" fmla="*/ 180 h 312"/>
                <a:gd name="T16" fmla="*/ 101 w 148"/>
                <a:gd name="T17" fmla="*/ 188 h 312"/>
                <a:gd name="T18" fmla="*/ 80 w 148"/>
                <a:gd name="T19" fmla="*/ 192 h 312"/>
                <a:gd name="T20" fmla="*/ 66 w 148"/>
                <a:gd name="T21" fmla="*/ 199 h 312"/>
                <a:gd name="T22" fmla="*/ 69 w 148"/>
                <a:gd name="T23" fmla="*/ 202 h 312"/>
                <a:gd name="T24" fmla="*/ 93 w 148"/>
                <a:gd name="T25" fmla="*/ 211 h 312"/>
                <a:gd name="T26" fmla="*/ 94 w 148"/>
                <a:gd name="T27" fmla="*/ 246 h 312"/>
                <a:gd name="T28" fmla="*/ 105 w 148"/>
                <a:gd name="T29" fmla="*/ 272 h 312"/>
                <a:gd name="T30" fmla="*/ 105 w 148"/>
                <a:gd name="T31" fmla="*/ 248 h 312"/>
                <a:gd name="T32" fmla="*/ 105 w 148"/>
                <a:gd name="T33" fmla="*/ 211 h 312"/>
                <a:gd name="T34" fmla="*/ 123 w 148"/>
                <a:gd name="T35" fmla="*/ 247 h 312"/>
                <a:gd name="T36" fmla="*/ 122 w 148"/>
                <a:gd name="T37" fmla="*/ 298 h 312"/>
                <a:gd name="T38" fmla="*/ 111 w 148"/>
                <a:gd name="T39" fmla="*/ 305 h 312"/>
                <a:gd name="T40" fmla="*/ 99 w 148"/>
                <a:gd name="T41" fmla="*/ 309 h 312"/>
                <a:gd name="T42" fmla="*/ 86 w 148"/>
                <a:gd name="T43" fmla="*/ 312 h 312"/>
                <a:gd name="T44" fmla="*/ 73 w 148"/>
                <a:gd name="T45" fmla="*/ 311 h 312"/>
                <a:gd name="T46" fmla="*/ 63 w 148"/>
                <a:gd name="T47" fmla="*/ 283 h 312"/>
                <a:gd name="T48" fmla="*/ 55 w 148"/>
                <a:gd name="T49" fmla="*/ 253 h 312"/>
                <a:gd name="T50" fmla="*/ 46 w 148"/>
                <a:gd name="T51" fmla="*/ 227 h 312"/>
                <a:gd name="T52" fmla="*/ 30 w 148"/>
                <a:gd name="T53" fmla="*/ 205 h 312"/>
                <a:gd name="T54" fmla="*/ 28 w 148"/>
                <a:gd name="T55" fmla="*/ 179 h 312"/>
                <a:gd name="T56" fmla="*/ 36 w 148"/>
                <a:gd name="T57" fmla="*/ 153 h 312"/>
                <a:gd name="T58" fmla="*/ 37 w 148"/>
                <a:gd name="T59" fmla="*/ 131 h 312"/>
                <a:gd name="T60" fmla="*/ 28 w 148"/>
                <a:gd name="T61" fmla="*/ 115 h 312"/>
                <a:gd name="T62" fmla="*/ 13 w 148"/>
                <a:gd name="T63" fmla="*/ 105 h 312"/>
                <a:gd name="T64" fmla="*/ 0 w 148"/>
                <a:gd name="T65" fmla="*/ 94 h 312"/>
                <a:gd name="T66" fmla="*/ 5 w 148"/>
                <a:gd name="T67" fmla="*/ 76 h 312"/>
                <a:gd name="T68" fmla="*/ 16 w 148"/>
                <a:gd name="T69" fmla="*/ 63 h 312"/>
                <a:gd name="T70" fmla="*/ 28 w 148"/>
                <a:gd name="T71" fmla="*/ 50 h 312"/>
                <a:gd name="T72" fmla="*/ 36 w 148"/>
                <a:gd name="T73" fmla="*/ 33 h 312"/>
                <a:gd name="T74" fmla="*/ 56 w 148"/>
                <a:gd name="T75" fmla="*/ 7 h 312"/>
                <a:gd name="T76" fmla="*/ 79 w 148"/>
                <a:gd name="T77" fmla="*/ 6 h 312"/>
                <a:gd name="T78" fmla="*/ 103 w 148"/>
                <a:gd name="T79" fmla="*/ 1 h 312"/>
                <a:gd name="T80" fmla="*/ 125 w 148"/>
                <a:gd name="T81" fmla="*/ 0 h 3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8"/>
                <a:gd name="T124" fmla="*/ 0 h 312"/>
                <a:gd name="T125" fmla="*/ 148 w 148"/>
                <a:gd name="T126" fmla="*/ 312 h 3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8" h="312">
                  <a:moveTo>
                    <a:pt x="136" y="3"/>
                  </a:moveTo>
                  <a:lnTo>
                    <a:pt x="137" y="13"/>
                  </a:lnTo>
                  <a:lnTo>
                    <a:pt x="140" y="24"/>
                  </a:lnTo>
                  <a:lnTo>
                    <a:pt x="138" y="35"/>
                  </a:lnTo>
                  <a:lnTo>
                    <a:pt x="132" y="42"/>
                  </a:lnTo>
                  <a:lnTo>
                    <a:pt x="132" y="49"/>
                  </a:lnTo>
                  <a:lnTo>
                    <a:pt x="134" y="56"/>
                  </a:lnTo>
                  <a:lnTo>
                    <a:pt x="136" y="61"/>
                  </a:lnTo>
                  <a:lnTo>
                    <a:pt x="142" y="63"/>
                  </a:lnTo>
                  <a:lnTo>
                    <a:pt x="148" y="87"/>
                  </a:lnTo>
                  <a:lnTo>
                    <a:pt x="147" y="113"/>
                  </a:lnTo>
                  <a:lnTo>
                    <a:pt x="141" y="137"/>
                  </a:lnTo>
                  <a:lnTo>
                    <a:pt x="132" y="159"/>
                  </a:lnTo>
                  <a:lnTo>
                    <a:pt x="126" y="167"/>
                  </a:lnTo>
                  <a:lnTo>
                    <a:pt x="121" y="175"/>
                  </a:lnTo>
                  <a:lnTo>
                    <a:pt x="116" y="180"/>
                  </a:lnTo>
                  <a:lnTo>
                    <a:pt x="109" y="185"/>
                  </a:lnTo>
                  <a:lnTo>
                    <a:pt x="101" y="188"/>
                  </a:lnTo>
                  <a:lnTo>
                    <a:pt x="92" y="189"/>
                  </a:lnTo>
                  <a:lnTo>
                    <a:pt x="80" y="192"/>
                  </a:lnTo>
                  <a:lnTo>
                    <a:pt x="66" y="194"/>
                  </a:lnTo>
                  <a:lnTo>
                    <a:pt x="66" y="199"/>
                  </a:lnTo>
                  <a:lnTo>
                    <a:pt x="67" y="201"/>
                  </a:lnTo>
                  <a:lnTo>
                    <a:pt x="69" y="202"/>
                  </a:lnTo>
                  <a:lnTo>
                    <a:pt x="73" y="205"/>
                  </a:lnTo>
                  <a:lnTo>
                    <a:pt x="93" y="211"/>
                  </a:lnTo>
                  <a:lnTo>
                    <a:pt x="93" y="228"/>
                  </a:lnTo>
                  <a:lnTo>
                    <a:pt x="94" y="246"/>
                  </a:lnTo>
                  <a:lnTo>
                    <a:pt x="99" y="260"/>
                  </a:lnTo>
                  <a:lnTo>
                    <a:pt x="105" y="272"/>
                  </a:lnTo>
                  <a:lnTo>
                    <a:pt x="106" y="264"/>
                  </a:lnTo>
                  <a:lnTo>
                    <a:pt x="105" y="248"/>
                  </a:lnTo>
                  <a:lnTo>
                    <a:pt x="104" y="228"/>
                  </a:lnTo>
                  <a:lnTo>
                    <a:pt x="105" y="211"/>
                  </a:lnTo>
                  <a:lnTo>
                    <a:pt x="116" y="227"/>
                  </a:lnTo>
                  <a:lnTo>
                    <a:pt x="123" y="247"/>
                  </a:lnTo>
                  <a:lnTo>
                    <a:pt x="125" y="272"/>
                  </a:lnTo>
                  <a:lnTo>
                    <a:pt x="122" y="298"/>
                  </a:lnTo>
                  <a:lnTo>
                    <a:pt x="116" y="302"/>
                  </a:lnTo>
                  <a:lnTo>
                    <a:pt x="111" y="305"/>
                  </a:lnTo>
                  <a:lnTo>
                    <a:pt x="105" y="308"/>
                  </a:lnTo>
                  <a:lnTo>
                    <a:pt x="99" y="309"/>
                  </a:lnTo>
                  <a:lnTo>
                    <a:pt x="92" y="311"/>
                  </a:lnTo>
                  <a:lnTo>
                    <a:pt x="86" y="312"/>
                  </a:lnTo>
                  <a:lnTo>
                    <a:pt x="80" y="312"/>
                  </a:lnTo>
                  <a:lnTo>
                    <a:pt x="73" y="311"/>
                  </a:lnTo>
                  <a:lnTo>
                    <a:pt x="67" y="298"/>
                  </a:lnTo>
                  <a:lnTo>
                    <a:pt x="63" y="283"/>
                  </a:lnTo>
                  <a:lnTo>
                    <a:pt x="60" y="269"/>
                  </a:lnTo>
                  <a:lnTo>
                    <a:pt x="55" y="253"/>
                  </a:lnTo>
                  <a:lnTo>
                    <a:pt x="52" y="240"/>
                  </a:lnTo>
                  <a:lnTo>
                    <a:pt x="46" y="227"/>
                  </a:lnTo>
                  <a:lnTo>
                    <a:pt x="40" y="215"/>
                  </a:lnTo>
                  <a:lnTo>
                    <a:pt x="30" y="205"/>
                  </a:lnTo>
                  <a:lnTo>
                    <a:pt x="30" y="191"/>
                  </a:lnTo>
                  <a:lnTo>
                    <a:pt x="28" y="179"/>
                  </a:lnTo>
                  <a:lnTo>
                    <a:pt x="27" y="166"/>
                  </a:lnTo>
                  <a:lnTo>
                    <a:pt x="36" y="153"/>
                  </a:lnTo>
                  <a:lnTo>
                    <a:pt x="38" y="143"/>
                  </a:lnTo>
                  <a:lnTo>
                    <a:pt x="37" y="131"/>
                  </a:lnTo>
                  <a:lnTo>
                    <a:pt x="34" y="123"/>
                  </a:lnTo>
                  <a:lnTo>
                    <a:pt x="28" y="115"/>
                  </a:lnTo>
                  <a:lnTo>
                    <a:pt x="22" y="107"/>
                  </a:lnTo>
                  <a:lnTo>
                    <a:pt x="13" y="105"/>
                  </a:lnTo>
                  <a:lnTo>
                    <a:pt x="6" y="102"/>
                  </a:lnTo>
                  <a:lnTo>
                    <a:pt x="0" y="94"/>
                  </a:lnTo>
                  <a:lnTo>
                    <a:pt x="2" y="85"/>
                  </a:lnTo>
                  <a:lnTo>
                    <a:pt x="5" y="76"/>
                  </a:lnTo>
                  <a:lnTo>
                    <a:pt x="10" y="71"/>
                  </a:lnTo>
                  <a:lnTo>
                    <a:pt x="16" y="63"/>
                  </a:lnTo>
                  <a:lnTo>
                    <a:pt x="22" y="56"/>
                  </a:lnTo>
                  <a:lnTo>
                    <a:pt x="28" y="50"/>
                  </a:lnTo>
                  <a:lnTo>
                    <a:pt x="33" y="42"/>
                  </a:lnTo>
                  <a:lnTo>
                    <a:pt x="36" y="33"/>
                  </a:lnTo>
                  <a:lnTo>
                    <a:pt x="44" y="3"/>
                  </a:lnTo>
                  <a:lnTo>
                    <a:pt x="56" y="7"/>
                  </a:lnTo>
                  <a:lnTo>
                    <a:pt x="67" y="7"/>
                  </a:lnTo>
                  <a:lnTo>
                    <a:pt x="79" y="6"/>
                  </a:lnTo>
                  <a:lnTo>
                    <a:pt x="91" y="3"/>
                  </a:lnTo>
                  <a:lnTo>
                    <a:pt x="103" y="1"/>
                  </a:lnTo>
                  <a:lnTo>
                    <a:pt x="113" y="0"/>
                  </a:lnTo>
                  <a:lnTo>
                    <a:pt x="125" y="0"/>
                  </a:lnTo>
                  <a:lnTo>
                    <a:pt x="136" y="3"/>
                  </a:lnTo>
                  <a:close/>
                </a:path>
              </a:pathLst>
            </a:custGeom>
            <a:solidFill>
              <a:srgbClr val="CC998C"/>
            </a:solidFill>
            <a:ln w="9525">
              <a:noFill/>
              <a:round/>
              <a:headEnd/>
              <a:tailEnd/>
            </a:ln>
          </p:spPr>
          <p:txBody>
            <a:bodyPr/>
            <a:lstStyle/>
            <a:p>
              <a:endParaRPr lang="id-ID"/>
            </a:p>
          </p:txBody>
        </p:sp>
        <p:sp>
          <p:nvSpPr>
            <p:cNvPr id="55309" name="Freeform 365"/>
            <p:cNvSpPr>
              <a:spLocks/>
            </p:cNvSpPr>
            <p:nvPr/>
          </p:nvSpPr>
          <p:spPr bwMode="auto">
            <a:xfrm>
              <a:off x="3880" y="1522"/>
              <a:ext cx="31" cy="14"/>
            </a:xfrm>
            <a:custGeom>
              <a:avLst/>
              <a:gdLst>
                <a:gd name="T0" fmla="*/ 31 w 31"/>
                <a:gd name="T1" fmla="*/ 0 h 14"/>
                <a:gd name="T2" fmla="*/ 31 w 31"/>
                <a:gd name="T3" fmla="*/ 6 h 14"/>
                <a:gd name="T4" fmla="*/ 27 w 31"/>
                <a:gd name="T5" fmla="*/ 8 h 14"/>
                <a:gd name="T6" fmla="*/ 22 w 31"/>
                <a:gd name="T7" fmla="*/ 10 h 14"/>
                <a:gd name="T8" fmla="*/ 18 w 31"/>
                <a:gd name="T9" fmla="*/ 14 h 14"/>
                <a:gd name="T10" fmla="*/ 13 w 31"/>
                <a:gd name="T11" fmla="*/ 14 h 14"/>
                <a:gd name="T12" fmla="*/ 9 w 31"/>
                <a:gd name="T13" fmla="*/ 14 h 14"/>
                <a:gd name="T14" fmla="*/ 4 w 31"/>
                <a:gd name="T15" fmla="*/ 13 h 14"/>
                <a:gd name="T16" fmla="*/ 0 w 31"/>
                <a:gd name="T17" fmla="*/ 10 h 14"/>
                <a:gd name="T18" fmla="*/ 5 w 31"/>
                <a:gd name="T19" fmla="*/ 3 h 14"/>
                <a:gd name="T20" fmla="*/ 13 w 31"/>
                <a:gd name="T21" fmla="*/ 0 h 14"/>
                <a:gd name="T22" fmla="*/ 23 w 31"/>
                <a:gd name="T23" fmla="*/ 0 h 14"/>
                <a:gd name="T24" fmla="*/ 31 w 31"/>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14"/>
                <a:gd name="T41" fmla="*/ 31 w 31"/>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14">
                  <a:moveTo>
                    <a:pt x="31" y="0"/>
                  </a:moveTo>
                  <a:lnTo>
                    <a:pt x="31" y="6"/>
                  </a:lnTo>
                  <a:lnTo>
                    <a:pt x="27" y="8"/>
                  </a:lnTo>
                  <a:lnTo>
                    <a:pt x="22" y="10"/>
                  </a:lnTo>
                  <a:lnTo>
                    <a:pt x="18" y="14"/>
                  </a:lnTo>
                  <a:lnTo>
                    <a:pt x="13" y="14"/>
                  </a:lnTo>
                  <a:lnTo>
                    <a:pt x="9" y="14"/>
                  </a:lnTo>
                  <a:lnTo>
                    <a:pt x="4" y="13"/>
                  </a:lnTo>
                  <a:lnTo>
                    <a:pt x="0" y="10"/>
                  </a:lnTo>
                  <a:lnTo>
                    <a:pt x="5" y="3"/>
                  </a:lnTo>
                  <a:lnTo>
                    <a:pt x="13" y="0"/>
                  </a:lnTo>
                  <a:lnTo>
                    <a:pt x="23" y="0"/>
                  </a:lnTo>
                  <a:lnTo>
                    <a:pt x="31" y="0"/>
                  </a:lnTo>
                  <a:close/>
                </a:path>
              </a:pathLst>
            </a:custGeom>
            <a:solidFill>
              <a:srgbClr val="000000"/>
            </a:solidFill>
            <a:ln w="9525">
              <a:noFill/>
              <a:round/>
              <a:headEnd/>
              <a:tailEnd/>
            </a:ln>
          </p:spPr>
          <p:txBody>
            <a:bodyPr/>
            <a:lstStyle/>
            <a:p>
              <a:endParaRPr lang="id-ID"/>
            </a:p>
          </p:txBody>
        </p:sp>
        <p:sp>
          <p:nvSpPr>
            <p:cNvPr id="55310" name="Freeform 366"/>
            <p:cNvSpPr>
              <a:spLocks/>
            </p:cNvSpPr>
            <p:nvPr/>
          </p:nvSpPr>
          <p:spPr bwMode="auto">
            <a:xfrm>
              <a:off x="3929" y="1519"/>
              <a:ext cx="12" cy="68"/>
            </a:xfrm>
            <a:custGeom>
              <a:avLst/>
              <a:gdLst>
                <a:gd name="T0" fmla="*/ 12 w 12"/>
                <a:gd name="T1" fmla="*/ 65 h 68"/>
                <a:gd name="T2" fmla="*/ 11 w 12"/>
                <a:gd name="T3" fmla="*/ 68 h 68"/>
                <a:gd name="T4" fmla="*/ 7 w 12"/>
                <a:gd name="T5" fmla="*/ 68 h 68"/>
                <a:gd name="T6" fmla="*/ 4 w 12"/>
                <a:gd name="T7" fmla="*/ 66 h 68"/>
                <a:gd name="T8" fmla="*/ 0 w 12"/>
                <a:gd name="T9" fmla="*/ 63 h 68"/>
                <a:gd name="T10" fmla="*/ 0 w 12"/>
                <a:gd name="T11" fmla="*/ 46 h 68"/>
                <a:gd name="T12" fmla="*/ 0 w 12"/>
                <a:gd name="T13" fmla="*/ 29 h 68"/>
                <a:gd name="T14" fmla="*/ 1 w 12"/>
                <a:gd name="T15" fmla="*/ 13 h 68"/>
                <a:gd name="T16" fmla="*/ 7 w 12"/>
                <a:gd name="T17" fmla="*/ 0 h 68"/>
                <a:gd name="T18" fmla="*/ 8 w 12"/>
                <a:gd name="T19" fmla="*/ 16 h 68"/>
                <a:gd name="T20" fmla="*/ 8 w 12"/>
                <a:gd name="T21" fmla="*/ 32 h 68"/>
                <a:gd name="T22" fmla="*/ 8 w 12"/>
                <a:gd name="T23" fmla="*/ 49 h 68"/>
                <a:gd name="T24" fmla="*/ 12 w 12"/>
                <a:gd name="T25" fmla="*/ 65 h 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68"/>
                <a:gd name="T41" fmla="*/ 12 w 12"/>
                <a:gd name="T42" fmla="*/ 68 h 6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68">
                  <a:moveTo>
                    <a:pt x="12" y="65"/>
                  </a:moveTo>
                  <a:lnTo>
                    <a:pt x="11" y="68"/>
                  </a:lnTo>
                  <a:lnTo>
                    <a:pt x="7" y="68"/>
                  </a:lnTo>
                  <a:lnTo>
                    <a:pt x="4" y="66"/>
                  </a:lnTo>
                  <a:lnTo>
                    <a:pt x="0" y="63"/>
                  </a:lnTo>
                  <a:lnTo>
                    <a:pt x="0" y="46"/>
                  </a:lnTo>
                  <a:lnTo>
                    <a:pt x="0" y="29"/>
                  </a:lnTo>
                  <a:lnTo>
                    <a:pt x="1" y="13"/>
                  </a:lnTo>
                  <a:lnTo>
                    <a:pt x="7" y="0"/>
                  </a:lnTo>
                  <a:lnTo>
                    <a:pt x="8" y="16"/>
                  </a:lnTo>
                  <a:lnTo>
                    <a:pt x="8" y="32"/>
                  </a:lnTo>
                  <a:lnTo>
                    <a:pt x="8" y="49"/>
                  </a:lnTo>
                  <a:lnTo>
                    <a:pt x="12" y="65"/>
                  </a:lnTo>
                  <a:close/>
                </a:path>
              </a:pathLst>
            </a:custGeom>
            <a:solidFill>
              <a:srgbClr val="000000"/>
            </a:solidFill>
            <a:ln w="9525">
              <a:noFill/>
              <a:round/>
              <a:headEnd/>
              <a:tailEnd/>
            </a:ln>
          </p:spPr>
          <p:txBody>
            <a:bodyPr/>
            <a:lstStyle/>
            <a:p>
              <a:endParaRPr lang="id-ID"/>
            </a:p>
          </p:txBody>
        </p:sp>
        <p:sp>
          <p:nvSpPr>
            <p:cNvPr id="55311" name="Freeform 367"/>
            <p:cNvSpPr>
              <a:spLocks/>
            </p:cNvSpPr>
            <p:nvPr/>
          </p:nvSpPr>
          <p:spPr bwMode="auto">
            <a:xfrm>
              <a:off x="5399" y="1528"/>
              <a:ext cx="13" cy="75"/>
            </a:xfrm>
            <a:custGeom>
              <a:avLst/>
              <a:gdLst>
                <a:gd name="T0" fmla="*/ 12 w 13"/>
                <a:gd name="T1" fmla="*/ 4 h 75"/>
                <a:gd name="T2" fmla="*/ 13 w 13"/>
                <a:gd name="T3" fmla="*/ 20 h 75"/>
                <a:gd name="T4" fmla="*/ 11 w 13"/>
                <a:gd name="T5" fmla="*/ 36 h 75"/>
                <a:gd name="T6" fmla="*/ 8 w 13"/>
                <a:gd name="T7" fmla="*/ 53 h 75"/>
                <a:gd name="T8" fmla="*/ 7 w 13"/>
                <a:gd name="T9" fmla="*/ 72 h 75"/>
                <a:gd name="T10" fmla="*/ 6 w 13"/>
                <a:gd name="T11" fmla="*/ 72 h 75"/>
                <a:gd name="T12" fmla="*/ 5 w 13"/>
                <a:gd name="T13" fmla="*/ 73 h 75"/>
                <a:gd name="T14" fmla="*/ 3 w 13"/>
                <a:gd name="T15" fmla="*/ 75 h 75"/>
                <a:gd name="T16" fmla="*/ 3 w 13"/>
                <a:gd name="T17" fmla="*/ 75 h 75"/>
                <a:gd name="T18" fmla="*/ 0 w 13"/>
                <a:gd name="T19" fmla="*/ 62 h 75"/>
                <a:gd name="T20" fmla="*/ 0 w 13"/>
                <a:gd name="T21" fmla="*/ 40 h 75"/>
                <a:gd name="T22" fmla="*/ 3 w 13"/>
                <a:gd name="T23" fmla="*/ 15 h 75"/>
                <a:gd name="T24" fmla="*/ 8 w 13"/>
                <a:gd name="T25" fmla="*/ 0 h 75"/>
                <a:gd name="T26" fmla="*/ 12 w 13"/>
                <a:gd name="T27" fmla="*/ 4 h 7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
                <a:gd name="T43" fmla="*/ 0 h 75"/>
                <a:gd name="T44" fmla="*/ 13 w 13"/>
                <a:gd name="T45" fmla="*/ 75 h 7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 h="75">
                  <a:moveTo>
                    <a:pt x="12" y="4"/>
                  </a:moveTo>
                  <a:lnTo>
                    <a:pt x="13" y="20"/>
                  </a:lnTo>
                  <a:lnTo>
                    <a:pt x="11" y="36"/>
                  </a:lnTo>
                  <a:lnTo>
                    <a:pt x="8" y="53"/>
                  </a:lnTo>
                  <a:lnTo>
                    <a:pt x="7" y="72"/>
                  </a:lnTo>
                  <a:lnTo>
                    <a:pt x="6" y="72"/>
                  </a:lnTo>
                  <a:lnTo>
                    <a:pt x="5" y="73"/>
                  </a:lnTo>
                  <a:lnTo>
                    <a:pt x="3" y="75"/>
                  </a:lnTo>
                  <a:lnTo>
                    <a:pt x="0" y="62"/>
                  </a:lnTo>
                  <a:lnTo>
                    <a:pt x="0" y="40"/>
                  </a:lnTo>
                  <a:lnTo>
                    <a:pt x="3" y="15"/>
                  </a:lnTo>
                  <a:lnTo>
                    <a:pt x="8" y="0"/>
                  </a:lnTo>
                  <a:lnTo>
                    <a:pt x="12" y="4"/>
                  </a:lnTo>
                  <a:close/>
                </a:path>
              </a:pathLst>
            </a:custGeom>
            <a:solidFill>
              <a:srgbClr val="000000"/>
            </a:solidFill>
            <a:ln w="9525">
              <a:noFill/>
              <a:round/>
              <a:headEnd/>
              <a:tailEnd/>
            </a:ln>
          </p:spPr>
          <p:txBody>
            <a:bodyPr/>
            <a:lstStyle/>
            <a:p>
              <a:endParaRPr lang="id-ID"/>
            </a:p>
          </p:txBody>
        </p:sp>
        <p:sp>
          <p:nvSpPr>
            <p:cNvPr id="55312" name="Freeform 368"/>
            <p:cNvSpPr>
              <a:spLocks/>
            </p:cNvSpPr>
            <p:nvPr/>
          </p:nvSpPr>
          <p:spPr bwMode="auto">
            <a:xfrm>
              <a:off x="4832" y="1552"/>
              <a:ext cx="44" cy="13"/>
            </a:xfrm>
            <a:custGeom>
              <a:avLst/>
              <a:gdLst>
                <a:gd name="T0" fmla="*/ 44 w 44"/>
                <a:gd name="T1" fmla="*/ 9 h 13"/>
                <a:gd name="T2" fmla="*/ 36 w 44"/>
                <a:gd name="T3" fmla="*/ 13 h 13"/>
                <a:gd name="T4" fmla="*/ 28 w 44"/>
                <a:gd name="T5" fmla="*/ 13 h 13"/>
                <a:gd name="T6" fmla="*/ 20 w 44"/>
                <a:gd name="T7" fmla="*/ 13 h 13"/>
                <a:gd name="T8" fmla="*/ 12 w 44"/>
                <a:gd name="T9" fmla="*/ 13 h 13"/>
                <a:gd name="T10" fmla="*/ 10 w 44"/>
                <a:gd name="T11" fmla="*/ 10 h 13"/>
                <a:gd name="T12" fmla="*/ 9 w 44"/>
                <a:gd name="T13" fmla="*/ 9 h 13"/>
                <a:gd name="T14" fmla="*/ 7 w 44"/>
                <a:gd name="T15" fmla="*/ 9 h 13"/>
                <a:gd name="T16" fmla="*/ 4 w 44"/>
                <a:gd name="T17" fmla="*/ 9 h 13"/>
                <a:gd name="T18" fmla="*/ 0 w 44"/>
                <a:gd name="T19" fmla="*/ 9 h 13"/>
                <a:gd name="T20" fmla="*/ 0 w 44"/>
                <a:gd name="T21" fmla="*/ 3 h 13"/>
                <a:gd name="T22" fmla="*/ 4 w 44"/>
                <a:gd name="T23" fmla="*/ 2 h 13"/>
                <a:gd name="T24" fmla="*/ 10 w 44"/>
                <a:gd name="T25" fmla="*/ 2 h 13"/>
                <a:gd name="T26" fmla="*/ 16 w 44"/>
                <a:gd name="T27" fmla="*/ 0 h 13"/>
                <a:gd name="T28" fmla="*/ 21 w 44"/>
                <a:gd name="T29" fmla="*/ 0 h 13"/>
                <a:gd name="T30" fmla="*/ 27 w 44"/>
                <a:gd name="T31" fmla="*/ 0 h 13"/>
                <a:gd name="T32" fmla="*/ 33 w 44"/>
                <a:gd name="T33" fmla="*/ 0 h 13"/>
                <a:gd name="T34" fmla="*/ 38 w 44"/>
                <a:gd name="T35" fmla="*/ 0 h 13"/>
                <a:gd name="T36" fmla="*/ 42 w 44"/>
                <a:gd name="T37" fmla="*/ 0 h 13"/>
                <a:gd name="T38" fmla="*/ 42 w 44"/>
                <a:gd name="T39" fmla="*/ 3 h 13"/>
                <a:gd name="T40" fmla="*/ 44 w 44"/>
                <a:gd name="T41" fmla="*/ 4 h 13"/>
                <a:gd name="T42" fmla="*/ 44 w 44"/>
                <a:gd name="T43" fmla="*/ 7 h 13"/>
                <a:gd name="T44" fmla="*/ 44 w 44"/>
                <a:gd name="T45" fmla="*/ 9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
                <a:gd name="T70" fmla="*/ 0 h 13"/>
                <a:gd name="T71" fmla="*/ 44 w 44"/>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 h="13">
                  <a:moveTo>
                    <a:pt x="44" y="9"/>
                  </a:moveTo>
                  <a:lnTo>
                    <a:pt x="36" y="13"/>
                  </a:lnTo>
                  <a:lnTo>
                    <a:pt x="28" y="13"/>
                  </a:lnTo>
                  <a:lnTo>
                    <a:pt x="20" y="13"/>
                  </a:lnTo>
                  <a:lnTo>
                    <a:pt x="12" y="13"/>
                  </a:lnTo>
                  <a:lnTo>
                    <a:pt x="10" y="10"/>
                  </a:lnTo>
                  <a:lnTo>
                    <a:pt x="9" y="9"/>
                  </a:lnTo>
                  <a:lnTo>
                    <a:pt x="7" y="9"/>
                  </a:lnTo>
                  <a:lnTo>
                    <a:pt x="4" y="9"/>
                  </a:lnTo>
                  <a:lnTo>
                    <a:pt x="0" y="9"/>
                  </a:lnTo>
                  <a:lnTo>
                    <a:pt x="0" y="3"/>
                  </a:lnTo>
                  <a:lnTo>
                    <a:pt x="4" y="2"/>
                  </a:lnTo>
                  <a:lnTo>
                    <a:pt x="10" y="2"/>
                  </a:lnTo>
                  <a:lnTo>
                    <a:pt x="16" y="0"/>
                  </a:lnTo>
                  <a:lnTo>
                    <a:pt x="21" y="0"/>
                  </a:lnTo>
                  <a:lnTo>
                    <a:pt x="27" y="0"/>
                  </a:lnTo>
                  <a:lnTo>
                    <a:pt x="33" y="0"/>
                  </a:lnTo>
                  <a:lnTo>
                    <a:pt x="38" y="0"/>
                  </a:lnTo>
                  <a:lnTo>
                    <a:pt x="42" y="0"/>
                  </a:lnTo>
                  <a:lnTo>
                    <a:pt x="42" y="3"/>
                  </a:lnTo>
                  <a:lnTo>
                    <a:pt x="44" y="4"/>
                  </a:lnTo>
                  <a:lnTo>
                    <a:pt x="44" y="7"/>
                  </a:lnTo>
                  <a:lnTo>
                    <a:pt x="44" y="9"/>
                  </a:lnTo>
                  <a:close/>
                </a:path>
              </a:pathLst>
            </a:custGeom>
            <a:solidFill>
              <a:srgbClr val="000000"/>
            </a:solidFill>
            <a:ln w="9525">
              <a:noFill/>
              <a:round/>
              <a:headEnd/>
              <a:tailEnd/>
            </a:ln>
          </p:spPr>
          <p:txBody>
            <a:bodyPr/>
            <a:lstStyle/>
            <a:p>
              <a:endParaRPr lang="id-ID"/>
            </a:p>
          </p:txBody>
        </p:sp>
        <p:sp>
          <p:nvSpPr>
            <p:cNvPr id="55313" name="Freeform 369"/>
            <p:cNvSpPr>
              <a:spLocks/>
            </p:cNvSpPr>
            <p:nvPr/>
          </p:nvSpPr>
          <p:spPr bwMode="auto">
            <a:xfrm>
              <a:off x="5427" y="1551"/>
              <a:ext cx="53" cy="14"/>
            </a:xfrm>
            <a:custGeom>
              <a:avLst/>
              <a:gdLst>
                <a:gd name="T0" fmla="*/ 53 w 53"/>
                <a:gd name="T1" fmla="*/ 1 h 14"/>
                <a:gd name="T2" fmla="*/ 53 w 53"/>
                <a:gd name="T3" fmla="*/ 7 h 14"/>
                <a:gd name="T4" fmla="*/ 47 w 53"/>
                <a:gd name="T5" fmla="*/ 8 h 14"/>
                <a:gd name="T6" fmla="*/ 40 w 53"/>
                <a:gd name="T7" fmla="*/ 10 h 14"/>
                <a:gd name="T8" fmla="*/ 34 w 53"/>
                <a:gd name="T9" fmla="*/ 13 h 14"/>
                <a:gd name="T10" fmla="*/ 27 w 53"/>
                <a:gd name="T11" fmla="*/ 13 h 14"/>
                <a:gd name="T12" fmla="*/ 19 w 53"/>
                <a:gd name="T13" fmla="*/ 14 h 14"/>
                <a:gd name="T14" fmla="*/ 13 w 53"/>
                <a:gd name="T15" fmla="*/ 14 h 14"/>
                <a:gd name="T16" fmla="*/ 6 w 53"/>
                <a:gd name="T17" fmla="*/ 13 h 14"/>
                <a:gd name="T18" fmla="*/ 0 w 53"/>
                <a:gd name="T19" fmla="*/ 10 h 14"/>
                <a:gd name="T20" fmla="*/ 5 w 53"/>
                <a:gd name="T21" fmla="*/ 7 h 14"/>
                <a:gd name="T22" fmla="*/ 10 w 53"/>
                <a:gd name="T23" fmla="*/ 4 h 14"/>
                <a:gd name="T24" fmla="*/ 16 w 53"/>
                <a:gd name="T25" fmla="*/ 3 h 14"/>
                <a:gd name="T26" fmla="*/ 22 w 53"/>
                <a:gd name="T27" fmla="*/ 1 h 14"/>
                <a:gd name="T28" fmla="*/ 30 w 53"/>
                <a:gd name="T29" fmla="*/ 3 h 14"/>
                <a:gd name="T30" fmla="*/ 37 w 53"/>
                <a:gd name="T31" fmla="*/ 1 h 14"/>
                <a:gd name="T32" fmla="*/ 44 w 53"/>
                <a:gd name="T33" fmla="*/ 0 h 14"/>
                <a:gd name="T34" fmla="*/ 53 w 53"/>
                <a:gd name="T35" fmla="*/ 1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
                <a:gd name="T55" fmla="*/ 0 h 14"/>
                <a:gd name="T56" fmla="*/ 53 w 53"/>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 h="14">
                  <a:moveTo>
                    <a:pt x="53" y="1"/>
                  </a:moveTo>
                  <a:lnTo>
                    <a:pt x="53" y="7"/>
                  </a:lnTo>
                  <a:lnTo>
                    <a:pt x="47" y="8"/>
                  </a:lnTo>
                  <a:lnTo>
                    <a:pt x="40" y="10"/>
                  </a:lnTo>
                  <a:lnTo>
                    <a:pt x="34" y="13"/>
                  </a:lnTo>
                  <a:lnTo>
                    <a:pt x="27" y="13"/>
                  </a:lnTo>
                  <a:lnTo>
                    <a:pt x="19" y="14"/>
                  </a:lnTo>
                  <a:lnTo>
                    <a:pt x="13" y="14"/>
                  </a:lnTo>
                  <a:lnTo>
                    <a:pt x="6" y="13"/>
                  </a:lnTo>
                  <a:lnTo>
                    <a:pt x="0" y="10"/>
                  </a:lnTo>
                  <a:lnTo>
                    <a:pt x="5" y="7"/>
                  </a:lnTo>
                  <a:lnTo>
                    <a:pt x="10" y="4"/>
                  </a:lnTo>
                  <a:lnTo>
                    <a:pt x="16" y="3"/>
                  </a:lnTo>
                  <a:lnTo>
                    <a:pt x="22" y="1"/>
                  </a:lnTo>
                  <a:lnTo>
                    <a:pt x="30" y="3"/>
                  </a:lnTo>
                  <a:lnTo>
                    <a:pt x="37" y="1"/>
                  </a:lnTo>
                  <a:lnTo>
                    <a:pt x="44" y="0"/>
                  </a:lnTo>
                  <a:lnTo>
                    <a:pt x="53" y="1"/>
                  </a:lnTo>
                  <a:close/>
                </a:path>
              </a:pathLst>
            </a:custGeom>
            <a:solidFill>
              <a:srgbClr val="000000"/>
            </a:solidFill>
            <a:ln w="9525">
              <a:noFill/>
              <a:round/>
              <a:headEnd/>
              <a:tailEnd/>
            </a:ln>
          </p:spPr>
          <p:txBody>
            <a:bodyPr/>
            <a:lstStyle/>
            <a:p>
              <a:endParaRPr lang="id-ID"/>
            </a:p>
          </p:txBody>
        </p:sp>
        <p:sp>
          <p:nvSpPr>
            <p:cNvPr id="55314" name="Freeform 370"/>
            <p:cNvSpPr>
              <a:spLocks/>
            </p:cNvSpPr>
            <p:nvPr/>
          </p:nvSpPr>
          <p:spPr bwMode="auto">
            <a:xfrm>
              <a:off x="5282" y="1555"/>
              <a:ext cx="91" cy="19"/>
            </a:xfrm>
            <a:custGeom>
              <a:avLst/>
              <a:gdLst>
                <a:gd name="T0" fmla="*/ 91 w 91"/>
                <a:gd name="T1" fmla="*/ 12 h 19"/>
                <a:gd name="T2" fmla="*/ 80 w 91"/>
                <a:gd name="T3" fmla="*/ 13 h 19"/>
                <a:gd name="T4" fmla="*/ 68 w 91"/>
                <a:gd name="T5" fmla="*/ 14 h 19"/>
                <a:gd name="T6" fmla="*/ 56 w 91"/>
                <a:gd name="T7" fmla="*/ 16 h 19"/>
                <a:gd name="T8" fmla="*/ 45 w 91"/>
                <a:gd name="T9" fmla="*/ 17 h 19"/>
                <a:gd name="T10" fmla="*/ 34 w 91"/>
                <a:gd name="T11" fmla="*/ 19 h 19"/>
                <a:gd name="T12" fmla="*/ 22 w 91"/>
                <a:gd name="T13" fmla="*/ 19 h 19"/>
                <a:gd name="T14" fmla="*/ 11 w 91"/>
                <a:gd name="T15" fmla="*/ 17 h 19"/>
                <a:gd name="T16" fmla="*/ 0 w 91"/>
                <a:gd name="T17" fmla="*/ 16 h 19"/>
                <a:gd name="T18" fmla="*/ 0 w 91"/>
                <a:gd name="T19" fmla="*/ 10 h 19"/>
                <a:gd name="T20" fmla="*/ 11 w 91"/>
                <a:gd name="T21" fmla="*/ 7 h 19"/>
                <a:gd name="T22" fmla="*/ 22 w 91"/>
                <a:gd name="T23" fmla="*/ 6 h 19"/>
                <a:gd name="T24" fmla="*/ 32 w 91"/>
                <a:gd name="T25" fmla="*/ 6 h 19"/>
                <a:gd name="T26" fmla="*/ 43 w 91"/>
                <a:gd name="T27" fmla="*/ 4 h 19"/>
                <a:gd name="T28" fmla="*/ 54 w 91"/>
                <a:gd name="T29" fmla="*/ 4 h 19"/>
                <a:gd name="T30" fmla="*/ 64 w 91"/>
                <a:gd name="T31" fmla="*/ 3 h 19"/>
                <a:gd name="T32" fmla="*/ 75 w 91"/>
                <a:gd name="T33" fmla="*/ 1 h 19"/>
                <a:gd name="T34" fmla="*/ 86 w 91"/>
                <a:gd name="T35" fmla="*/ 0 h 19"/>
                <a:gd name="T36" fmla="*/ 86 w 91"/>
                <a:gd name="T37" fmla="*/ 4 h 19"/>
                <a:gd name="T38" fmla="*/ 87 w 91"/>
                <a:gd name="T39" fmla="*/ 7 h 19"/>
                <a:gd name="T40" fmla="*/ 88 w 91"/>
                <a:gd name="T41" fmla="*/ 9 h 19"/>
                <a:gd name="T42" fmla="*/ 91 w 91"/>
                <a:gd name="T43" fmla="*/ 12 h 1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1"/>
                <a:gd name="T67" fmla="*/ 0 h 19"/>
                <a:gd name="T68" fmla="*/ 91 w 91"/>
                <a:gd name="T69" fmla="*/ 19 h 1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1" h="19">
                  <a:moveTo>
                    <a:pt x="91" y="12"/>
                  </a:moveTo>
                  <a:lnTo>
                    <a:pt x="80" y="13"/>
                  </a:lnTo>
                  <a:lnTo>
                    <a:pt x="68" y="14"/>
                  </a:lnTo>
                  <a:lnTo>
                    <a:pt x="56" y="16"/>
                  </a:lnTo>
                  <a:lnTo>
                    <a:pt x="45" y="17"/>
                  </a:lnTo>
                  <a:lnTo>
                    <a:pt x="34" y="19"/>
                  </a:lnTo>
                  <a:lnTo>
                    <a:pt x="22" y="19"/>
                  </a:lnTo>
                  <a:lnTo>
                    <a:pt x="11" y="17"/>
                  </a:lnTo>
                  <a:lnTo>
                    <a:pt x="0" y="16"/>
                  </a:lnTo>
                  <a:lnTo>
                    <a:pt x="0" y="10"/>
                  </a:lnTo>
                  <a:lnTo>
                    <a:pt x="11" y="7"/>
                  </a:lnTo>
                  <a:lnTo>
                    <a:pt x="22" y="6"/>
                  </a:lnTo>
                  <a:lnTo>
                    <a:pt x="32" y="6"/>
                  </a:lnTo>
                  <a:lnTo>
                    <a:pt x="43" y="4"/>
                  </a:lnTo>
                  <a:lnTo>
                    <a:pt x="54" y="4"/>
                  </a:lnTo>
                  <a:lnTo>
                    <a:pt x="64" y="3"/>
                  </a:lnTo>
                  <a:lnTo>
                    <a:pt x="75" y="1"/>
                  </a:lnTo>
                  <a:lnTo>
                    <a:pt x="86" y="0"/>
                  </a:lnTo>
                  <a:lnTo>
                    <a:pt x="86" y="4"/>
                  </a:lnTo>
                  <a:lnTo>
                    <a:pt x="87" y="7"/>
                  </a:lnTo>
                  <a:lnTo>
                    <a:pt x="88" y="9"/>
                  </a:lnTo>
                  <a:lnTo>
                    <a:pt x="91" y="12"/>
                  </a:lnTo>
                  <a:close/>
                </a:path>
              </a:pathLst>
            </a:custGeom>
            <a:solidFill>
              <a:srgbClr val="000000"/>
            </a:solidFill>
            <a:ln w="9525">
              <a:noFill/>
              <a:round/>
              <a:headEnd/>
              <a:tailEnd/>
            </a:ln>
          </p:spPr>
          <p:txBody>
            <a:bodyPr/>
            <a:lstStyle/>
            <a:p>
              <a:endParaRPr lang="id-ID"/>
            </a:p>
          </p:txBody>
        </p:sp>
        <p:sp>
          <p:nvSpPr>
            <p:cNvPr id="55315" name="Freeform 371"/>
            <p:cNvSpPr>
              <a:spLocks/>
            </p:cNvSpPr>
            <p:nvPr/>
          </p:nvSpPr>
          <p:spPr bwMode="auto">
            <a:xfrm>
              <a:off x="4943" y="1561"/>
              <a:ext cx="68" cy="16"/>
            </a:xfrm>
            <a:custGeom>
              <a:avLst/>
              <a:gdLst>
                <a:gd name="T0" fmla="*/ 62 w 68"/>
                <a:gd name="T1" fmla="*/ 0 h 16"/>
                <a:gd name="T2" fmla="*/ 65 w 68"/>
                <a:gd name="T3" fmla="*/ 1 h 16"/>
                <a:gd name="T4" fmla="*/ 66 w 68"/>
                <a:gd name="T5" fmla="*/ 3 h 16"/>
                <a:gd name="T6" fmla="*/ 67 w 68"/>
                <a:gd name="T7" fmla="*/ 6 h 16"/>
                <a:gd name="T8" fmla="*/ 68 w 68"/>
                <a:gd name="T9" fmla="*/ 8 h 16"/>
                <a:gd name="T10" fmla="*/ 57 w 68"/>
                <a:gd name="T11" fmla="*/ 16 h 16"/>
                <a:gd name="T12" fmla="*/ 50 w 68"/>
                <a:gd name="T13" fmla="*/ 16 h 16"/>
                <a:gd name="T14" fmla="*/ 43 w 68"/>
                <a:gd name="T15" fmla="*/ 14 h 16"/>
                <a:gd name="T16" fmla="*/ 35 w 68"/>
                <a:gd name="T17" fmla="*/ 14 h 16"/>
                <a:gd name="T18" fmla="*/ 28 w 68"/>
                <a:gd name="T19" fmla="*/ 14 h 16"/>
                <a:gd name="T20" fmla="*/ 21 w 68"/>
                <a:gd name="T21" fmla="*/ 14 h 16"/>
                <a:gd name="T22" fmla="*/ 12 w 68"/>
                <a:gd name="T23" fmla="*/ 13 h 16"/>
                <a:gd name="T24" fmla="*/ 6 w 68"/>
                <a:gd name="T25" fmla="*/ 8 h 16"/>
                <a:gd name="T26" fmla="*/ 0 w 68"/>
                <a:gd name="T27" fmla="*/ 4 h 16"/>
                <a:gd name="T28" fmla="*/ 3 w 68"/>
                <a:gd name="T29" fmla="*/ 0 h 16"/>
                <a:gd name="T30" fmla="*/ 62 w 68"/>
                <a:gd name="T31" fmla="*/ 0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8"/>
                <a:gd name="T49" fmla="*/ 0 h 16"/>
                <a:gd name="T50" fmla="*/ 68 w 68"/>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8" h="16">
                  <a:moveTo>
                    <a:pt x="62" y="0"/>
                  </a:moveTo>
                  <a:lnTo>
                    <a:pt x="65" y="1"/>
                  </a:lnTo>
                  <a:lnTo>
                    <a:pt x="66" y="3"/>
                  </a:lnTo>
                  <a:lnTo>
                    <a:pt x="67" y="6"/>
                  </a:lnTo>
                  <a:lnTo>
                    <a:pt x="68" y="8"/>
                  </a:lnTo>
                  <a:lnTo>
                    <a:pt x="57" y="16"/>
                  </a:lnTo>
                  <a:lnTo>
                    <a:pt x="50" y="16"/>
                  </a:lnTo>
                  <a:lnTo>
                    <a:pt x="43" y="14"/>
                  </a:lnTo>
                  <a:lnTo>
                    <a:pt x="35" y="14"/>
                  </a:lnTo>
                  <a:lnTo>
                    <a:pt x="28" y="14"/>
                  </a:lnTo>
                  <a:lnTo>
                    <a:pt x="21" y="14"/>
                  </a:lnTo>
                  <a:lnTo>
                    <a:pt x="12" y="13"/>
                  </a:lnTo>
                  <a:lnTo>
                    <a:pt x="6" y="8"/>
                  </a:lnTo>
                  <a:lnTo>
                    <a:pt x="0" y="4"/>
                  </a:lnTo>
                  <a:lnTo>
                    <a:pt x="3" y="0"/>
                  </a:lnTo>
                  <a:lnTo>
                    <a:pt x="62" y="0"/>
                  </a:lnTo>
                  <a:close/>
                </a:path>
              </a:pathLst>
            </a:custGeom>
            <a:solidFill>
              <a:srgbClr val="000000"/>
            </a:solidFill>
            <a:ln w="9525">
              <a:noFill/>
              <a:round/>
              <a:headEnd/>
              <a:tailEnd/>
            </a:ln>
          </p:spPr>
          <p:txBody>
            <a:bodyPr/>
            <a:lstStyle/>
            <a:p>
              <a:endParaRPr lang="id-ID"/>
            </a:p>
          </p:txBody>
        </p:sp>
        <p:sp>
          <p:nvSpPr>
            <p:cNvPr id="55316" name="Freeform 372"/>
            <p:cNvSpPr>
              <a:spLocks/>
            </p:cNvSpPr>
            <p:nvPr/>
          </p:nvSpPr>
          <p:spPr bwMode="auto">
            <a:xfrm>
              <a:off x="5088" y="1561"/>
              <a:ext cx="124" cy="17"/>
            </a:xfrm>
            <a:custGeom>
              <a:avLst/>
              <a:gdLst>
                <a:gd name="T0" fmla="*/ 123 w 124"/>
                <a:gd name="T1" fmla="*/ 4 h 17"/>
                <a:gd name="T2" fmla="*/ 124 w 124"/>
                <a:gd name="T3" fmla="*/ 7 h 17"/>
                <a:gd name="T4" fmla="*/ 123 w 124"/>
                <a:gd name="T5" fmla="*/ 8 h 17"/>
                <a:gd name="T6" fmla="*/ 122 w 124"/>
                <a:gd name="T7" fmla="*/ 11 h 17"/>
                <a:gd name="T8" fmla="*/ 121 w 124"/>
                <a:gd name="T9" fmla="*/ 13 h 17"/>
                <a:gd name="T10" fmla="*/ 105 w 124"/>
                <a:gd name="T11" fmla="*/ 14 h 17"/>
                <a:gd name="T12" fmla="*/ 91 w 124"/>
                <a:gd name="T13" fmla="*/ 16 h 17"/>
                <a:gd name="T14" fmla="*/ 75 w 124"/>
                <a:gd name="T15" fmla="*/ 16 h 17"/>
                <a:gd name="T16" fmla="*/ 60 w 124"/>
                <a:gd name="T17" fmla="*/ 17 h 17"/>
                <a:gd name="T18" fmla="*/ 44 w 124"/>
                <a:gd name="T19" fmla="*/ 17 h 17"/>
                <a:gd name="T20" fmla="*/ 30 w 124"/>
                <a:gd name="T21" fmla="*/ 17 h 17"/>
                <a:gd name="T22" fmla="*/ 15 w 124"/>
                <a:gd name="T23" fmla="*/ 17 h 17"/>
                <a:gd name="T24" fmla="*/ 0 w 124"/>
                <a:gd name="T25" fmla="*/ 16 h 17"/>
                <a:gd name="T26" fmla="*/ 0 w 124"/>
                <a:gd name="T27" fmla="*/ 6 h 17"/>
                <a:gd name="T28" fmla="*/ 14 w 124"/>
                <a:gd name="T29" fmla="*/ 6 h 17"/>
                <a:gd name="T30" fmla="*/ 27 w 124"/>
                <a:gd name="T31" fmla="*/ 4 h 17"/>
                <a:gd name="T32" fmla="*/ 40 w 124"/>
                <a:gd name="T33" fmla="*/ 4 h 17"/>
                <a:gd name="T34" fmla="*/ 53 w 124"/>
                <a:gd name="T35" fmla="*/ 3 h 17"/>
                <a:gd name="T36" fmla="*/ 65 w 124"/>
                <a:gd name="T37" fmla="*/ 1 h 17"/>
                <a:gd name="T38" fmla="*/ 78 w 124"/>
                <a:gd name="T39" fmla="*/ 1 h 17"/>
                <a:gd name="T40" fmla="*/ 91 w 124"/>
                <a:gd name="T41" fmla="*/ 0 h 17"/>
                <a:gd name="T42" fmla="*/ 104 w 124"/>
                <a:gd name="T43" fmla="*/ 0 h 17"/>
                <a:gd name="T44" fmla="*/ 107 w 124"/>
                <a:gd name="T45" fmla="*/ 3 h 17"/>
                <a:gd name="T46" fmla="*/ 113 w 124"/>
                <a:gd name="T47" fmla="*/ 6 h 17"/>
                <a:gd name="T48" fmla="*/ 118 w 124"/>
                <a:gd name="T49" fmla="*/ 6 h 17"/>
                <a:gd name="T50" fmla="*/ 123 w 124"/>
                <a:gd name="T51" fmla="*/ 4 h 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4"/>
                <a:gd name="T79" fmla="*/ 0 h 17"/>
                <a:gd name="T80" fmla="*/ 124 w 124"/>
                <a:gd name="T81" fmla="*/ 17 h 1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4" h="17">
                  <a:moveTo>
                    <a:pt x="123" y="4"/>
                  </a:moveTo>
                  <a:lnTo>
                    <a:pt x="124" y="7"/>
                  </a:lnTo>
                  <a:lnTo>
                    <a:pt x="123" y="8"/>
                  </a:lnTo>
                  <a:lnTo>
                    <a:pt x="122" y="11"/>
                  </a:lnTo>
                  <a:lnTo>
                    <a:pt x="121" y="13"/>
                  </a:lnTo>
                  <a:lnTo>
                    <a:pt x="105" y="14"/>
                  </a:lnTo>
                  <a:lnTo>
                    <a:pt x="91" y="16"/>
                  </a:lnTo>
                  <a:lnTo>
                    <a:pt x="75" y="16"/>
                  </a:lnTo>
                  <a:lnTo>
                    <a:pt x="60" y="17"/>
                  </a:lnTo>
                  <a:lnTo>
                    <a:pt x="44" y="17"/>
                  </a:lnTo>
                  <a:lnTo>
                    <a:pt x="30" y="17"/>
                  </a:lnTo>
                  <a:lnTo>
                    <a:pt x="15" y="17"/>
                  </a:lnTo>
                  <a:lnTo>
                    <a:pt x="0" y="16"/>
                  </a:lnTo>
                  <a:lnTo>
                    <a:pt x="0" y="6"/>
                  </a:lnTo>
                  <a:lnTo>
                    <a:pt x="14" y="6"/>
                  </a:lnTo>
                  <a:lnTo>
                    <a:pt x="27" y="4"/>
                  </a:lnTo>
                  <a:lnTo>
                    <a:pt x="40" y="4"/>
                  </a:lnTo>
                  <a:lnTo>
                    <a:pt x="53" y="3"/>
                  </a:lnTo>
                  <a:lnTo>
                    <a:pt x="65" y="1"/>
                  </a:lnTo>
                  <a:lnTo>
                    <a:pt x="78" y="1"/>
                  </a:lnTo>
                  <a:lnTo>
                    <a:pt x="91" y="0"/>
                  </a:lnTo>
                  <a:lnTo>
                    <a:pt x="104" y="0"/>
                  </a:lnTo>
                  <a:lnTo>
                    <a:pt x="107" y="3"/>
                  </a:lnTo>
                  <a:lnTo>
                    <a:pt x="113" y="6"/>
                  </a:lnTo>
                  <a:lnTo>
                    <a:pt x="118" y="6"/>
                  </a:lnTo>
                  <a:lnTo>
                    <a:pt x="123" y="4"/>
                  </a:lnTo>
                  <a:close/>
                </a:path>
              </a:pathLst>
            </a:custGeom>
            <a:solidFill>
              <a:srgbClr val="000000"/>
            </a:solidFill>
            <a:ln w="9525">
              <a:noFill/>
              <a:round/>
              <a:headEnd/>
              <a:tailEnd/>
            </a:ln>
          </p:spPr>
          <p:txBody>
            <a:bodyPr/>
            <a:lstStyle/>
            <a:p>
              <a:endParaRPr lang="id-ID"/>
            </a:p>
          </p:txBody>
        </p:sp>
        <p:sp>
          <p:nvSpPr>
            <p:cNvPr id="55317" name="Freeform 373"/>
            <p:cNvSpPr>
              <a:spLocks/>
            </p:cNvSpPr>
            <p:nvPr/>
          </p:nvSpPr>
          <p:spPr bwMode="auto">
            <a:xfrm>
              <a:off x="3820" y="1590"/>
              <a:ext cx="19" cy="31"/>
            </a:xfrm>
            <a:custGeom>
              <a:avLst/>
              <a:gdLst>
                <a:gd name="T0" fmla="*/ 18 w 19"/>
                <a:gd name="T1" fmla="*/ 23 h 31"/>
                <a:gd name="T2" fmla="*/ 15 w 19"/>
                <a:gd name="T3" fmla="*/ 26 h 31"/>
                <a:gd name="T4" fmla="*/ 12 w 19"/>
                <a:gd name="T5" fmla="*/ 29 h 31"/>
                <a:gd name="T6" fmla="*/ 7 w 19"/>
                <a:gd name="T7" fmla="*/ 30 h 31"/>
                <a:gd name="T8" fmla="*/ 2 w 19"/>
                <a:gd name="T9" fmla="*/ 31 h 31"/>
                <a:gd name="T10" fmla="*/ 1 w 19"/>
                <a:gd name="T11" fmla="*/ 23 h 31"/>
                <a:gd name="T12" fmla="*/ 0 w 19"/>
                <a:gd name="T13" fmla="*/ 14 h 31"/>
                <a:gd name="T14" fmla="*/ 1 w 19"/>
                <a:gd name="T15" fmla="*/ 7 h 31"/>
                <a:gd name="T16" fmla="*/ 6 w 19"/>
                <a:gd name="T17" fmla="*/ 0 h 31"/>
                <a:gd name="T18" fmla="*/ 12 w 19"/>
                <a:gd name="T19" fmla="*/ 4 h 31"/>
                <a:gd name="T20" fmla="*/ 16 w 19"/>
                <a:gd name="T21" fmla="*/ 10 h 31"/>
                <a:gd name="T22" fmla="*/ 19 w 19"/>
                <a:gd name="T23" fmla="*/ 16 h 31"/>
                <a:gd name="T24" fmla="*/ 18 w 19"/>
                <a:gd name="T25" fmla="*/ 23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31"/>
                <a:gd name="T41" fmla="*/ 19 w 19"/>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31">
                  <a:moveTo>
                    <a:pt x="18" y="23"/>
                  </a:moveTo>
                  <a:lnTo>
                    <a:pt x="15" y="26"/>
                  </a:lnTo>
                  <a:lnTo>
                    <a:pt x="12" y="29"/>
                  </a:lnTo>
                  <a:lnTo>
                    <a:pt x="7" y="30"/>
                  </a:lnTo>
                  <a:lnTo>
                    <a:pt x="2" y="31"/>
                  </a:lnTo>
                  <a:lnTo>
                    <a:pt x="1" y="23"/>
                  </a:lnTo>
                  <a:lnTo>
                    <a:pt x="0" y="14"/>
                  </a:lnTo>
                  <a:lnTo>
                    <a:pt x="1" y="7"/>
                  </a:lnTo>
                  <a:lnTo>
                    <a:pt x="6" y="0"/>
                  </a:lnTo>
                  <a:lnTo>
                    <a:pt x="12" y="4"/>
                  </a:lnTo>
                  <a:lnTo>
                    <a:pt x="16" y="10"/>
                  </a:lnTo>
                  <a:lnTo>
                    <a:pt x="19" y="16"/>
                  </a:lnTo>
                  <a:lnTo>
                    <a:pt x="18" y="23"/>
                  </a:lnTo>
                  <a:close/>
                </a:path>
              </a:pathLst>
            </a:custGeom>
            <a:solidFill>
              <a:srgbClr val="FFFFFF"/>
            </a:solidFill>
            <a:ln w="9525">
              <a:noFill/>
              <a:round/>
              <a:headEnd/>
              <a:tailEnd/>
            </a:ln>
          </p:spPr>
          <p:txBody>
            <a:bodyPr/>
            <a:lstStyle/>
            <a:p>
              <a:endParaRPr lang="id-ID"/>
            </a:p>
          </p:txBody>
        </p:sp>
        <p:sp>
          <p:nvSpPr>
            <p:cNvPr id="55318" name="Freeform 374"/>
            <p:cNvSpPr>
              <a:spLocks/>
            </p:cNvSpPr>
            <p:nvPr/>
          </p:nvSpPr>
          <p:spPr bwMode="auto">
            <a:xfrm>
              <a:off x="5072" y="1621"/>
              <a:ext cx="173" cy="430"/>
            </a:xfrm>
            <a:custGeom>
              <a:avLst/>
              <a:gdLst>
                <a:gd name="T0" fmla="*/ 165 w 173"/>
                <a:gd name="T1" fmla="*/ 430 h 430"/>
                <a:gd name="T2" fmla="*/ 144 w 173"/>
                <a:gd name="T3" fmla="*/ 430 h 430"/>
                <a:gd name="T4" fmla="*/ 123 w 173"/>
                <a:gd name="T5" fmla="*/ 428 h 430"/>
                <a:gd name="T6" fmla="*/ 104 w 173"/>
                <a:gd name="T7" fmla="*/ 427 h 430"/>
                <a:gd name="T8" fmla="*/ 84 w 173"/>
                <a:gd name="T9" fmla="*/ 424 h 430"/>
                <a:gd name="T10" fmla="*/ 65 w 173"/>
                <a:gd name="T11" fmla="*/ 421 h 430"/>
                <a:gd name="T12" fmla="*/ 45 w 173"/>
                <a:gd name="T13" fmla="*/ 417 h 430"/>
                <a:gd name="T14" fmla="*/ 24 w 173"/>
                <a:gd name="T15" fmla="*/ 412 h 430"/>
                <a:gd name="T16" fmla="*/ 1 w 173"/>
                <a:gd name="T17" fmla="*/ 407 h 430"/>
                <a:gd name="T18" fmla="*/ 0 w 173"/>
                <a:gd name="T19" fmla="*/ 0 h 430"/>
                <a:gd name="T20" fmla="*/ 173 w 173"/>
                <a:gd name="T21" fmla="*/ 9 h 430"/>
                <a:gd name="T22" fmla="*/ 165 w 173"/>
                <a:gd name="T23" fmla="*/ 430 h 4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3"/>
                <a:gd name="T37" fmla="*/ 0 h 430"/>
                <a:gd name="T38" fmla="*/ 173 w 173"/>
                <a:gd name="T39" fmla="*/ 430 h 43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3" h="430">
                  <a:moveTo>
                    <a:pt x="165" y="430"/>
                  </a:moveTo>
                  <a:lnTo>
                    <a:pt x="144" y="430"/>
                  </a:lnTo>
                  <a:lnTo>
                    <a:pt x="123" y="428"/>
                  </a:lnTo>
                  <a:lnTo>
                    <a:pt x="104" y="427"/>
                  </a:lnTo>
                  <a:lnTo>
                    <a:pt x="84" y="424"/>
                  </a:lnTo>
                  <a:lnTo>
                    <a:pt x="65" y="421"/>
                  </a:lnTo>
                  <a:lnTo>
                    <a:pt x="45" y="417"/>
                  </a:lnTo>
                  <a:lnTo>
                    <a:pt x="24" y="412"/>
                  </a:lnTo>
                  <a:lnTo>
                    <a:pt x="1" y="407"/>
                  </a:lnTo>
                  <a:lnTo>
                    <a:pt x="0" y="0"/>
                  </a:lnTo>
                  <a:lnTo>
                    <a:pt x="173" y="9"/>
                  </a:lnTo>
                  <a:lnTo>
                    <a:pt x="165" y="430"/>
                  </a:lnTo>
                  <a:close/>
                </a:path>
              </a:pathLst>
            </a:custGeom>
            <a:solidFill>
              <a:srgbClr val="FFFF7C"/>
            </a:solidFill>
            <a:ln w="9525">
              <a:noFill/>
              <a:round/>
              <a:headEnd/>
              <a:tailEnd/>
            </a:ln>
          </p:spPr>
          <p:txBody>
            <a:bodyPr/>
            <a:lstStyle/>
            <a:p>
              <a:endParaRPr lang="id-ID"/>
            </a:p>
          </p:txBody>
        </p:sp>
        <p:sp>
          <p:nvSpPr>
            <p:cNvPr id="55319" name="Freeform 375"/>
            <p:cNvSpPr>
              <a:spLocks/>
            </p:cNvSpPr>
            <p:nvPr/>
          </p:nvSpPr>
          <p:spPr bwMode="auto">
            <a:xfrm>
              <a:off x="5096" y="1656"/>
              <a:ext cx="115" cy="18"/>
            </a:xfrm>
            <a:custGeom>
              <a:avLst/>
              <a:gdLst>
                <a:gd name="T0" fmla="*/ 114 w 115"/>
                <a:gd name="T1" fmla="*/ 3 h 18"/>
                <a:gd name="T2" fmla="*/ 115 w 115"/>
                <a:gd name="T3" fmla="*/ 6 h 18"/>
                <a:gd name="T4" fmla="*/ 115 w 115"/>
                <a:gd name="T5" fmla="*/ 7 h 18"/>
                <a:gd name="T6" fmla="*/ 115 w 115"/>
                <a:gd name="T7" fmla="*/ 10 h 18"/>
                <a:gd name="T8" fmla="*/ 115 w 115"/>
                <a:gd name="T9" fmla="*/ 13 h 18"/>
                <a:gd name="T10" fmla="*/ 102 w 115"/>
                <a:gd name="T11" fmla="*/ 16 h 18"/>
                <a:gd name="T12" fmla="*/ 88 w 115"/>
                <a:gd name="T13" fmla="*/ 18 h 18"/>
                <a:gd name="T14" fmla="*/ 75 w 115"/>
                <a:gd name="T15" fmla="*/ 18 h 18"/>
                <a:gd name="T16" fmla="*/ 60 w 115"/>
                <a:gd name="T17" fmla="*/ 18 h 18"/>
                <a:gd name="T18" fmla="*/ 46 w 115"/>
                <a:gd name="T19" fmla="*/ 18 h 18"/>
                <a:gd name="T20" fmla="*/ 32 w 115"/>
                <a:gd name="T21" fmla="*/ 16 h 18"/>
                <a:gd name="T22" fmla="*/ 17 w 115"/>
                <a:gd name="T23" fmla="*/ 15 h 18"/>
                <a:gd name="T24" fmla="*/ 4 w 115"/>
                <a:gd name="T25" fmla="*/ 13 h 18"/>
                <a:gd name="T26" fmla="*/ 0 w 115"/>
                <a:gd name="T27" fmla="*/ 7 h 18"/>
                <a:gd name="T28" fmla="*/ 8 w 115"/>
                <a:gd name="T29" fmla="*/ 0 h 18"/>
                <a:gd name="T30" fmla="*/ 21 w 115"/>
                <a:gd name="T31" fmla="*/ 2 h 18"/>
                <a:gd name="T32" fmla="*/ 34 w 115"/>
                <a:gd name="T33" fmla="*/ 3 h 18"/>
                <a:gd name="T34" fmla="*/ 47 w 115"/>
                <a:gd name="T35" fmla="*/ 3 h 18"/>
                <a:gd name="T36" fmla="*/ 60 w 115"/>
                <a:gd name="T37" fmla="*/ 3 h 18"/>
                <a:gd name="T38" fmla="*/ 73 w 115"/>
                <a:gd name="T39" fmla="*/ 3 h 18"/>
                <a:gd name="T40" fmla="*/ 88 w 115"/>
                <a:gd name="T41" fmla="*/ 3 h 18"/>
                <a:gd name="T42" fmla="*/ 101 w 115"/>
                <a:gd name="T43" fmla="*/ 3 h 18"/>
                <a:gd name="T44" fmla="*/ 114 w 115"/>
                <a:gd name="T45" fmla="*/ 3 h 1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15"/>
                <a:gd name="T70" fmla="*/ 0 h 18"/>
                <a:gd name="T71" fmla="*/ 115 w 115"/>
                <a:gd name="T72" fmla="*/ 18 h 1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15" h="18">
                  <a:moveTo>
                    <a:pt x="114" y="3"/>
                  </a:moveTo>
                  <a:lnTo>
                    <a:pt x="115" y="6"/>
                  </a:lnTo>
                  <a:lnTo>
                    <a:pt x="115" y="7"/>
                  </a:lnTo>
                  <a:lnTo>
                    <a:pt x="115" y="10"/>
                  </a:lnTo>
                  <a:lnTo>
                    <a:pt x="115" y="13"/>
                  </a:lnTo>
                  <a:lnTo>
                    <a:pt x="102" y="16"/>
                  </a:lnTo>
                  <a:lnTo>
                    <a:pt x="88" y="18"/>
                  </a:lnTo>
                  <a:lnTo>
                    <a:pt x="75" y="18"/>
                  </a:lnTo>
                  <a:lnTo>
                    <a:pt x="60" y="18"/>
                  </a:lnTo>
                  <a:lnTo>
                    <a:pt x="46" y="18"/>
                  </a:lnTo>
                  <a:lnTo>
                    <a:pt x="32" y="16"/>
                  </a:lnTo>
                  <a:lnTo>
                    <a:pt x="17" y="15"/>
                  </a:lnTo>
                  <a:lnTo>
                    <a:pt x="4" y="13"/>
                  </a:lnTo>
                  <a:lnTo>
                    <a:pt x="0" y="7"/>
                  </a:lnTo>
                  <a:lnTo>
                    <a:pt x="8" y="0"/>
                  </a:lnTo>
                  <a:lnTo>
                    <a:pt x="21" y="2"/>
                  </a:lnTo>
                  <a:lnTo>
                    <a:pt x="34" y="3"/>
                  </a:lnTo>
                  <a:lnTo>
                    <a:pt x="47" y="3"/>
                  </a:lnTo>
                  <a:lnTo>
                    <a:pt x="60" y="3"/>
                  </a:lnTo>
                  <a:lnTo>
                    <a:pt x="73" y="3"/>
                  </a:lnTo>
                  <a:lnTo>
                    <a:pt x="88" y="3"/>
                  </a:lnTo>
                  <a:lnTo>
                    <a:pt x="101" y="3"/>
                  </a:lnTo>
                  <a:lnTo>
                    <a:pt x="114" y="3"/>
                  </a:lnTo>
                  <a:close/>
                </a:path>
              </a:pathLst>
            </a:custGeom>
            <a:solidFill>
              <a:srgbClr val="000000"/>
            </a:solidFill>
            <a:ln w="9525">
              <a:noFill/>
              <a:round/>
              <a:headEnd/>
              <a:tailEnd/>
            </a:ln>
          </p:spPr>
          <p:txBody>
            <a:bodyPr/>
            <a:lstStyle/>
            <a:p>
              <a:endParaRPr lang="id-ID"/>
            </a:p>
          </p:txBody>
        </p:sp>
        <p:sp>
          <p:nvSpPr>
            <p:cNvPr id="55320" name="Freeform 376"/>
            <p:cNvSpPr>
              <a:spLocks/>
            </p:cNvSpPr>
            <p:nvPr/>
          </p:nvSpPr>
          <p:spPr bwMode="auto">
            <a:xfrm>
              <a:off x="3930" y="1661"/>
              <a:ext cx="409" cy="711"/>
            </a:xfrm>
            <a:custGeom>
              <a:avLst/>
              <a:gdLst>
                <a:gd name="T0" fmla="*/ 126 w 409"/>
                <a:gd name="T1" fmla="*/ 67 h 711"/>
                <a:gd name="T2" fmla="*/ 126 w 409"/>
                <a:gd name="T3" fmla="*/ 57 h 711"/>
                <a:gd name="T4" fmla="*/ 123 w 409"/>
                <a:gd name="T5" fmla="*/ 49 h 711"/>
                <a:gd name="T6" fmla="*/ 117 w 409"/>
                <a:gd name="T7" fmla="*/ 40 h 711"/>
                <a:gd name="T8" fmla="*/ 137 w 409"/>
                <a:gd name="T9" fmla="*/ 37 h 711"/>
                <a:gd name="T10" fmla="*/ 180 w 409"/>
                <a:gd name="T11" fmla="*/ 41 h 711"/>
                <a:gd name="T12" fmla="*/ 223 w 409"/>
                <a:gd name="T13" fmla="*/ 41 h 711"/>
                <a:gd name="T14" fmla="*/ 263 w 409"/>
                <a:gd name="T15" fmla="*/ 36 h 711"/>
                <a:gd name="T16" fmla="*/ 298 w 409"/>
                <a:gd name="T17" fmla="*/ 31 h 711"/>
                <a:gd name="T18" fmla="*/ 330 w 409"/>
                <a:gd name="T19" fmla="*/ 31 h 711"/>
                <a:gd name="T20" fmla="*/ 363 w 409"/>
                <a:gd name="T21" fmla="*/ 31 h 711"/>
                <a:gd name="T22" fmla="*/ 395 w 409"/>
                <a:gd name="T23" fmla="*/ 31 h 711"/>
                <a:gd name="T24" fmla="*/ 402 w 409"/>
                <a:gd name="T25" fmla="*/ 49 h 711"/>
                <a:gd name="T26" fmla="*/ 397 w 409"/>
                <a:gd name="T27" fmla="*/ 88 h 711"/>
                <a:gd name="T28" fmla="*/ 386 w 409"/>
                <a:gd name="T29" fmla="*/ 111 h 711"/>
                <a:gd name="T30" fmla="*/ 361 w 409"/>
                <a:gd name="T31" fmla="*/ 115 h 711"/>
                <a:gd name="T32" fmla="*/ 334 w 409"/>
                <a:gd name="T33" fmla="*/ 117 h 711"/>
                <a:gd name="T34" fmla="*/ 308 w 409"/>
                <a:gd name="T35" fmla="*/ 118 h 711"/>
                <a:gd name="T36" fmla="*/ 276 w 409"/>
                <a:gd name="T37" fmla="*/ 125 h 711"/>
                <a:gd name="T38" fmla="*/ 236 w 409"/>
                <a:gd name="T39" fmla="*/ 137 h 711"/>
                <a:gd name="T40" fmla="*/ 198 w 409"/>
                <a:gd name="T41" fmla="*/ 153 h 711"/>
                <a:gd name="T42" fmla="*/ 160 w 409"/>
                <a:gd name="T43" fmla="*/ 171 h 711"/>
                <a:gd name="T44" fmla="*/ 137 w 409"/>
                <a:gd name="T45" fmla="*/ 166 h 711"/>
                <a:gd name="T46" fmla="*/ 124 w 409"/>
                <a:gd name="T47" fmla="*/ 138 h 711"/>
                <a:gd name="T48" fmla="*/ 107 w 409"/>
                <a:gd name="T49" fmla="*/ 143 h 711"/>
                <a:gd name="T50" fmla="*/ 114 w 409"/>
                <a:gd name="T51" fmla="*/ 169 h 711"/>
                <a:gd name="T52" fmla="*/ 113 w 409"/>
                <a:gd name="T53" fmla="*/ 254 h 711"/>
                <a:gd name="T54" fmla="*/ 99 w 409"/>
                <a:gd name="T55" fmla="*/ 482 h 711"/>
                <a:gd name="T56" fmla="*/ 117 w 409"/>
                <a:gd name="T57" fmla="*/ 627 h 711"/>
                <a:gd name="T58" fmla="*/ 118 w 409"/>
                <a:gd name="T59" fmla="*/ 700 h 711"/>
                <a:gd name="T60" fmla="*/ 93 w 409"/>
                <a:gd name="T61" fmla="*/ 708 h 711"/>
                <a:gd name="T62" fmla="*/ 67 w 409"/>
                <a:gd name="T63" fmla="*/ 711 h 711"/>
                <a:gd name="T64" fmla="*/ 37 w 409"/>
                <a:gd name="T65" fmla="*/ 705 h 711"/>
                <a:gd name="T66" fmla="*/ 17 w 409"/>
                <a:gd name="T67" fmla="*/ 540 h 711"/>
                <a:gd name="T68" fmla="*/ 0 w 409"/>
                <a:gd name="T69" fmla="*/ 343 h 711"/>
                <a:gd name="T70" fmla="*/ 11 w 409"/>
                <a:gd name="T71" fmla="*/ 260 h 711"/>
                <a:gd name="T72" fmla="*/ 24 w 409"/>
                <a:gd name="T73" fmla="*/ 164 h 711"/>
                <a:gd name="T74" fmla="*/ 26 w 409"/>
                <a:gd name="T75" fmla="*/ 52 h 711"/>
                <a:gd name="T76" fmla="*/ 31 w 409"/>
                <a:gd name="T77" fmla="*/ 4 h 711"/>
                <a:gd name="T78" fmla="*/ 59 w 409"/>
                <a:gd name="T79" fmla="*/ 17 h 711"/>
                <a:gd name="T80" fmla="*/ 86 w 409"/>
                <a:gd name="T81" fmla="*/ 36 h 711"/>
                <a:gd name="T82" fmla="*/ 111 w 409"/>
                <a:gd name="T83" fmla="*/ 59 h 7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9"/>
                <a:gd name="T127" fmla="*/ 0 h 711"/>
                <a:gd name="T128" fmla="*/ 409 w 409"/>
                <a:gd name="T129" fmla="*/ 711 h 71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9" h="711">
                  <a:moveTo>
                    <a:pt x="123" y="72"/>
                  </a:moveTo>
                  <a:lnTo>
                    <a:pt x="126" y="67"/>
                  </a:lnTo>
                  <a:lnTo>
                    <a:pt x="128" y="63"/>
                  </a:lnTo>
                  <a:lnTo>
                    <a:pt x="126" y="57"/>
                  </a:lnTo>
                  <a:lnTo>
                    <a:pt x="125" y="52"/>
                  </a:lnTo>
                  <a:lnTo>
                    <a:pt x="123" y="49"/>
                  </a:lnTo>
                  <a:lnTo>
                    <a:pt x="120" y="44"/>
                  </a:lnTo>
                  <a:lnTo>
                    <a:pt x="117" y="40"/>
                  </a:lnTo>
                  <a:lnTo>
                    <a:pt x="116" y="36"/>
                  </a:lnTo>
                  <a:lnTo>
                    <a:pt x="137" y="37"/>
                  </a:lnTo>
                  <a:lnTo>
                    <a:pt x="158" y="40"/>
                  </a:lnTo>
                  <a:lnTo>
                    <a:pt x="180" y="41"/>
                  </a:lnTo>
                  <a:lnTo>
                    <a:pt x="201" y="41"/>
                  </a:lnTo>
                  <a:lnTo>
                    <a:pt x="223" y="41"/>
                  </a:lnTo>
                  <a:lnTo>
                    <a:pt x="243" y="39"/>
                  </a:lnTo>
                  <a:lnTo>
                    <a:pt x="263" y="36"/>
                  </a:lnTo>
                  <a:lnTo>
                    <a:pt x="282" y="30"/>
                  </a:lnTo>
                  <a:lnTo>
                    <a:pt x="298" y="31"/>
                  </a:lnTo>
                  <a:lnTo>
                    <a:pt x="313" y="31"/>
                  </a:lnTo>
                  <a:lnTo>
                    <a:pt x="330" y="31"/>
                  </a:lnTo>
                  <a:lnTo>
                    <a:pt x="346" y="31"/>
                  </a:lnTo>
                  <a:lnTo>
                    <a:pt x="363" y="31"/>
                  </a:lnTo>
                  <a:lnTo>
                    <a:pt x="378" y="31"/>
                  </a:lnTo>
                  <a:lnTo>
                    <a:pt x="395" y="31"/>
                  </a:lnTo>
                  <a:lnTo>
                    <a:pt x="409" y="31"/>
                  </a:lnTo>
                  <a:lnTo>
                    <a:pt x="402" y="49"/>
                  </a:lnTo>
                  <a:lnTo>
                    <a:pt x="399" y="67"/>
                  </a:lnTo>
                  <a:lnTo>
                    <a:pt x="397" y="88"/>
                  </a:lnTo>
                  <a:lnTo>
                    <a:pt x="397" y="106"/>
                  </a:lnTo>
                  <a:lnTo>
                    <a:pt x="386" y="111"/>
                  </a:lnTo>
                  <a:lnTo>
                    <a:pt x="374" y="114"/>
                  </a:lnTo>
                  <a:lnTo>
                    <a:pt x="361" y="115"/>
                  </a:lnTo>
                  <a:lnTo>
                    <a:pt x="348" y="115"/>
                  </a:lnTo>
                  <a:lnTo>
                    <a:pt x="334" y="117"/>
                  </a:lnTo>
                  <a:lnTo>
                    <a:pt x="321" y="117"/>
                  </a:lnTo>
                  <a:lnTo>
                    <a:pt x="308" y="118"/>
                  </a:lnTo>
                  <a:lnTo>
                    <a:pt x="296" y="121"/>
                  </a:lnTo>
                  <a:lnTo>
                    <a:pt x="276" y="125"/>
                  </a:lnTo>
                  <a:lnTo>
                    <a:pt x="256" y="131"/>
                  </a:lnTo>
                  <a:lnTo>
                    <a:pt x="236" y="137"/>
                  </a:lnTo>
                  <a:lnTo>
                    <a:pt x="217" y="144"/>
                  </a:lnTo>
                  <a:lnTo>
                    <a:pt x="198" y="153"/>
                  </a:lnTo>
                  <a:lnTo>
                    <a:pt x="179" y="163"/>
                  </a:lnTo>
                  <a:lnTo>
                    <a:pt x="160" y="171"/>
                  </a:lnTo>
                  <a:lnTo>
                    <a:pt x="141" y="182"/>
                  </a:lnTo>
                  <a:lnTo>
                    <a:pt x="137" y="166"/>
                  </a:lnTo>
                  <a:lnTo>
                    <a:pt x="131" y="151"/>
                  </a:lnTo>
                  <a:lnTo>
                    <a:pt x="124" y="138"/>
                  </a:lnTo>
                  <a:lnTo>
                    <a:pt x="111" y="131"/>
                  </a:lnTo>
                  <a:lnTo>
                    <a:pt x="107" y="143"/>
                  </a:lnTo>
                  <a:lnTo>
                    <a:pt x="110" y="156"/>
                  </a:lnTo>
                  <a:lnTo>
                    <a:pt x="114" y="169"/>
                  </a:lnTo>
                  <a:lnTo>
                    <a:pt x="114" y="183"/>
                  </a:lnTo>
                  <a:lnTo>
                    <a:pt x="113" y="254"/>
                  </a:lnTo>
                  <a:lnTo>
                    <a:pt x="98" y="406"/>
                  </a:lnTo>
                  <a:lnTo>
                    <a:pt x="99" y="482"/>
                  </a:lnTo>
                  <a:lnTo>
                    <a:pt x="106" y="554"/>
                  </a:lnTo>
                  <a:lnTo>
                    <a:pt x="117" y="627"/>
                  </a:lnTo>
                  <a:lnTo>
                    <a:pt x="130" y="696"/>
                  </a:lnTo>
                  <a:lnTo>
                    <a:pt x="118" y="700"/>
                  </a:lnTo>
                  <a:lnTo>
                    <a:pt x="105" y="703"/>
                  </a:lnTo>
                  <a:lnTo>
                    <a:pt x="93" y="708"/>
                  </a:lnTo>
                  <a:lnTo>
                    <a:pt x="80" y="711"/>
                  </a:lnTo>
                  <a:lnTo>
                    <a:pt x="67" y="711"/>
                  </a:lnTo>
                  <a:lnTo>
                    <a:pt x="53" y="709"/>
                  </a:lnTo>
                  <a:lnTo>
                    <a:pt x="37" y="705"/>
                  </a:lnTo>
                  <a:lnTo>
                    <a:pt x="21" y="696"/>
                  </a:lnTo>
                  <a:lnTo>
                    <a:pt x="17" y="540"/>
                  </a:lnTo>
                  <a:lnTo>
                    <a:pt x="3" y="385"/>
                  </a:lnTo>
                  <a:lnTo>
                    <a:pt x="0" y="343"/>
                  </a:lnTo>
                  <a:lnTo>
                    <a:pt x="4" y="302"/>
                  </a:lnTo>
                  <a:lnTo>
                    <a:pt x="11" y="260"/>
                  </a:lnTo>
                  <a:lnTo>
                    <a:pt x="16" y="218"/>
                  </a:lnTo>
                  <a:lnTo>
                    <a:pt x="24" y="164"/>
                  </a:lnTo>
                  <a:lnTo>
                    <a:pt x="28" y="108"/>
                  </a:lnTo>
                  <a:lnTo>
                    <a:pt x="26" y="52"/>
                  </a:lnTo>
                  <a:lnTo>
                    <a:pt x="16" y="0"/>
                  </a:lnTo>
                  <a:lnTo>
                    <a:pt x="31" y="4"/>
                  </a:lnTo>
                  <a:lnTo>
                    <a:pt x="45" y="10"/>
                  </a:lnTo>
                  <a:lnTo>
                    <a:pt x="59" y="17"/>
                  </a:lnTo>
                  <a:lnTo>
                    <a:pt x="73" y="26"/>
                  </a:lnTo>
                  <a:lnTo>
                    <a:pt x="86" y="36"/>
                  </a:lnTo>
                  <a:lnTo>
                    <a:pt x="98" y="47"/>
                  </a:lnTo>
                  <a:lnTo>
                    <a:pt x="111" y="59"/>
                  </a:lnTo>
                  <a:lnTo>
                    <a:pt x="123" y="72"/>
                  </a:lnTo>
                  <a:close/>
                </a:path>
              </a:pathLst>
            </a:custGeom>
            <a:solidFill>
              <a:srgbClr val="C4D1FF"/>
            </a:solidFill>
            <a:ln w="9525">
              <a:noFill/>
              <a:round/>
              <a:headEnd/>
              <a:tailEnd/>
            </a:ln>
          </p:spPr>
          <p:txBody>
            <a:bodyPr/>
            <a:lstStyle/>
            <a:p>
              <a:endParaRPr lang="id-ID"/>
            </a:p>
          </p:txBody>
        </p:sp>
        <p:sp>
          <p:nvSpPr>
            <p:cNvPr id="55321" name="Freeform 377"/>
            <p:cNvSpPr>
              <a:spLocks/>
            </p:cNvSpPr>
            <p:nvPr/>
          </p:nvSpPr>
          <p:spPr bwMode="auto">
            <a:xfrm>
              <a:off x="4351" y="1665"/>
              <a:ext cx="150" cy="101"/>
            </a:xfrm>
            <a:custGeom>
              <a:avLst/>
              <a:gdLst>
                <a:gd name="T0" fmla="*/ 150 w 150"/>
                <a:gd name="T1" fmla="*/ 9 h 101"/>
                <a:gd name="T2" fmla="*/ 145 w 150"/>
                <a:gd name="T3" fmla="*/ 13 h 101"/>
                <a:gd name="T4" fmla="*/ 141 w 150"/>
                <a:gd name="T5" fmla="*/ 17 h 101"/>
                <a:gd name="T6" fmla="*/ 135 w 150"/>
                <a:gd name="T7" fmla="*/ 22 h 101"/>
                <a:gd name="T8" fmla="*/ 129 w 150"/>
                <a:gd name="T9" fmla="*/ 24 h 101"/>
                <a:gd name="T10" fmla="*/ 122 w 150"/>
                <a:gd name="T11" fmla="*/ 27 h 101"/>
                <a:gd name="T12" fmla="*/ 116 w 150"/>
                <a:gd name="T13" fmla="*/ 27 h 101"/>
                <a:gd name="T14" fmla="*/ 111 w 150"/>
                <a:gd name="T15" fmla="*/ 26 h 101"/>
                <a:gd name="T16" fmla="*/ 106 w 150"/>
                <a:gd name="T17" fmla="*/ 22 h 101"/>
                <a:gd name="T18" fmla="*/ 100 w 150"/>
                <a:gd name="T19" fmla="*/ 19 h 101"/>
                <a:gd name="T20" fmla="*/ 94 w 150"/>
                <a:gd name="T21" fmla="*/ 19 h 101"/>
                <a:gd name="T22" fmla="*/ 88 w 150"/>
                <a:gd name="T23" fmla="*/ 19 h 101"/>
                <a:gd name="T24" fmla="*/ 82 w 150"/>
                <a:gd name="T25" fmla="*/ 19 h 101"/>
                <a:gd name="T26" fmla="*/ 76 w 150"/>
                <a:gd name="T27" fmla="*/ 19 h 101"/>
                <a:gd name="T28" fmla="*/ 70 w 150"/>
                <a:gd name="T29" fmla="*/ 17 h 101"/>
                <a:gd name="T30" fmla="*/ 64 w 150"/>
                <a:gd name="T31" fmla="*/ 14 h 101"/>
                <a:gd name="T32" fmla="*/ 57 w 150"/>
                <a:gd name="T33" fmla="*/ 9 h 101"/>
                <a:gd name="T34" fmla="*/ 54 w 150"/>
                <a:gd name="T35" fmla="*/ 10 h 101"/>
                <a:gd name="T36" fmla="*/ 51 w 150"/>
                <a:gd name="T37" fmla="*/ 14 h 101"/>
                <a:gd name="T38" fmla="*/ 50 w 150"/>
                <a:gd name="T39" fmla="*/ 19 h 101"/>
                <a:gd name="T40" fmla="*/ 53 w 150"/>
                <a:gd name="T41" fmla="*/ 23 h 101"/>
                <a:gd name="T42" fmla="*/ 57 w 150"/>
                <a:gd name="T43" fmla="*/ 27 h 101"/>
                <a:gd name="T44" fmla="*/ 62 w 150"/>
                <a:gd name="T45" fmla="*/ 30 h 101"/>
                <a:gd name="T46" fmla="*/ 68 w 150"/>
                <a:gd name="T47" fmla="*/ 32 h 101"/>
                <a:gd name="T48" fmla="*/ 74 w 150"/>
                <a:gd name="T49" fmla="*/ 33 h 101"/>
                <a:gd name="T50" fmla="*/ 80 w 150"/>
                <a:gd name="T51" fmla="*/ 33 h 101"/>
                <a:gd name="T52" fmla="*/ 86 w 150"/>
                <a:gd name="T53" fmla="*/ 35 h 101"/>
                <a:gd name="T54" fmla="*/ 92 w 150"/>
                <a:gd name="T55" fmla="*/ 35 h 101"/>
                <a:gd name="T56" fmla="*/ 97 w 150"/>
                <a:gd name="T57" fmla="*/ 36 h 101"/>
                <a:gd name="T58" fmla="*/ 95 w 150"/>
                <a:gd name="T59" fmla="*/ 43 h 101"/>
                <a:gd name="T60" fmla="*/ 93 w 150"/>
                <a:gd name="T61" fmla="*/ 48 h 101"/>
                <a:gd name="T62" fmla="*/ 86 w 150"/>
                <a:gd name="T63" fmla="*/ 52 h 101"/>
                <a:gd name="T64" fmla="*/ 69 w 150"/>
                <a:gd name="T65" fmla="*/ 55 h 101"/>
                <a:gd name="T66" fmla="*/ 57 w 150"/>
                <a:gd name="T67" fmla="*/ 61 h 101"/>
                <a:gd name="T68" fmla="*/ 56 w 150"/>
                <a:gd name="T69" fmla="*/ 74 h 101"/>
                <a:gd name="T70" fmla="*/ 55 w 150"/>
                <a:gd name="T71" fmla="*/ 88 h 101"/>
                <a:gd name="T72" fmla="*/ 42 w 150"/>
                <a:gd name="T73" fmla="*/ 101 h 101"/>
                <a:gd name="T74" fmla="*/ 4 w 150"/>
                <a:gd name="T75" fmla="*/ 98 h 101"/>
                <a:gd name="T76" fmla="*/ 0 w 150"/>
                <a:gd name="T77" fmla="*/ 76 h 101"/>
                <a:gd name="T78" fmla="*/ 1 w 150"/>
                <a:gd name="T79" fmla="*/ 58 h 101"/>
                <a:gd name="T80" fmla="*/ 7 w 150"/>
                <a:gd name="T81" fmla="*/ 40 h 101"/>
                <a:gd name="T82" fmla="*/ 22 w 150"/>
                <a:gd name="T83" fmla="*/ 26 h 101"/>
                <a:gd name="T84" fmla="*/ 30 w 150"/>
                <a:gd name="T85" fmla="*/ 22 h 101"/>
                <a:gd name="T86" fmla="*/ 37 w 150"/>
                <a:gd name="T87" fmla="*/ 13 h 101"/>
                <a:gd name="T88" fmla="*/ 44 w 150"/>
                <a:gd name="T89" fmla="*/ 4 h 101"/>
                <a:gd name="T90" fmla="*/ 53 w 150"/>
                <a:gd name="T91" fmla="*/ 0 h 101"/>
                <a:gd name="T92" fmla="*/ 64 w 150"/>
                <a:gd name="T93" fmla="*/ 1 h 101"/>
                <a:gd name="T94" fmla="*/ 76 w 150"/>
                <a:gd name="T95" fmla="*/ 3 h 101"/>
                <a:gd name="T96" fmla="*/ 88 w 150"/>
                <a:gd name="T97" fmla="*/ 4 h 101"/>
                <a:gd name="T98" fmla="*/ 101 w 150"/>
                <a:gd name="T99" fmla="*/ 6 h 101"/>
                <a:gd name="T100" fmla="*/ 113 w 150"/>
                <a:gd name="T101" fmla="*/ 6 h 101"/>
                <a:gd name="T102" fmla="*/ 126 w 150"/>
                <a:gd name="T103" fmla="*/ 7 h 101"/>
                <a:gd name="T104" fmla="*/ 138 w 150"/>
                <a:gd name="T105" fmla="*/ 7 h 101"/>
                <a:gd name="T106" fmla="*/ 150 w 150"/>
                <a:gd name="T107" fmla="*/ 9 h 10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0"/>
                <a:gd name="T163" fmla="*/ 0 h 101"/>
                <a:gd name="T164" fmla="*/ 150 w 150"/>
                <a:gd name="T165" fmla="*/ 101 h 10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0" h="101">
                  <a:moveTo>
                    <a:pt x="150" y="9"/>
                  </a:moveTo>
                  <a:lnTo>
                    <a:pt x="145" y="13"/>
                  </a:lnTo>
                  <a:lnTo>
                    <a:pt x="141" y="17"/>
                  </a:lnTo>
                  <a:lnTo>
                    <a:pt x="135" y="22"/>
                  </a:lnTo>
                  <a:lnTo>
                    <a:pt x="129" y="24"/>
                  </a:lnTo>
                  <a:lnTo>
                    <a:pt x="122" y="27"/>
                  </a:lnTo>
                  <a:lnTo>
                    <a:pt x="116" y="27"/>
                  </a:lnTo>
                  <a:lnTo>
                    <a:pt x="111" y="26"/>
                  </a:lnTo>
                  <a:lnTo>
                    <a:pt x="106" y="22"/>
                  </a:lnTo>
                  <a:lnTo>
                    <a:pt x="100" y="19"/>
                  </a:lnTo>
                  <a:lnTo>
                    <a:pt x="94" y="19"/>
                  </a:lnTo>
                  <a:lnTo>
                    <a:pt x="88" y="19"/>
                  </a:lnTo>
                  <a:lnTo>
                    <a:pt x="82" y="19"/>
                  </a:lnTo>
                  <a:lnTo>
                    <a:pt x="76" y="19"/>
                  </a:lnTo>
                  <a:lnTo>
                    <a:pt x="70" y="17"/>
                  </a:lnTo>
                  <a:lnTo>
                    <a:pt x="64" y="14"/>
                  </a:lnTo>
                  <a:lnTo>
                    <a:pt x="57" y="9"/>
                  </a:lnTo>
                  <a:lnTo>
                    <a:pt x="54" y="10"/>
                  </a:lnTo>
                  <a:lnTo>
                    <a:pt x="51" y="14"/>
                  </a:lnTo>
                  <a:lnTo>
                    <a:pt x="50" y="19"/>
                  </a:lnTo>
                  <a:lnTo>
                    <a:pt x="53" y="23"/>
                  </a:lnTo>
                  <a:lnTo>
                    <a:pt x="57" y="27"/>
                  </a:lnTo>
                  <a:lnTo>
                    <a:pt x="62" y="30"/>
                  </a:lnTo>
                  <a:lnTo>
                    <a:pt x="68" y="32"/>
                  </a:lnTo>
                  <a:lnTo>
                    <a:pt x="74" y="33"/>
                  </a:lnTo>
                  <a:lnTo>
                    <a:pt x="80" y="33"/>
                  </a:lnTo>
                  <a:lnTo>
                    <a:pt x="86" y="35"/>
                  </a:lnTo>
                  <a:lnTo>
                    <a:pt x="92" y="35"/>
                  </a:lnTo>
                  <a:lnTo>
                    <a:pt x="97" y="36"/>
                  </a:lnTo>
                  <a:lnTo>
                    <a:pt x="95" y="43"/>
                  </a:lnTo>
                  <a:lnTo>
                    <a:pt x="93" y="48"/>
                  </a:lnTo>
                  <a:lnTo>
                    <a:pt x="86" y="52"/>
                  </a:lnTo>
                  <a:lnTo>
                    <a:pt x="69" y="55"/>
                  </a:lnTo>
                  <a:lnTo>
                    <a:pt x="57" y="61"/>
                  </a:lnTo>
                  <a:lnTo>
                    <a:pt x="56" y="74"/>
                  </a:lnTo>
                  <a:lnTo>
                    <a:pt x="55" y="88"/>
                  </a:lnTo>
                  <a:lnTo>
                    <a:pt x="42" y="101"/>
                  </a:lnTo>
                  <a:lnTo>
                    <a:pt x="4" y="98"/>
                  </a:lnTo>
                  <a:lnTo>
                    <a:pt x="0" y="76"/>
                  </a:lnTo>
                  <a:lnTo>
                    <a:pt x="1" y="58"/>
                  </a:lnTo>
                  <a:lnTo>
                    <a:pt x="7" y="40"/>
                  </a:lnTo>
                  <a:lnTo>
                    <a:pt x="22" y="26"/>
                  </a:lnTo>
                  <a:lnTo>
                    <a:pt x="30" y="22"/>
                  </a:lnTo>
                  <a:lnTo>
                    <a:pt x="37" y="13"/>
                  </a:lnTo>
                  <a:lnTo>
                    <a:pt x="44" y="4"/>
                  </a:lnTo>
                  <a:lnTo>
                    <a:pt x="53" y="0"/>
                  </a:lnTo>
                  <a:lnTo>
                    <a:pt x="64" y="1"/>
                  </a:lnTo>
                  <a:lnTo>
                    <a:pt x="76" y="3"/>
                  </a:lnTo>
                  <a:lnTo>
                    <a:pt x="88" y="4"/>
                  </a:lnTo>
                  <a:lnTo>
                    <a:pt x="101" y="6"/>
                  </a:lnTo>
                  <a:lnTo>
                    <a:pt x="113" y="6"/>
                  </a:lnTo>
                  <a:lnTo>
                    <a:pt x="126" y="7"/>
                  </a:lnTo>
                  <a:lnTo>
                    <a:pt x="138" y="7"/>
                  </a:lnTo>
                  <a:lnTo>
                    <a:pt x="150" y="9"/>
                  </a:lnTo>
                  <a:close/>
                </a:path>
              </a:pathLst>
            </a:custGeom>
            <a:solidFill>
              <a:srgbClr val="CC998C"/>
            </a:solidFill>
            <a:ln w="9525">
              <a:noFill/>
              <a:round/>
              <a:headEnd/>
              <a:tailEnd/>
            </a:ln>
          </p:spPr>
          <p:txBody>
            <a:bodyPr/>
            <a:lstStyle/>
            <a:p>
              <a:endParaRPr lang="id-ID"/>
            </a:p>
          </p:txBody>
        </p:sp>
        <p:sp>
          <p:nvSpPr>
            <p:cNvPr id="55322" name="Freeform 378"/>
            <p:cNvSpPr>
              <a:spLocks/>
            </p:cNvSpPr>
            <p:nvPr/>
          </p:nvSpPr>
          <p:spPr bwMode="auto">
            <a:xfrm>
              <a:off x="3659" y="1704"/>
              <a:ext cx="270" cy="695"/>
            </a:xfrm>
            <a:custGeom>
              <a:avLst/>
              <a:gdLst>
                <a:gd name="T0" fmla="*/ 248 w 270"/>
                <a:gd name="T1" fmla="*/ 377 h 695"/>
                <a:gd name="T2" fmla="*/ 268 w 270"/>
                <a:gd name="T3" fmla="*/ 584 h 695"/>
                <a:gd name="T4" fmla="*/ 269 w 270"/>
                <a:gd name="T5" fmla="*/ 655 h 695"/>
                <a:gd name="T6" fmla="*/ 211 w 270"/>
                <a:gd name="T7" fmla="*/ 686 h 695"/>
                <a:gd name="T8" fmla="*/ 137 w 270"/>
                <a:gd name="T9" fmla="*/ 694 h 695"/>
                <a:gd name="T10" fmla="*/ 72 w 270"/>
                <a:gd name="T11" fmla="*/ 659 h 695"/>
                <a:gd name="T12" fmla="*/ 67 w 270"/>
                <a:gd name="T13" fmla="*/ 517 h 695"/>
                <a:gd name="T14" fmla="*/ 74 w 270"/>
                <a:gd name="T15" fmla="*/ 490 h 695"/>
                <a:gd name="T16" fmla="*/ 94 w 270"/>
                <a:gd name="T17" fmla="*/ 503 h 695"/>
                <a:gd name="T18" fmla="*/ 94 w 270"/>
                <a:gd name="T19" fmla="*/ 520 h 695"/>
                <a:gd name="T20" fmla="*/ 86 w 270"/>
                <a:gd name="T21" fmla="*/ 524 h 695"/>
                <a:gd name="T22" fmla="*/ 94 w 270"/>
                <a:gd name="T23" fmla="*/ 537 h 695"/>
                <a:gd name="T24" fmla="*/ 133 w 270"/>
                <a:gd name="T25" fmla="*/ 545 h 695"/>
                <a:gd name="T26" fmla="*/ 171 w 270"/>
                <a:gd name="T27" fmla="*/ 540 h 695"/>
                <a:gd name="T28" fmla="*/ 183 w 270"/>
                <a:gd name="T29" fmla="*/ 561 h 695"/>
                <a:gd name="T30" fmla="*/ 200 w 270"/>
                <a:gd name="T31" fmla="*/ 558 h 695"/>
                <a:gd name="T32" fmla="*/ 204 w 270"/>
                <a:gd name="T33" fmla="*/ 522 h 695"/>
                <a:gd name="T34" fmla="*/ 180 w 270"/>
                <a:gd name="T35" fmla="*/ 470 h 695"/>
                <a:gd name="T36" fmla="*/ 162 w 270"/>
                <a:gd name="T37" fmla="*/ 446 h 695"/>
                <a:gd name="T38" fmla="*/ 151 w 270"/>
                <a:gd name="T39" fmla="*/ 409 h 695"/>
                <a:gd name="T40" fmla="*/ 141 w 270"/>
                <a:gd name="T41" fmla="*/ 367 h 695"/>
                <a:gd name="T42" fmla="*/ 117 w 270"/>
                <a:gd name="T43" fmla="*/ 338 h 695"/>
                <a:gd name="T44" fmla="*/ 137 w 270"/>
                <a:gd name="T45" fmla="*/ 201 h 695"/>
                <a:gd name="T46" fmla="*/ 121 w 270"/>
                <a:gd name="T47" fmla="*/ 144 h 695"/>
                <a:gd name="T48" fmla="*/ 108 w 270"/>
                <a:gd name="T49" fmla="*/ 155 h 695"/>
                <a:gd name="T50" fmla="*/ 113 w 270"/>
                <a:gd name="T51" fmla="*/ 192 h 695"/>
                <a:gd name="T52" fmla="*/ 100 w 270"/>
                <a:gd name="T53" fmla="*/ 298 h 695"/>
                <a:gd name="T54" fmla="*/ 79 w 270"/>
                <a:gd name="T55" fmla="*/ 322 h 695"/>
                <a:gd name="T56" fmla="*/ 70 w 270"/>
                <a:gd name="T57" fmla="*/ 331 h 695"/>
                <a:gd name="T58" fmla="*/ 74 w 270"/>
                <a:gd name="T59" fmla="*/ 347 h 695"/>
                <a:gd name="T60" fmla="*/ 98 w 270"/>
                <a:gd name="T61" fmla="*/ 361 h 695"/>
                <a:gd name="T62" fmla="*/ 118 w 270"/>
                <a:gd name="T63" fmla="*/ 387 h 695"/>
                <a:gd name="T64" fmla="*/ 129 w 270"/>
                <a:gd name="T65" fmla="*/ 426 h 695"/>
                <a:gd name="T66" fmla="*/ 142 w 270"/>
                <a:gd name="T67" fmla="*/ 464 h 695"/>
                <a:gd name="T68" fmla="*/ 79 w 270"/>
                <a:gd name="T69" fmla="*/ 438 h 695"/>
                <a:gd name="T70" fmla="*/ 43 w 270"/>
                <a:gd name="T71" fmla="*/ 396 h 695"/>
                <a:gd name="T72" fmla="*/ 0 w 270"/>
                <a:gd name="T73" fmla="*/ 370 h 695"/>
                <a:gd name="T74" fmla="*/ 53 w 270"/>
                <a:gd name="T75" fmla="*/ 95 h 695"/>
                <a:gd name="T76" fmla="*/ 107 w 270"/>
                <a:gd name="T77" fmla="*/ 45 h 695"/>
                <a:gd name="T78" fmla="*/ 164 w 270"/>
                <a:gd name="T79" fmla="*/ 0 h 695"/>
                <a:gd name="T80" fmla="*/ 206 w 270"/>
                <a:gd name="T81" fmla="*/ 107 h 695"/>
                <a:gd name="T82" fmla="*/ 229 w 270"/>
                <a:gd name="T83" fmla="*/ 224 h 69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0"/>
                <a:gd name="T127" fmla="*/ 0 h 695"/>
                <a:gd name="T128" fmla="*/ 270 w 270"/>
                <a:gd name="T129" fmla="*/ 695 h 69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0" h="695">
                  <a:moveTo>
                    <a:pt x="236" y="305"/>
                  </a:moveTo>
                  <a:lnTo>
                    <a:pt x="242" y="334"/>
                  </a:lnTo>
                  <a:lnTo>
                    <a:pt x="248" y="377"/>
                  </a:lnTo>
                  <a:lnTo>
                    <a:pt x="253" y="418"/>
                  </a:lnTo>
                  <a:lnTo>
                    <a:pt x="256" y="435"/>
                  </a:lnTo>
                  <a:lnTo>
                    <a:pt x="268" y="584"/>
                  </a:lnTo>
                  <a:lnTo>
                    <a:pt x="267" y="608"/>
                  </a:lnTo>
                  <a:lnTo>
                    <a:pt x="270" y="633"/>
                  </a:lnTo>
                  <a:lnTo>
                    <a:pt x="269" y="655"/>
                  </a:lnTo>
                  <a:lnTo>
                    <a:pt x="257" y="669"/>
                  </a:lnTo>
                  <a:lnTo>
                    <a:pt x="234" y="678"/>
                  </a:lnTo>
                  <a:lnTo>
                    <a:pt x="211" y="686"/>
                  </a:lnTo>
                  <a:lnTo>
                    <a:pt x="186" y="692"/>
                  </a:lnTo>
                  <a:lnTo>
                    <a:pt x="162" y="695"/>
                  </a:lnTo>
                  <a:lnTo>
                    <a:pt x="137" y="694"/>
                  </a:lnTo>
                  <a:lnTo>
                    <a:pt x="114" y="688"/>
                  </a:lnTo>
                  <a:lnTo>
                    <a:pt x="92" y="676"/>
                  </a:lnTo>
                  <a:lnTo>
                    <a:pt x="72" y="659"/>
                  </a:lnTo>
                  <a:lnTo>
                    <a:pt x="66" y="614"/>
                  </a:lnTo>
                  <a:lnTo>
                    <a:pt x="66" y="565"/>
                  </a:lnTo>
                  <a:lnTo>
                    <a:pt x="67" y="517"/>
                  </a:lnTo>
                  <a:lnTo>
                    <a:pt x="62" y="472"/>
                  </a:lnTo>
                  <a:lnTo>
                    <a:pt x="67" y="483"/>
                  </a:lnTo>
                  <a:lnTo>
                    <a:pt x="74" y="490"/>
                  </a:lnTo>
                  <a:lnTo>
                    <a:pt x="83" y="496"/>
                  </a:lnTo>
                  <a:lnTo>
                    <a:pt x="93" y="498"/>
                  </a:lnTo>
                  <a:lnTo>
                    <a:pt x="94" y="503"/>
                  </a:lnTo>
                  <a:lnTo>
                    <a:pt x="94" y="509"/>
                  </a:lnTo>
                  <a:lnTo>
                    <a:pt x="94" y="514"/>
                  </a:lnTo>
                  <a:lnTo>
                    <a:pt x="94" y="520"/>
                  </a:lnTo>
                  <a:lnTo>
                    <a:pt x="91" y="520"/>
                  </a:lnTo>
                  <a:lnTo>
                    <a:pt x="88" y="522"/>
                  </a:lnTo>
                  <a:lnTo>
                    <a:pt x="86" y="524"/>
                  </a:lnTo>
                  <a:lnTo>
                    <a:pt x="85" y="529"/>
                  </a:lnTo>
                  <a:lnTo>
                    <a:pt x="87" y="533"/>
                  </a:lnTo>
                  <a:lnTo>
                    <a:pt x="94" y="537"/>
                  </a:lnTo>
                  <a:lnTo>
                    <a:pt x="105" y="542"/>
                  </a:lnTo>
                  <a:lnTo>
                    <a:pt x="119" y="543"/>
                  </a:lnTo>
                  <a:lnTo>
                    <a:pt x="133" y="545"/>
                  </a:lnTo>
                  <a:lnTo>
                    <a:pt x="149" y="545"/>
                  </a:lnTo>
                  <a:lnTo>
                    <a:pt x="162" y="543"/>
                  </a:lnTo>
                  <a:lnTo>
                    <a:pt x="171" y="540"/>
                  </a:lnTo>
                  <a:lnTo>
                    <a:pt x="173" y="548"/>
                  </a:lnTo>
                  <a:lnTo>
                    <a:pt x="177" y="555"/>
                  </a:lnTo>
                  <a:lnTo>
                    <a:pt x="183" y="561"/>
                  </a:lnTo>
                  <a:lnTo>
                    <a:pt x="188" y="565"/>
                  </a:lnTo>
                  <a:lnTo>
                    <a:pt x="195" y="564"/>
                  </a:lnTo>
                  <a:lnTo>
                    <a:pt x="200" y="558"/>
                  </a:lnTo>
                  <a:lnTo>
                    <a:pt x="204" y="549"/>
                  </a:lnTo>
                  <a:lnTo>
                    <a:pt x="206" y="542"/>
                  </a:lnTo>
                  <a:lnTo>
                    <a:pt x="204" y="522"/>
                  </a:lnTo>
                  <a:lnTo>
                    <a:pt x="200" y="501"/>
                  </a:lnTo>
                  <a:lnTo>
                    <a:pt x="194" y="483"/>
                  </a:lnTo>
                  <a:lnTo>
                    <a:pt x="180" y="470"/>
                  </a:lnTo>
                  <a:lnTo>
                    <a:pt x="171" y="465"/>
                  </a:lnTo>
                  <a:lnTo>
                    <a:pt x="167" y="457"/>
                  </a:lnTo>
                  <a:lnTo>
                    <a:pt x="162" y="446"/>
                  </a:lnTo>
                  <a:lnTo>
                    <a:pt x="157" y="436"/>
                  </a:lnTo>
                  <a:lnTo>
                    <a:pt x="154" y="423"/>
                  </a:lnTo>
                  <a:lnTo>
                    <a:pt x="151" y="409"/>
                  </a:lnTo>
                  <a:lnTo>
                    <a:pt x="148" y="394"/>
                  </a:lnTo>
                  <a:lnTo>
                    <a:pt x="145" y="380"/>
                  </a:lnTo>
                  <a:lnTo>
                    <a:pt x="141" y="367"/>
                  </a:lnTo>
                  <a:lnTo>
                    <a:pt x="135" y="355"/>
                  </a:lnTo>
                  <a:lnTo>
                    <a:pt x="127" y="345"/>
                  </a:lnTo>
                  <a:lnTo>
                    <a:pt x="117" y="338"/>
                  </a:lnTo>
                  <a:lnTo>
                    <a:pt x="129" y="292"/>
                  </a:lnTo>
                  <a:lnTo>
                    <a:pt x="136" y="246"/>
                  </a:lnTo>
                  <a:lnTo>
                    <a:pt x="137" y="201"/>
                  </a:lnTo>
                  <a:lnTo>
                    <a:pt x="129" y="155"/>
                  </a:lnTo>
                  <a:lnTo>
                    <a:pt x="125" y="150"/>
                  </a:lnTo>
                  <a:lnTo>
                    <a:pt x="121" y="144"/>
                  </a:lnTo>
                  <a:lnTo>
                    <a:pt x="117" y="141"/>
                  </a:lnTo>
                  <a:lnTo>
                    <a:pt x="111" y="143"/>
                  </a:lnTo>
                  <a:lnTo>
                    <a:pt x="108" y="155"/>
                  </a:lnTo>
                  <a:lnTo>
                    <a:pt x="111" y="168"/>
                  </a:lnTo>
                  <a:lnTo>
                    <a:pt x="113" y="179"/>
                  </a:lnTo>
                  <a:lnTo>
                    <a:pt x="113" y="192"/>
                  </a:lnTo>
                  <a:lnTo>
                    <a:pt x="113" y="230"/>
                  </a:lnTo>
                  <a:lnTo>
                    <a:pt x="110" y="264"/>
                  </a:lnTo>
                  <a:lnTo>
                    <a:pt x="100" y="298"/>
                  </a:lnTo>
                  <a:lnTo>
                    <a:pt x="86" y="331"/>
                  </a:lnTo>
                  <a:lnTo>
                    <a:pt x="81" y="326"/>
                  </a:lnTo>
                  <a:lnTo>
                    <a:pt x="79" y="322"/>
                  </a:lnTo>
                  <a:lnTo>
                    <a:pt x="75" y="318"/>
                  </a:lnTo>
                  <a:lnTo>
                    <a:pt x="70" y="318"/>
                  </a:lnTo>
                  <a:lnTo>
                    <a:pt x="70" y="331"/>
                  </a:lnTo>
                  <a:lnTo>
                    <a:pt x="72" y="338"/>
                  </a:lnTo>
                  <a:lnTo>
                    <a:pt x="72" y="342"/>
                  </a:lnTo>
                  <a:lnTo>
                    <a:pt x="74" y="347"/>
                  </a:lnTo>
                  <a:lnTo>
                    <a:pt x="81" y="354"/>
                  </a:lnTo>
                  <a:lnTo>
                    <a:pt x="88" y="358"/>
                  </a:lnTo>
                  <a:lnTo>
                    <a:pt x="98" y="361"/>
                  </a:lnTo>
                  <a:lnTo>
                    <a:pt x="106" y="363"/>
                  </a:lnTo>
                  <a:lnTo>
                    <a:pt x="112" y="374"/>
                  </a:lnTo>
                  <a:lnTo>
                    <a:pt x="118" y="387"/>
                  </a:lnTo>
                  <a:lnTo>
                    <a:pt x="121" y="400"/>
                  </a:lnTo>
                  <a:lnTo>
                    <a:pt x="125" y="413"/>
                  </a:lnTo>
                  <a:lnTo>
                    <a:pt x="129" y="426"/>
                  </a:lnTo>
                  <a:lnTo>
                    <a:pt x="132" y="439"/>
                  </a:lnTo>
                  <a:lnTo>
                    <a:pt x="137" y="452"/>
                  </a:lnTo>
                  <a:lnTo>
                    <a:pt x="142" y="464"/>
                  </a:lnTo>
                  <a:lnTo>
                    <a:pt x="91" y="474"/>
                  </a:lnTo>
                  <a:lnTo>
                    <a:pt x="87" y="455"/>
                  </a:lnTo>
                  <a:lnTo>
                    <a:pt x="79" y="438"/>
                  </a:lnTo>
                  <a:lnTo>
                    <a:pt x="69" y="422"/>
                  </a:lnTo>
                  <a:lnTo>
                    <a:pt x="56" y="407"/>
                  </a:lnTo>
                  <a:lnTo>
                    <a:pt x="43" y="396"/>
                  </a:lnTo>
                  <a:lnTo>
                    <a:pt x="29" y="384"/>
                  </a:lnTo>
                  <a:lnTo>
                    <a:pt x="14" y="376"/>
                  </a:lnTo>
                  <a:lnTo>
                    <a:pt x="0" y="370"/>
                  </a:lnTo>
                  <a:lnTo>
                    <a:pt x="29" y="143"/>
                  </a:lnTo>
                  <a:lnTo>
                    <a:pt x="38" y="117"/>
                  </a:lnTo>
                  <a:lnTo>
                    <a:pt x="53" y="95"/>
                  </a:lnTo>
                  <a:lnTo>
                    <a:pt x="69" y="76"/>
                  </a:lnTo>
                  <a:lnTo>
                    <a:pt x="87" y="61"/>
                  </a:lnTo>
                  <a:lnTo>
                    <a:pt x="107" y="45"/>
                  </a:lnTo>
                  <a:lnTo>
                    <a:pt x="126" y="30"/>
                  </a:lnTo>
                  <a:lnTo>
                    <a:pt x="146" y="16"/>
                  </a:lnTo>
                  <a:lnTo>
                    <a:pt x="164" y="0"/>
                  </a:lnTo>
                  <a:lnTo>
                    <a:pt x="181" y="35"/>
                  </a:lnTo>
                  <a:lnTo>
                    <a:pt x="194" y="71"/>
                  </a:lnTo>
                  <a:lnTo>
                    <a:pt x="206" y="107"/>
                  </a:lnTo>
                  <a:lnTo>
                    <a:pt x="214" y="146"/>
                  </a:lnTo>
                  <a:lnTo>
                    <a:pt x="223" y="185"/>
                  </a:lnTo>
                  <a:lnTo>
                    <a:pt x="229" y="224"/>
                  </a:lnTo>
                  <a:lnTo>
                    <a:pt x="232" y="264"/>
                  </a:lnTo>
                  <a:lnTo>
                    <a:pt x="236" y="305"/>
                  </a:lnTo>
                  <a:close/>
                </a:path>
              </a:pathLst>
            </a:custGeom>
            <a:solidFill>
              <a:srgbClr val="C4D1FF"/>
            </a:solidFill>
            <a:ln w="9525">
              <a:noFill/>
              <a:round/>
              <a:headEnd/>
              <a:tailEnd/>
            </a:ln>
          </p:spPr>
          <p:txBody>
            <a:bodyPr/>
            <a:lstStyle/>
            <a:p>
              <a:endParaRPr lang="id-ID"/>
            </a:p>
          </p:txBody>
        </p:sp>
        <p:sp>
          <p:nvSpPr>
            <p:cNvPr id="55323" name="Freeform 379"/>
            <p:cNvSpPr>
              <a:spLocks/>
            </p:cNvSpPr>
            <p:nvPr/>
          </p:nvSpPr>
          <p:spPr bwMode="auto">
            <a:xfrm>
              <a:off x="4429" y="1718"/>
              <a:ext cx="55" cy="45"/>
            </a:xfrm>
            <a:custGeom>
              <a:avLst/>
              <a:gdLst>
                <a:gd name="T0" fmla="*/ 53 w 55"/>
                <a:gd name="T1" fmla="*/ 25 h 45"/>
                <a:gd name="T2" fmla="*/ 49 w 55"/>
                <a:gd name="T3" fmla="*/ 35 h 45"/>
                <a:gd name="T4" fmla="*/ 45 w 55"/>
                <a:gd name="T5" fmla="*/ 41 h 45"/>
                <a:gd name="T6" fmla="*/ 39 w 55"/>
                <a:gd name="T7" fmla="*/ 44 h 45"/>
                <a:gd name="T8" fmla="*/ 30 w 55"/>
                <a:gd name="T9" fmla="*/ 45 h 45"/>
                <a:gd name="T10" fmla="*/ 23 w 55"/>
                <a:gd name="T11" fmla="*/ 44 h 45"/>
                <a:gd name="T12" fmla="*/ 15 w 55"/>
                <a:gd name="T13" fmla="*/ 44 h 45"/>
                <a:gd name="T14" fmla="*/ 7 w 55"/>
                <a:gd name="T15" fmla="*/ 42 h 45"/>
                <a:gd name="T16" fmla="*/ 0 w 55"/>
                <a:gd name="T17" fmla="*/ 41 h 45"/>
                <a:gd name="T18" fmla="*/ 7 w 55"/>
                <a:gd name="T19" fmla="*/ 29 h 45"/>
                <a:gd name="T20" fmla="*/ 11 w 55"/>
                <a:gd name="T21" fmla="*/ 16 h 45"/>
                <a:gd name="T22" fmla="*/ 17 w 55"/>
                <a:gd name="T23" fmla="*/ 6 h 45"/>
                <a:gd name="T24" fmla="*/ 29 w 55"/>
                <a:gd name="T25" fmla="*/ 2 h 45"/>
                <a:gd name="T26" fmla="*/ 40 w 55"/>
                <a:gd name="T27" fmla="*/ 0 h 45"/>
                <a:gd name="T28" fmla="*/ 49 w 55"/>
                <a:gd name="T29" fmla="*/ 2 h 45"/>
                <a:gd name="T30" fmla="*/ 55 w 55"/>
                <a:gd name="T31" fmla="*/ 9 h 45"/>
                <a:gd name="T32" fmla="*/ 53 w 55"/>
                <a:gd name="T33" fmla="*/ 25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5"/>
                <a:gd name="T52" fmla="*/ 0 h 45"/>
                <a:gd name="T53" fmla="*/ 55 w 55"/>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5" h="45">
                  <a:moveTo>
                    <a:pt x="53" y="25"/>
                  </a:moveTo>
                  <a:lnTo>
                    <a:pt x="49" y="35"/>
                  </a:lnTo>
                  <a:lnTo>
                    <a:pt x="45" y="41"/>
                  </a:lnTo>
                  <a:lnTo>
                    <a:pt x="39" y="44"/>
                  </a:lnTo>
                  <a:lnTo>
                    <a:pt x="30" y="45"/>
                  </a:lnTo>
                  <a:lnTo>
                    <a:pt x="23" y="44"/>
                  </a:lnTo>
                  <a:lnTo>
                    <a:pt x="15" y="44"/>
                  </a:lnTo>
                  <a:lnTo>
                    <a:pt x="7" y="42"/>
                  </a:lnTo>
                  <a:lnTo>
                    <a:pt x="0" y="41"/>
                  </a:lnTo>
                  <a:lnTo>
                    <a:pt x="7" y="29"/>
                  </a:lnTo>
                  <a:lnTo>
                    <a:pt x="11" y="16"/>
                  </a:lnTo>
                  <a:lnTo>
                    <a:pt x="17" y="6"/>
                  </a:lnTo>
                  <a:lnTo>
                    <a:pt x="29" y="2"/>
                  </a:lnTo>
                  <a:lnTo>
                    <a:pt x="40" y="0"/>
                  </a:lnTo>
                  <a:lnTo>
                    <a:pt x="49" y="2"/>
                  </a:lnTo>
                  <a:lnTo>
                    <a:pt x="55" y="9"/>
                  </a:lnTo>
                  <a:lnTo>
                    <a:pt x="53" y="25"/>
                  </a:lnTo>
                  <a:close/>
                </a:path>
              </a:pathLst>
            </a:custGeom>
            <a:solidFill>
              <a:srgbClr val="CC998C"/>
            </a:solidFill>
            <a:ln w="9525">
              <a:noFill/>
              <a:round/>
              <a:headEnd/>
              <a:tailEnd/>
            </a:ln>
          </p:spPr>
          <p:txBody>
            <a:bodyPr/>
            <a:lstStyle/>
            <a:p>
              <a:endParaRPr lang="id-ID"/>
            </a:p>
          </p:txBody>
        </p:sp>
        <p:sp>
          <p:nvSpPr>
            <p:cNvPr id="55324" name="Freeform 380"/>
            <p:cNvSpPr>
              <a:spLocks/>
            </p:cNvSpPr>
            <p:nvPr/>
          </p:nvSpPr>
          <p:spPr bwMode="auto">
            <a:xfrm>
              <a:off x="5096" y="1717"/>
              <a:ext cx="105" cy="19"/>
            </a:xfrm>
            <a:custGeom>
              <a:avLst/>
              <a:gdLst>
                <a:gd name="T0" fmla="*/ 101 w 105"/>
                <a:gd name="T1" fmla="*/ 4 h 19"/>
                <a:gd name="T2" fmla="*/ 105 w 105"/>
                <a:gd name="T3" fmla="*/ 13 h 19"/>
                <a:gd name="T4" fmla="*/ 101 w 105"/>
                <a:gd name="T5" fmla="*/ 19 h 19"/>
                <a:gd name="T6" fmla="*/ 88 w 105"/>
                <a:gd name="T7" fmla="*/ 19 h 19"/>
                <a:gd name="T8" fmla="*/ 75 w 105"/>
                <a:gd name="T9" fmla="*/ 19 h 19"/>
                <a:gd name="T10" fmla="*/ 63 w 105"/>
                <a:gd name="T11" fmla="*/ 19 h 19"/>
                <a:gd name="T12" fmla="*/ 50 w 105"/>
                <a:gd name="T13" fmla="*/ 17 h 19"/>
                <a:gd name="T14" fmla="*/ 38 w 105"/>
                <a:gd name="T15" fmla="*/ 17 h 19"/>
                <a:gd name="T16" fmla="*/ 25 w 105"/>
                <a:gd name="T17" fmla="*/ 16 h 19"/>
                <a:gd name="T18" fmla="*/ 13 w 105"/>
                <a:gd name="T19" fmla="*/ 14 h 19"/>
                <a:gd name="T20" fmla="*/ 1 w 105"/>
                <a:gd name="T21" fmla="*/ 13 h 19"/>
                <a:gd name="T22" fmla="*/ 0 w 105"/>
                <a:gd name="T23" fmla="*/ 9 h 19"/>
                <a:gd name="T24" fmla="*/ 0 w 105"/>
                <a:gd name="T25" fmla="*/ 4 h 19"/>
                <a:gd name="T26" fmla="*/ 1 w 105"/>
                <a:gd name="T27" fmla="*/ 1 h 19"/>
                <a:gd name="T28" fmla="*/ 4 w 105"/>
                <a:gd name="T29" fmla="*/ 0 h 19"/>
                <a:gd name="T30" fmla="*/ 16 w 105"/>
                <a:gd name="T31" fmla="*/ 3 h 19"/>
                <a:gd name="T32" fmla="*/ 28 w 105"/>
                <a:gd name="T33" fmla="*/ 4 h 19"/>
                <a:gd name="T34" fmla="*/ 40 w 105"/>
                <a:gd name="T35" fmla="*/ 4 h 19"/>
                <a:gd name="T36" fmla="*/ 53 w 105"/>
                <a:gd name="T37" fmla="*/ 4 h 19"/>
                <a:gd name="T38" fmla="*/ 65 w 105"/>
                <a:gd name="T39" fmla="*/ 4 h 19"/>
                <a:gd name="T40" fmla="*/ 77 w 105"/>
                <a:gd name="T41" fmla="*/ 4 h 19"/>
                <a:gd name="T42" fmla="*/ 89 w 105"/>
                <a:gd name="T43" fmla="*/ 4 h 19"/>
                <a:gd name="T44" fmla="*/ 101 w 105"/>
                <a:gd name="T45" fmla="*/ 4 h 1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5"/>
                <a:gd name="T70" fmla="*/ 0 h 19"/>
                <a:gd name="T71" fmla="*/ 105 w 105"/>
                <a:gd name="T72" fmla="*/ 19 h 1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5" h="19">
                  <a:moveTo>
                    <a:pt x="101" y="4"/>
                  </a:moveTo>
                  <a:lnTo>
                    <a:pt x="105" y="13"/>
                  </a:lnTo>
                  <a:lnTo>
                    <a:pt x="101" y="19"/>
                  </a:lnTo>
                  <a:lnTo>
                    <a:pt x="88" y="19"/>
                  </a:lnTo>
                  <a:lnTo>
                    <a:pt x="75" y="19"/>
                  </a:lnTo>
                  <a:lnTo>
                    <a:pt x="63" y="19"/>
                  </a:lnTo>
                  <a:lnTo>
                    <a:pt x="50" y="17"/>
                  </a:lnTo>
                  <a:lnTo>
                    <a:pt x="38" y="17"/>
                  </a:lnTo>
                  <a:lnTo>
                    <a:pt x="25" y="16"/>
                  </a:lnTo>
                  <a:lnTo>
                    <a:pt x="13" y="14"/>
                  </a:lnTo>
                  <a:lnTo>
                    <a:pt x="1" y="13"/>
                  </a:lnTo>
                  <a:lnTo>
                    <a:pt x="0" y="9"/>
                  </a:lnTo>
                  <a:lnTo>
                    <a:pt x="0" y="4"/>
                  </a:lnTo>
                  <a:lnTo>
                    <a:pt x="1" y="1"/>
                  </a:lnTo>
                  <a:lnTo>
                    <a:pt x="4" y="0"/>
                  </a:lnTo>
                  <a:lnTo>
                    <a:pt x="16" y="3"/>
                  </a:lnTo>
                  <a:lnTo>
                    <a:pt x="28" y="4"/>
                  </a:lnTo>
                  <a:lnTo>
                    <a:pt x="40" y="4"/>
                  </a:lnTo>
                  <a:lnTo>
                    <a:pt x="53" y="4"/>
                  </a:lnTo>
                  <a:lnTo>
                    <a:pt x="65" y="4"/>
                  </a:lnTo>
                  <a:lnTo>
                    <a:pt x="77" y="4"/>
                  </a:lnTo>
                  <a:lnTo>
                    <a:pt x="89" y="4"/>
                  </a:lnTo>
                  <a:lnTo>
                    <a:pt x="101" y="4"/>
                  </a:lnTo>
                  <a:close/>
                </a:path>
              </a:pathLst>
            </a:custGeom>
            <a:solidFill>
              <a:srgbClr val="000000"/>
            </a:solidFill>
            <a:ln w="9525">
              <a:noFill/>
              <a:round/>
              <a:headEnd/>
              <a:tailEnd/>
            </a:ln>
          </p:spPr>
          <p:txBody>
            <a:bodyPr/>
            <a:lstStyle/>
            <a:p>
              <a:endParaRPr lang="id-ID"/>
            </a:p>
          </p:txBody>
        </p:sp>
        <p:sp>
          <p:nvSpPr>
            <p:cNvPr id="55325" name="Freeform 381"/>
            <p:cNvSpPr>
              <a:spLocks/>
            </p:cNvSpPr>
            <p:nvPr/>
          </p:nvSpPr>
          <p:spPr bwMode="auto">
            <a:xfrm>
              <a:off x="3889" y="1792"/>
              <a:ext cx="44" cy="142"/>
            </a:xfrm>
            <a:custGeom>
              <a:avLst/>
              <a:gdLst>
                <a:gd name="T0" fmla="*/ 26 w 44"/>
                <a:gd name="T1" fmla="*/ 142 h 142"/>
                <a:gd name="T2" fmla="*/ 0 w 44"/>
                <a:gd name="T3" fmla="*/ 10 h 142"/>
                <a:gd name="T4" fmla="*/ 8 w 44"/>
                <a:gd name="T5" fmla="*/ 10 h 142"/>
                <a:gd name="T6" fmla="*/ 15 w 44"/>
                <a:gd name="T7" fmla="*/ 10 h 142"/>
                <a:gd name="T8" fmla="*/ 21 w 44"/>
                <a:gd name="T9" fmla="*/ 10 h 142"/>
                <a:gd name="T10" fmla="*/ 26 w 44"/>
                <a:gd name="T11" fmla="*/ 9 h 142"/>
                <a:gd name="T12" fmla="*/ 29 w 44"/>
                <a:gd name="T13" fmla="*/ 9 h 142"/>
                <a:gd name="T14" fmla="*/ 33 w 44"/>
                <a:gd name="T15" fmla="*/ 6 h 142"/>
                <a:gd name="T16" fmla="*/ 37 w 44"/>
                <a:gd name="T17" fmla="*/ 4 h 142"/>
                <a:gd name="T18" fmla="*/ 40 w 44"/>
                <a:gd name="T19" fmla="*/ 0 h 142"/>
                <a:gd name="T20" fmla="*/ 44 w 44"/>
                <a:gd name="T21" fmla="*/ 35 h 142"/>
                <a:gd name="T22" fmla="*/ 43 w 44"/>
                <a:gd name="T23" fmla="*/ 72 h 142"/>
                <a:gd name="T24" fmla="*/ 37 w 44"/>
                <a:gd name="T25" fmla="*/ 108 h 142"/>
                <a:gd name="T26" fmla="*/ 26 w 44"/>
                <a:gd name="T27" fmla="*/ 142 h 14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
                <a:gd name="T43" fmla="*/ 0 h 142"/>
                <a:gd name="T44" fmla="*/ 44 w 44"/>
                <a:gd name="T45" fmla="*/ 142 h 14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 h="142">
                  <a:moveTo>
                    <a:pt x="26" y="142"/>
                  </a:moveTo>
                  <a:lnTo>
                    <a:pt x="0" y="10"/>
                  </a:lnTo>
                  <a:lnTo>
                    <a:pt x="8" y="10"/>
                  </a:lnTo>
                  <a:lnTo>
                    <a:pt x="15" y="10"/>
                  </a:lnTo>
                  <a:lnTo>
                    <a:pt x="21" y="10"/>
                  </a:lnTo>
                  <a:lnTo>
                    <a:pt x="26" y="9"/>
                  </a:lnTo>
                  <a:lnTo>
                    <a:pt x="29" y="9"/>
                  </a:lnTo>
                  <a:lnTo>
                    <a:pt x="33" y="6"/>
                  </a:lnTo>
                  <a:lnTo>
                    <a:pt x="37" y="4"/>
                  </a:lnTo>
                  <a:lnTo>
                    <a:pt x="40" y="0"/>
                  </a:lnTo>
                  <a:lnTo>
                    <a:pt x="44" y="35"/>
                  </a:lnTo>
                  <a:lnTo>
                    <a:pt x="43" y="72"/>
                  </a:lnTo>
                  <a:lnTo>
                    <a:pt x="37" y="108"/>
                  </a:lnTo>
                  <a:lnTo>
                    <a:pt x="26" y="142"/>
                  </a:lnTo>
                  <a:close/>
                </a:path>
              </a:pathLst>
            </a:custGeom>
            <a:solidFill>
              <a:srgbClr val="C4D1FF"/>
            </a:solidFill>
            <a:ln w="9525">
              <a:noFill/>
              <a:round/>
              <a:headEnd/>
              <a:tailEnd/>
            </a:ln>
          </p:spPr>
          <p:txBody>
            <a:bodyPr/>
            <a:lstStyle/>
            <a:p>
              <a:endParaRPr lang="id-ID"/>
            </a:p>
          </p:txBody>
        </p:sp>
        <p:sp>
          <p:nvSpPr>
            <p:cNvPr id="55326" name="Freeform 382"/>
            <p:cNvSpPr>
              <a:spLocks/>
            </p:cNvSpPr>
            <p:nvPr/>
          </p:nvSpPr>
          <p:spPr bwMode="auto">
            <a:xfrm>
              <a:off x="5093" y="1798"/>
              <a:ext cx="49" cy="16"/>
            </a:xfrm>
            <a:custGeom>
              <a:avLst/>
              <a:gdLst>
                <a:gd name="T0" fmla="*/ 43 w 49"/>
                <a:gd name="T1" fmla="*/ 4 h 16"/>
                <a:gd name="T2" fmla="*/ 49 w 49"/>
                <a:gd name="T3" fmla="*/ 13 h 16"/>
                <a:gd name="T4" fmla="*/ 43 w 49"/>
                <a:gd name="T5" fmla="*/ 16 h 16"/>
                <a:gd name="T6" fmla="*/ 37 w 49"/>
                <a:gd name="T7" fmla="*/ 16 h 16"/>
                <a:gd name="T8" fmla="*/ 30 w 49"/>
                <a:gd name="T9" fmla="*/ 16 h 16"/>
                <a:gd name="T10" fmla="*/ 24 w 49"/>
                <a:gd name="T11" fmla="*/ 14 h 16"/>
                <a:gd name="T12" fmla="*/ 17 w 49"/>
                <a:gd name="T13" fmla="*/ 13 h 16"/>
                <a:gd name="T14" fmla="*/ 11 w 49"/>
                <a:gd name="T15" fmla="*/ 10 h 16"/>
                <a:gd name="T16" fmla="*/ 5 w 49"/>
                <a:gd name="T17" fmla="*/ 7 h 16"/>
                <a:gd name="T18" fmla="*/ 0 w 49"/>
                <a:gd name="T19" fmla="*/ 4 h 16"/>
                <a:gd name="T20" fmla="*/ 5 w 49"/>
                <a:gd name="T21" fmla="*/ 1 h 16"/>
                <a:gd name="T22" fmla="*/ 10 w 49"/>
                <a:gd name="T23" fmla="*/ 0 h 16"/>
                <a:gd name="T24" fmla="*/ 14 w 49"/>
                <a:gd name="T25" fmla="*/ 0 h 16"/>
                <a:gd name="T26" fmla="*/ 19 w 49"/>
                <a:gd name="T27" fmla="*/ 1 h 16"/>
                <a:gd name="T28" fmla="*/ 25 w 49"/>
                <a:gd name="T29" fmla="*/ 1 h 16"/>
                <a:gd name="T30" fmla="*/ 30 w 49"/>
                <a:gd name="T31" fmla="*/ 3 h 16"/>
                <a:gd name="T32" fmla="*/ 35 w 49"/>
                <a:gd name="T33" fmla="*/ 4 h 16"/>
                <a:gd name="T34" fmla="*/ 39 w 49"/>
                <a:gd name="T35" fmla="*/ 4 h 16"/>
                <a:gd name="T36" fmla="*/ 43 w 49"/>
                <a:gd name="T37" fmla="*/ 4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16"/>
                <a:gd name="T59" fmla="*/ 49 w 49"/>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16">
                  <a:moveTo>
                    <a:pt x="43" y="4"/>
                  </a:moveTo>
                  <a:lnTo>
                    <a:pt x="49" y="13"/>
                  </a:lnTo>
                  <a:lnTo>
                    <a:pt x="43" y="16"/>
                  </a:lnTo>
                  <a:lnTo>
                    <a:pt x="37" y="16"/>
                  </a:lnTo>
                  <a:lnTo>
                    <a:pt x="30" y="16"/>
                  </a:lnTo>
                  <a:lnTo>
                    <a:pt x="24" y="14"/>
                  </a:lnTo>
                  <a:lnTo>
                    <a:pt x="17" y="13"/>
                  </a:lnTo>
                  <a:lnTo>
                    <a:pt x="11" y="10"/>
                  </a:lnTo>
                  <a:lnTo>
                    <a:pt x="5" y="7"/>
                  </a:lnTo>
                  <a:lnTo>
                    <a:pt x="0" y="4"/>
                  </a:lnTo>
                  <a:lnTo>
                    <a:pt x="5" y="1"/>
                  </a:lnTo>
                  <a:lnTo>
                    <a:pt x="10" y="0"/>
                  </a:lnTo>
                  <a:lnTo>
                    <a:pt x="14" y="0"/>
                  </a:lnTo>
                  <a:lnTo>
                    <a:pt x="19" y="1"/>
                  </a:lnTo>
                  <a:lnTo>
                    <a:pt x="25" y="1"/>
                  </a:lnTo>
                  <a:lnTo>
                    <a:pt x="30" y="3"/>
                  </a:lnTo>
                  <a:lnTo>
                    <a:pt x="35" y="4"/>
                  </a:lnTo>
                  <a:lnTo>
                    <a:pt x="39" y="4"/>
                  </a:lnTo>
                  <a:lnTo>
                    <a:pt x="43" y="4"/>
                  </a:lnTo>
                  <a:close/>
                </a:path>
              </a:pathLst>
            </a:custGeom>
            <a:solidFill>
              <a:srgbClr val="000000"/>
            </a:solidFill>
            <a:ln w="9525">
              <a:noFill/>
              <a:round/>
              <a:headEnd/>
              <a:tailEnd/>
            </a:ln>
          </p:spPr>
          <p:txBody>
            <a:bodyPr/>
            <a:lstStyle/>
            <a:p>
              <a:endParaRPr lang="id-ID"/>
            </a:p>
          </p:txBody>
        </p:sp>
        <p:sp>
          <p:nvSpPr>
            <p:cNvPr id="55327" name="Freeform 383"/>
            <p:cNvSpPr>
              <a:spLocks/>
            </p:cNvSpPr>
            <p:nvPr/>
          </p:nvSpPr>
          <p:spPr bwMode="auto">
            <a:xfrm>
              <a:off x="5092" y="1880"/>
              <a:ext cx="108" cy="25"/>
            </a:xfrm>
            <a:custGeom>
              <a:avLst/>
              <a:gdLst>
                <a:gd name="T0" fmla="*/ 105 w 108"/>
                <a:gd name="T1" fmla="*/ 12 h 25"/>
                <a:gd name="T2" fmla="*/ 106 w 108"/>
                <a:gd name="T3" fmla="*/ 13 h 25"/>
                <a:gd name="T4" fmla="*/ 107 w 108"/>
                <a:gd name="T5" fmla="*/ 16 h 25"/>
                <a:gd name="T6" fmla="*/ 108 w 108"/>
                <a:gd name="T7" fmla="*/ 18 h 25"/>
                <a:gd name="T8" fmla="*/ 108 w 108"/>
                <a:gd name="T9" fmla="*/ 20 h 25"/>
                <a:gd name="T10" fmla="*/ 105 w 108"/>
                <a:gd name="T11" fmla="*/ 25 h 25"/>
                <a:gd name="T12" fmla="*/ 90 w 108"/>
                <a:gd name="T13" fmla="*/ 25 h 25"/>
                <a:gd name="T14" fmla="*/ 77 w 108"/>
                <a:gd name="T15" fmla="*/ 25 h 25"/>
                <a:gd name="T16" fmla="*/ 64 w 108"/>
                <a:gd name="T17" fmla="*/ 25 h 25"/>
                <a:gd name="T18" fmla="*/ 51 w 108"/>
                <a:gd name="T19" fmla="*/ 23 h 25"/>
                <a:gd name="T20" fmla="*/ 38 w 108"/>
                <a:gd name="T21" fmla="*/ 22 h 25"/>
                <a:gd name="T22" fmla="*/ 25 w 108"/>
                <a:gd name="T23" fmla="*/ 19 h 25"/>
                <a:gd name="T24" fmla="*/ 12 w 108"/>
                <a:gd name="T25" fmla="*/ 15 h 25"/>
                <a:gd name="T26" fmla="*/ 0 w 108"/>
                <a:gd name="T27" fmla="*/ 10 h 25"/>
                <a:gd name="T28" fmla="*/ 0 w 108"/>
                <a:gd name="T29" fmla="*/ 0 h 25"/>
                <a:gd name="T30" fmla="*/ 12 w 108"/>
                <a:gd name="T31" fmla="*/ 3 h 25"/>
                <a:gd name="T32" fmla="*/ 25 w 108"/>
                <a:gd name="T33" fmla="*/ 6 h 25"/>
                <a:gd name="T34" fmla="*/ 38 w 108"/>
                <a:gd name="T35" fmla="*/ 9 h 25"/>
                <a:gd name="T36" fmla="*/ 51 w 108"/>
                <a:gd name="T37" fmla="*/ 10 h 25"/>
                <a:gd name="T38" fmla="*/ 64 w 108"/>
                <a:gd name="T39" fmla="*/ 12 h 25"/>
                <a:gd name="T40" fmla="*/ 77 w 108"/>
                <a:gd name="T41" fmla="*/ 13 h 25"/>
                <a:gd name="T42" fmla="*/ 92 w 108"/>
                <a:gd name="T43" fmla="*/ 13 h 25"/>
                <a:gd name="T44" fmla="*/ 105 w 108"/>
                <a:gd name="T45" fmla="*/ 12 h 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8"/>
                <a:gd name="T70" fmla="*/ 0 h 25"/>
                <a:gd name="T71" fmla="*/ 108 w 108"/>
                <a:gd name="T72" fmla="*/ 25 h 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8" h="25">
                  <a:moveTo>
                    <a:pt x="105" y="12"/>
                  </a:moveTo>
                  <a:lnTo>
                    <a:pt x="106" y="13"/>
                  </a:lnTo>
                  <a:lnTo>
                    <a:pt x="107" y="16"/>
                  </a:lnTo>
                  <a:lnTo>
                    <a:pt x="108" y="18"/>
                  </a:lnTo>
                  <a:lnTo>
                    <a:pt x="108" y="20"/>
                  </a:lnTo>
                  <a:lnTo>
                    <a:pt x="105" y="25"/>
                  </a:lnTo>
                  <a:lnTo>
                    <a:pt x="90" y="25"/>
                  </a:lnTo>
                  <a:lnTo>
                    <a:pt x="77" y="25"/>
                  </a:lnTo>
                  <a:lnTo>
                    <a:pt x="64" y="25"/>
                  </a:lnTo>
                  <a:lnTo>
                    <a:pt x="51" y="23"/>
                  </a:lnTo>
                  <a:lnTo>
                    <a:pt x="38" y="22"/>
                  </a:lnTo>
                  <a:lnTo>
                    <a:pt x="25" y="19"/>
                  </a:lnTo>
                  <a:lnTo>
                    <a:pt x="12" y="15"/>
                  </a:lnTo>
                  <a:lnTo>
                    <a:pt x="0" y="10"/>
                  </a:lnTo>
                  <a:lnTo>
                    <a:pt x="0" y="0"/>
                  </a:lnTo>
                  <a:lnTo>
                    <a:pt x="12" y="3"/>
                  </a:lnTo>
                  <a:lnTo>
                    <a:pt x="25" y="6"/>
                  </a:lnTo>
                  <a:lnTo>
                    <a:pt x="38" y="9"/>
                  </a:lnTo>
                  <a:lnTo>
                    <a:pt x="51" y="10"/>
                  </a:lnTo>
                  <a:lnTo>
                    <a:pt x="64" y="12"/>
                  </a:lnTo>
                  <a:lnTo>
                    <a:pt x="77" y="13"/>
                  </a:lnTo>
                  <a:lnTo>
                    <a:pt x="92" y="13"/>
                  </a:lnTo>
                  <a:lnTo>
                    <a:pt x="105" y="12"/>
                  </a:lnTo>
                  <a:close/>
                </a:path>
              </a:pathLst>
            </a:custGeom>
            <a:solidFill>
              <a:srgbClr val="000000"/>
            </a:solidFill>
            <a:ln w="9525">
              <a:noFill/>
              <a:round/>
              <a:headEnd/>
              <a:tailEnd/>
            </a:ln>
          </p:spPr>
          <p:txBody>
            <a:bodyPr/>
            <a:lstStyle/>
            <a:p>
              <a:endParaRPr lang="id-ID"/>
            </a:p>
          </p:txBody>
        </p:sp>
        <p:sp>
          <p:nvSpPr>
            <p:cNvPr id="55328" name="Freeform 384"/>
            <p:cNvSpPr>
              <a:spLocks/>
            </p:cNvSpPr>
            <p:nvPr/>
          </p:nvSpPr>
          <p:spPr bwMode="auto">
            <a:xfrm>
              <a:off x="5244" y="1913"/>
              <a:ext cx="162" cy="347"/>
            </a:xfrm>
            <a:custGeom>
              <a:avLst/>
              <a:gdLst>
                <a:gd name="T0" fmla="*/ 162 w 162"/>
                <a:gd name="T1" fmla="*/ 18 h 347"/>
                <a:gd name="T2" fmla="*/ 144 w 162"/>
                <a:gd name="T3" fmla="*/ 275 h 347"/>
                <a:gd name="T4" fmla="*/ 143 w 162"/>
                <a:gd name="T5" fmla="*/ 292 h 347"/>
                <a:gd name="T6" fmla="*/ 143 w 162"/>
                <a:gd name="T7" fmla="*/ 311 h 347"/>
                <a:gd name="T8" fmla="*/ 143 w 162"/>
                <a:gd name="T9" fmla="*/ 328 h 347"/>
                <a:gd name="T10" fmla="*/ 144 w 162"/>
                <a:gd name="T11" fmla="*/ 347 h 347"/>
                <a:gd name="T12" fmla="*/ 126 w 162"/>
                <a:gd name="T13" fmla="*/ 346 h 347"/>
                <a:gd name="T14" fmla="*/ 108 w 162"/>
                <a:gd name="T15" fmla="*/ 344 h 347"/>
                <a:gd name="T16" fmla="*/ 91 w 162"/>
                <a:gd name="T17" fmla="*/ 341 h 347"/>
                <a:gd name="T18" fmla="*/ 73 w 162"/>
                <a:gd name="T19" fmla="*/ 339 h 347"/>
                <a:gd name="T20" fmla="*/ 55 w 162"/>
                <a:gd name="T21" fmla="*/ 336 h 347"/>
                <a:gd name="T22" fmla="*/ 37 w 162"/>
                <a:gd name="T23" fmla="*/ 333 h 347"/>
                <a:gd name="T24" fmla="*/ 19 w 162"/>
                <a:gd name="T25" fmla="*/ 331 h 347"/>
                <a:gd name="T26" fmla="*/ 0 w 162"/>
                <a:gd name="T27" fmla="*/ 331 h 347"/>
                <a:gd name="T28" fmla="*/ 9 w 162"/>
                <a:gd name="T29" fmla="*/ 0 h 347"/>
                <a:gd name="T30" fmla="*/ 26 w 162"/>
                <a:gd name="T31" fmla="*/ 6 h 347"/>
                <a:gd name="T32" fmla="*/ 45 w 162"/>
                <a:gd name="T33" fmla="*/ 11 h 347"/>
                <a:gd name="T34" fmla="*/ 66 w 162"/>
                <a:gd name="T35" fmla="*/ 15 h 347"/>
                <a:gd name="T36" fmla="*/ 86 w 162"/>
                <a:gd name="T37" fmla="*/ 16 h 347"/>
                <a:gd name="T38" fmla="*/ 106 w 162"/>
                <a:gd name="T39" fmla="*/ 18 h 347"/>
                <a:gd name="T40" fmla="*/ 126 w 162"/>
                <a:gd name="T41" fmla="*/ 18 h 347"/>
                <a:gd name="T42" fmla="*/ 145 w 162"/>
                <a:gd name="T43" fmla="*/ 18 h 347"/>
                <a:gd name="T44" fmla="*/ 162 w 162"/>
                <a:gd name="T45" fmla="*/ 18 h 34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2"/>
                <a:gd name="T70" fmla="*/ 0 h 347"/>
                <a:gd name="T71" fmla="*/ 162 w 162"/>
                <a:gd name="T72" fmla="*/ 347 h 34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2" h="347">
                  <a:moveTo>
                    <a:pt x="162" y="18"/>
                  </a:moveTo>
                  <a:lnTo>
                    <a:pt x="144" y="275"/>
                  </a:lnTo>
                  <a:lnTo>
                    <a:pt x="143" y="292"/>
                  </a:lnTo>
                  <a:lnTo>
                    <a:pt x="143" y="311"/>
                  </a:lnTo>
                  <a:lnTo>
                    <a:pt x="143" y="328"/>
                  </a:lnTo>
                  <a:lnTo>
                    <a:pt x="144" y="347"/>
                  </a:lnTo>
                  <a:lnTo>
                    <a:pt x="126" y="346"/>
                  </a:lnTo>
                  <a:lnTo>
                    <a:pt x="108" y="344"/>
                  </a:lnTo>
                  <a:lnTo>
                    <a:pt x="91" y="341"/>
                  </a:lnTo>
                  <a:lnTo>
                    <a:pt x="73" y="339"/>
                  </a:lnTo>
                  <a:lnTo>
                    <a:pt x="55" y="336"/>
                  </a:lnTo>
                  <a:lnTo>
                    <a:pt x="37" y="333"/>
                  </a:lnTo>
                  <a:lnTo>
                    <a:pt x="19" y="331"/>
                  </a:lnTo>
                  <a:lnTo>
                    <a:pt x="0" y="331"/>
                  </a:lnTo>
                  <a:lnTo>
                    <a:pt x="9" y="0"/>
                  </a:lnTo>
                  <a:lnTo>
                    <a:pt x="26" y="6"/>
                  </a:lnTo>
                  <a:lnTo>
                    <a:pt x="45" y="11"/>
                  </a:lnTo>
                  <a:lnTo>
                    <a:pt x="66" y="15"/>
                  </a:lnTo>
                  <a:lnTo>
                    <a:pt x="86" y="16"/>
                  </a:lnTo>
                  <a:lnTo>
                    <a:pt x="106" y="18"/>
                  </a:lnTo>
                  <a:lnTo>
                    <a:pt x="126" y="18"/>
                  </a:lnTo>
                  <a:lnTo>
                    <a:pt x="145" y="18"/>
                  </a:lnTo>
                  <a:lnTo>
                    <a:pt x="162" y="18"/>
                  </a:lnTo>
                  <a:close/>
                </a:path>
              </a:pathLst>
            </a:custGeom>
            <a:solidFill>
              <a:srgbClr val="FFFF7C"/>
            </a:solidFill>
            <a:ln w="9525">
              <a:noFill/>
              <a:round/>
              <a:headEnd/>
              <a:tailEnd/>
            </a:ln>
          </p:spPr>
          <p:txBody>
            <a:bodyPr/>
            <a:lstStyle/>
            <a:p>
              <a:endParaRPr lang="id-ID"/>
            </a:p>
          </p:txBody>
        </p:sp>
        <p:sp>
          <p:nvSpPr>
            <p:cNvPr id="55329" name="Freeform 385"/>
            <p:cNvSpPr>
              <a:spLocks/>
            </p:cNvSpPr>
            <p:nvPr/>
          </p:nvSpPr>
          <p:spPr bwMode="auto">
            <a:xfrm>
              <a:off x="5096" y="1965"/>
              <a:ext cx="40" cy="18"/>
            </a:xfrm>
            <a:custGeom>
              <a:avLst/>
              <a:gdLst>
                <a:gd name="T0" fmla="*/ 36 w 40"/>
                <a:gd name="T1" fmla="*/ 5 h 18"/>
                <a:gd name="T2" fmla="*/ 38 w 40"/>
                <a:gd name="T3" fmla="*/ 6 h 18"/>
                <a:gd name="T4" fmla="*/ 40 w 40"/>
                <a:gd name="T5" fmla="*/ 8 h 18"/>
                <a:gd name="T6" fmla="*/ 40 w 40"/>
                <a:gd name="T7" fmla="*/ 11 h 18"/>
                <a:gd name="T8" fmla="*/ 40 w 40"/>
                <a:gd name="T9" fmla="*/ 13 h 18"/>
                <a:gd name="T10" fmla="*/ 35 w 40"/>
                <a:gd name="T11" fmla="*/ 16 h 18"/>
                <a:gd name="T12" fmla="*/ 31 w 40"/>
                <a:gd name="T13" fmla="*/ 18 h 18"/>
                <a:gd name="T14" fmla="*/ 26 w 40"/>
                <a:gd name="T15" fmla="*/ 18 h 18"/>
                <a:gd name="T16" fmla="*/ 20 w 40"/>
                <a:gd name="T17" fmla="*/ 16 h 18"/>
                <a:gd name="T18" fmla="*/ 15 w 40"/>
                <a:gd name="T19" fmla="*/ 13 h 18"/>
                <a:gd name="T20" fmla="*/ 10 w 40"/>
                <a:gd name="T21" fmla="*/ 12 h 18"/>
                <a:gd name="T22" fmla="*/ 4 w 40"/>
                <a:gd name="T23" fmla="*/ 11 h 18"/>
                <a:gd name="T24" fmla="*/ 0 w 40"/>
                <a:gd name="T25" fmla="*/ 11 h 18"/>
                <a:gd name="T26" fmla="*/ 1 w 40"/>
                <a:gd name="T27" fmla="*/ 0 h 18"/>
                <a:gd name="T28" fmla="*/ 36 w 40"/>
                <a:gd name="T29" fmla="*/ 5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0"/>
                <a:gd name="T46" fmla="*/ 0 h 18"/>
                <a:gd name="T47" fmla="*/ 40 w 40"/>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0" h="18">
                  <a:moveTo>
                    <a:pt x="36" y="5"/>
                  </a:moveTo>
                  <a:lnTo>
                    <a:pt x="38" y="6"/>
                  </a:lnTo>
                  <a:lnTo>
                    <a:pt x="40" y="8"/>
                  </a:lnTo>
                  <a:lnTo>
                    <a:pt x="40" y="11"/>
                  </a:lnTo>
                  <a:lnTo>
                    <a:pt x="40" y="13"/>
                  </a:lnTo>
                  <a:lnTo>
                    <a:pt x="35" y="16"/>
                  </a:lnTo>
                  <a:lnTo>
                    <a:pt x="31" y="18"/>
                  </a:lnTo>
                  <a:lnTo>
                    <a:pt x="26" y="18"/>
                  </a:lnTo>
                  <a:lnTo>
                    <a:pt x="20" y="16"/>
                  </a:lnTo>
                  <a:lnTo>
                    <a:pt x="15" y="13"/>
                  </a:lnTo>
                  <a:lnTo>
                    <a:pt x="10" y="12"/>
                  </a:lnTo>
                  <a:lnTo>
                    <a:pt x="4" y="11"/>
                  </a:lnTo>
                  <a:lnTo>
                    <a:pt x="0" y="11"/>
                  </a:lnTo>
                  <a:lnTo>
                    <a:pt x="1" y="0"/>
                  </a:lnTo>
                  <a:lnTo>
                    <a:pt x="36" y="5"/>
                  </a:lnTo>
                  <a:close/>
                </a:path>
              </a:pathLst>
            </a:custGeom>
            <a:solidFill>
              <a:srgbClr val="000000"/>
            </a:solidFill>
            <a:ln w="9525">
              <a:noFill/>
              <a:round/>
              <a:headEnd/>
              <a:tailEnd/>
            </a:ln>
          </p:spPr>
          <p:txBody>
            <a:bodyPr/>
            <a:lstStyle/>
            <a:p>
              <a:endParaRPr lang="id-ID"/>
            </a:p>
          </p:txBody>
        </p:sp>
        <p:sp>
          <p:nvSpPr>
            <p:cNvPr id="55330" name="Freeform 386"/>
            <p:cNvSpPr>
              <a:spLocks/>
            </p:cNvSpPr>
            <p:nvPr/>
          </p:nvSpPr>
          <p:spPr bwMode="auto">
            <a:xfrm>
              <a:off x="5272" y="1967"/>
              <a:ext cx="97" cy="27"/>
            </a:xfrm>
            <a:custGeom>
              <a:avLst/>
              <a:gdLst>
                <a:gd name="T0" fmla="*/ 94 w 97"/>
                <a:gd name="T1" fmla="*/ 13 h 27"/>
                <a:gd name="T2" fmla="*/ 95 w 97"/>
                <a:gd name="T3" fmla="*/ 16 h 27"/>
                <a:gd name="T4" fmla="*/ 96 w 97"/>
                <a:gd name="T5" fmla="*/ 17 h 27"/>
                <a:gd name="T6" fmla="*/ 97 w 97"/>
                <a:gd name="T7" fmla="*/ 20 h 27"/>
                <a:gd name="T8" fmla="*/ 97 w 97"/>
                <a:gd name="T9" fmla="*/ 23 h 27"/>
                <a:gd name="T10" fmla="*/ 84 w 97"/>
                <a:gd name="T11" fmla="*/ 26 h 27"/>
                <a:gd name="T12" fmla="*/ 72 w 97"/>
                <a:gd name="T13" fmla="*/ 27 h 27"/>
                <a:gd name="T14" fmla="*/ 59 w 97"/>
                <a:gd name="T15" fmla="*/ 27 h 27"/>
                <a:gd name="T16" fmla="*/ 47 w 97"/>
                <a:gd name="T17" fmla="*/ 24 h 27"/>
                <a:gd name="T18" fmla="*/ 35 w 97"/>
                <a:gd name="T19" fmla="*/ 20 h 27"/>
                <a:gd name="T20" fmla="*/ 23 w 97"/>
                <a:gd name="T21" fmla="*/ 16 h 27"/>
                <a:gd name="T22" fmla="*/ 11 w 97"/>
                <a:gd name="T23" fmla="*/ 11 h 27"/>
                <a:gd name="T24" fmla="*/ 0 w 97"/>
                <a:gd name="T25" fmla="*/ 7 h 27"/>
                <a:gd name="T26" fmla="*/ 3 w 97"/>
                <a:gd name="T27" fmla="*/ 0 h 27"/>
                <a:gd name="T28" fmla="*/ 15 w 97"/>
                <a:gd name="T29" fmla="*/ 1 h 27"/>
                <a:gd name="T30" fmla="*/ 26 w 97"/>
                <a:gd name="T31" fmla="*/ 4 h 27"/>
                <a:gd name="T32" fmla="*/ 36 w 97"/>
                <a:gd name="T33" fmla="*/ 7 h 27"/>
                <a:gd name="T34" fmla="*/ 48 w 97"/>
                <a:gd name="T35" fmla="*/ 10 h 27"/>
                <a:gd name="T36" fmla="*/ 59 w 97"/>
                <a:gd name="T37" fmla="*/ 11 h 27"/>
                <a:gd name="T38" fmla="*/ 70 w 97"/>
                <a:gd name="T39" fmla="*/ 13 h 27"/>
                <a:gd name="T40" fmla="*/ 82 w 97"/>
                <a:gd name="T41" fmla="*/ 14 h 27"/>
                <a:gd name="T42" fmla="*/ 94 w 97"/>
                <a:gd name="T43" fmla="*/ 13 h 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7"/>
                <a:gd name="T67" fmla="*/ 0 h 27"/>
                <a:gd name="T68" fmla="*/ 97 w 97"/>
                <a:gd name="T69" fmla="*/ 27 h 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7" h="27">
                  <a:moveTo>
                    <a:pt x="94" y="13"/>
                  </a:moveTo>
                  <a:lnTo>
                    <a:pt x="95" y="16"/>
                  </a:lnTo>
                  <a:lnTo>
                    <a:pt x="96" y="17"/>
                  </a:lnTo>
                  <a:lnTo>
                    <a:pt x="97" y="20"/>
                  </a:lnTo>
                  <a:lnTo>
                    <a:pt x="97" y="23"/>
                  </a:lnTo>
                  <a:lnTo>
                    <a:pt x="84" y="26"/>
                  </a:lnTo>
                  <a:lnTo>
                    <a:pt x="72" y="27"/>
                  </a:lnTo>
                  <a:lnTo>
                    <a:pt x="59" y="27"/>
                  </a:lnTo>
                  <a:lnTo>
                    <a:pt x="47" y="24"/>
                  </a:lnTo>
                  <a:lnTo>
                    <a:pt x="35" y="20"/>
                  </a:lnTo>
                  <a:lnTo>
                    <a:pt x="23" y="16"/>
                  </a:lnTo>
                  <a:lnTo>
                    <a:pt x="11" y="11"/>
                  </a:lnTo>
                  <a:lnTo>
                    <a:pt x="0" y="7"/>
                  </a:lnTo>
                  <a:lnTo>
                    <a:pt x="3" y="0"/>
                  </a:lnTo>
                  <a:lnTo>
                    <a:pt x="15" y="1"/>
                  </a:lnTo>
                  <a:lnTo>
                    <a:pt x="26" y="4"/>
                  </a:lnTo>
                  <a:lnTo>
                    <a:pt x="36" y="7"/>
                  </a:lnTo>
                  <a:lnTo>
                    <a:pt x="48" y="10"/>
                  </a:lnTo>
                  <a:lnTo>
                    <a:pt x="59" y="11"/>
                  </a:lnTo>
                  <a:lnTo>
                    <a:pt x="70" y="13"/>
                  </a:lnTo>
                  <a:lnTo>
                    <a:pt x="82" y="14"/>
                  </a:lnTo>
                  <a:lnTo>
                    <a:pt x="94" y="13"/>
                  </a:lnTo>
                  <a:close/>
                </a:path>
              </a:pathLst>
            </a:custGeom>
            <a:solidFill>
              <a:srgbClr val="000000"/>
            </a:solidFill>
            <a:ln w="9525">
              <a:noFill/>
              <a:round/>
              <a:headEnd/>
              <a:tailEnd/>
            </a:ln>
          </p:spPr>
          <p:txBody>
            <a:bodyPr/>
            <a:lstStyle/>
            <a:p>
              <a:endParaRPr lang="id-ID"/>
            </a:p>
          </p:txBody>
        </p:sp>
        <p:sp>
          <p:nvSpPr>
            <p:cNvPr id="55331" name="Freeform 387"/>
            <p:cNvSpPr>
              <a:spLocks/>
            </p:cNvSpPr>
            <p:nvPr/>
          </p:nvSpPr>
          <p:spPr bwMode="auto">
            <a:xfrm>
              <a:off x="4295" y="1993"/>
              <a:ext cx="200" cy="267"/>
            </a:xfrm>
            <a:custGeom>
              <a:avLst/>
              <a:gdLst>
                <a:gd name="T0" fmla="*/ 161 w 200"/>
                <a:gd name="T1" fmla="*/ 3 h 267"/>
                <a:gd name="T2" fmla="*/ 149 w 200"/>
                <a:gd name="T3" fmla="*/ 13 h 267"/>
                <a:gd name="T4" fmla="*/ 139 w 200"/>
                <a:gd name="T5" fmla="*/ 27 h 267"/>
                <a:gd name="T6" fmla="*/ 129 w 200"/>
                <a:gd name="T7" fmla="*/ 39 h 267"/>
                <a:gd name="T8" fmla="*/ 125 w 200"/>
                <a:gd name="T9" fmla="*/ 36 h 267"/>
                <a:gd name="T10" fmla="*/ 130 w 200"/>
                <a:gd name="T11" fmla="*/ 23 h 267"/>
                <a:gd name="T12" fmla="*/ 122 w 200"/>
                <a:gd name="T13" fmla="*/ 17 h 267"/>
                <a:gd name="T14" fmla="*/ 116 w 200"/>
                <a:gd name="T15" fmla="*/ 26 h 267"/>
                <a:gd name="T16" fmla="*/ 109 w 200"/>
                <a:gd name="T17" fmla="*/ 49 h 267"/>
                <a:gd name="T18" fmla="*/ 95 w 200"/>
                <a:gd name="T19" fmla="*/ 87 h 267"/>
                <a:gd name="T20" fmla="*/ 109 w 200"/>
                <a:gd name="T21" fmla="*/ 100 h 267"/>
                <a:gd name="T22" fmla="*/ 112 w 200"/>
                <a:gd name="T23" fmla="*/ 74 h 267"/>
                <a:gd name="T24" fmla="*/ 128 w 200"/>
                <a:gd name="T25" fmla="*/ 62 h 267"/>
                <a:gd name="T26" fmla="*/ 141 w 200"/>
                <a:gd name="T27" fmla="*/ 50 h 267"/>
                <a:gd name="T28" fmla="*/ 153 w 200"/>
                <a:gd name="T29" fmla="*/ 33 h 267"/>
                <a:gd name="T30" fmla="*/ 164 w 200"/>
                <a:gd name="T31" fmla="*/ 20 h 267"/>
                <a:gd name="T32" fmla="*/ 174 w 200"/>
                <a:gd name="T33" fmla="*/ 23 h 267"/>
                <a:gd name="T34" fmla="*/ 173 w 200"/>
                <a:gd name="T35" fmla="*/ 37 h 267"/>
                <a:gd name="T36" fmla="*/ 182 w 200"/>
                <a:gd name="T37" fmla="*/ 40 h 267"/>
                <a:gd name="T38" fmla="*/ 188 w 200"/>
                <a:gd name="T39" fmla="*/ 32 h 267"/>
                <a:gd name="T40" fmla="*/ 191 w 200"/>
                <a:gd name="T41" fmla="*/ 20 h 267"/>
                <a:gd name="T42" fmla="*/ 186 w 200"/>
                <a:gd name="T43" fmla="*/ 9 h 267"/>
                <a:gd name="T44" fmla="*/ 193 w 200"/>
                <a:gd name="T45" fmla="*/ 6 h 267"/>
                <a:gd name="T46" fmla="*/ 200 w 200"/>
                <a:gd name="T47" fmla="*/ 26 h 267"/>
                <a:gd name="T48" fmla="*/ 194 w 200"/>
                <a:gd name="T49" fmla="*/ 43 h 267"/>
                <a:gd name="T50" fmla="*/ 182 w 200"/>
                <a:gd name="T51" fmla="*/ 50 h 267"/>
                <a:gd name="T52" fmla="*/ 170 w 200"/>
                <a:gd name="T53" fmla="*/ 55 h 267"/>
                <a:gd name="T54" fmla="*/ 161 w 200"/>
                <a:gd name="T55" fmla="*/ 65 h 267"/>
                <a:gd name="T56" fmla="*/ 156 w 200"/>
                <a:gd name="T57" fmla="*/ 84 h 267"/>
                <a:gd name="T58" fmla="*/ 156 w 200"/>
                <a:gd name="T59" fmla="*/ 105 h 267"/>
                <a:gd name="T60" fmla="*/ 147 w 200"/>
                <a:gd name="T61" fmla="*/ 118 h 267"/>
                <a:gd name="T62" fmla="*/ 134 w 200"/>
                <a:gd name="T63" fmla="*/ 121 h 267"/>
                <a:gd name="T64" fmla="*/ 122 w 200"/>
                <a:gd name="T65" fmla="*/ 124 h 267"/>
                <a:gd name="T66" fmla="*/ 112 w 200"/>
                <a:gd name="T67" fmla="*/ 133 h 267"/>
                <a:gd name="T68" fmla="*/ 103 w 200"/>
                <a:gd name="T69" fmla="*/ 153 h 267"/>
                <a:gd name="T70" fmla="*/ 98 w 200"/>
                <a:gd name="T71" fmla="*/ 178 h 267"/>
                <a:gd name="T72" fmla="*/ 112 w 200"/>
                <a:gd name="T73" fmla="*/ 218 h 267"/>
                <a:gd name="T74" fmla="*/ 104 w 200"/>
                <a:gd name="T75" fmla="*/ 246 h 267"/>
                <a:gd name="T76" fmla="*/ 88 w 200"/>
                <a:gd name="T77" fmla="*/ 267 h 267"/>
                <a:gd name="T78" fmla="*/ 73 w 200"/>
                <a:gd name="T79" fmla="*/ 266 h 267"/>
                <a:gd name="T80" fmla="*/ 59 w 200"/>
                <a:gd name="T81" fmla="*/ 266 h 267"/>
                <a:gd name="T82" fmla="*/ 43 w 200"/>
                <a:gd name="T83" fmla="*/ 263 h 267"/>
                <a:gd name="T84" fmla="*/ 29 w 200"/>
                <a:gd name="T85" fmla="*/ 260 h 267"/>
                <a:gd name="T86" fmla="*/ 40 w 200"/>
                <a:gd name="T87" fmla="*/ 257 h 267"/>
                <a:gd name="T88" fmla="*/ 44 w 200"/>
                <a:gd name="T89" fmla="*/ 241 h 267"/>
                <a:gd name="T90" fmla="*/ 46 w 200"/>
                <a:gd name="T91" fmla="*/ 189 h 267"/>
                <a:gd name="T92" fmla="*/ 36 w 200"/>
                <a:gd name="T93" fmla="*/ 139 h 267"/>
                <a:gd name="T94" fmla="*/ 36 w 200"/>
                <a:gd name="T95" fmla="*/ 92 h 267"/>
                <a:gd name="T96" fmla="*/ 65 w 200"/>
                <a:gd name="T97" fmla="*/ 58 h 267"/>
                <a:gd name="T98" fmla="*/ 65 w 200"/>
                <a:gd name="T99" fmla="*/ 50 h 267"/>
                <a:gd name="T100" fmla="*/ 60 w 200"/>
                <a:gd name="T101" fmla="*/ 48 h 267"/>
                <a:gd name="T102" fmla="*/ 48 w 200"/>
                <a:gd name="T103" fmla="*/ 50 h 267"/>
                <a:gd name="T104" fmla="*/ 38 w 200"/>
                <a:gd name="T105" fmla="*/ 59 h 267"/>
                <a:gd name="T106" fmla="*/ 30 w 200"/>
                <a:gd name="T107" fmla="*/ 71 h 267"/>
                <a:gd name="T108" fmla="*/ 24 w 200"/>
                <a:gd name="T109" fmla="*/ 82 h 267"/>
                <a:gd name="T110" fmla="*/ 24 w 200"/>
                <a:gd name="T111" fmla="*/ 153 h 267"/>
                <a:gd name="T112" fmla="*/ 31 w 200"/>
                <a:gd name="T113" fmla="*/ 224 h 267"/>
                <a:gd name="T114" fmla="*/ 13 w 200"/>
                <a:gd name="T115" fmla="*/ 153 h 267"/>
                <a:gd name="T116" fmla="*/ 0 w 200"/>
                <a:gd name="T117" fmla="*/ 78 h 267"/>
                <a:gd name="T118" fmla="*/ 30 w 200"/>
                <a:gd name="T119" fmla="*/ 42 h 267"/>
                <a:gd name="T120" fmla="*/ 68 w 200"/>
                <a:gd name="T121" fmla="*/ 23 h 267"/>
                <a:gd name="T122" fmla="*/ 109 w 200"/>
                <a:gd name="T123" fmla="*/ 13 h 267"/>
                <a:gd name="T124" fmla="*/ 149 w 200"/>
                <a:gd name="T125" fmla="*/ 0 h 2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0"/>
                <a:gd name="T190" fmla="*/ 0 h 267"/>
                <a:gd name="T191" fmla="*/ 200 w 200"/>
                <a:gd name="T192" fmla="*/ 267 h 2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0" h="267">
                  <a:moveTo>
                    <a:pt x="168" y="0"/>
                  </a:moveTo>
                  <a:lnTo>
                    <a:pt x="161" y="3"/>
                  </a:lnTo>
                  <a:lnTo>
                    <a:pt x="155" y="7"/>
                  </a:lnTo>
                  <a:lnTo>
                    <a:pt x="149" y="13"/>
                  </a:lnTo>
                  <a:lnTo>
                    <a:pt x="144" y="20"/>
                  </a:lnTo>
                  <a:lnTo>
                    <a:pt x="139" y="27"/>
                  </a:lnTo>
                  <a:lnTo>
                    <a:pt x="135" y="33"/>
                  </a:lnTo>
                  <a:lnTo>
                    <a:pt x="129" y="39"/>
                  </a:lnTo>
                  <a:lnTo>
                    <a:pt x="123" y="43"/>
                  </a:lnTo>
                  <a:lnTo>
                    <a:pt x="125" y="36"/>
                  </a:lnTo>
                  <a:lnTo>
                    <a:pt x="129" y="29"/>
                  </a:lnTo>
                  <a:lnTo>
                    <a:pt x="130" y="23"/>
                  </a:lnTo>
                  <a:lnTo>
                    <a:pt x="126" y="16"/>
                  </a:lnTo>
                  <a:lnTo>
                    <a:pt x="122" y="17"/>
                  </a:lnTo>
                  <a:lnTo>
                    <a:pt x="118" y="20"/>
                  </a:lnTo>
                  <a:lnTo>
                    <a:pt x="116" y="26"/>
                  </a:lnTo>
                  <a:lnTo>
                    <a:pt x="113" y="30"/>
                  </a:lnTo>
                  <a:lnTo>
                    <a:pt x="109" y="49"/>
                  </a:lnTo>
                  <a:lnTo>
                    <a:pt x="100" y="68"/>
                  </a:lnTo>
                  <a:lnTo>
                    <a:pt x="95" y="87"/>
                  </a:lnTo>
                  <a:lnTo>
                    <a:pt x="101" y="107"/>
                  </a:lnTo>
                  <a:lnTo>
                    <a:pt x="109" y="100"/>
                  </a:lnTo>
                  <a:lnTo>
                    <a:pt x="111" y="87"/>
                  </a:lnTo>
                  <a:lnTo>
                    <a:pt x="112" y="74"/>
                  </a:lnTo>
                  <a:lnTo>
                    <a:pt x="118" y="62"/>
                  </a:lnTo>
                  <a:lnTo>
                    <a:pt x="128" y="62"/>
                  </a:lnTo>
                  <a:lnTo>
                    <a:pt x="135" y="58"/>
                  </a:lnTo>
                  <a:lnTo>
                    <a:pt x="141" y="50"/>
                  </a:lnTo>
                  <a:lnTo>
                    <a:pt x="147" y="42"/>
                  </a:lnTo>
                  <a:lnTo>
                    <a:pt x="153" y="33"/>
                  </a:lnTo>
                  <a:lnTo>
                    <a:pt x="159" y="26"/>
                  </a:lnTo>
                  <a:lnTo>
                    <a:pt x="164" y="20"/>
                  </a:lnTo>
                  <a:lnTo>
                    <a:pt x="173" y="17"/>
                  </a:lnTo>
                  <a:lnTo>
                    <a:pt x="174" y="23"/>
                  </a:lnTo>
                  <a:lnTo>
                    <a:pt x="173" y="32"/>
                  </a:lnTo>
                  <a:lnTo>
                    <a:pt x="173" y="37"/>
                  </a:lnTo>
                  <a:lnTo>
                    <a:pt x="178" y="42"/>
                  </a:lnTo>
                  <a:lnTo>
                    <a:pt x="182" y="40"/>
                  </a:lnTo>
                  <a:lnTo>
                    <a:pt x="186" y="36"/>
                  </a:lnTo>
                  <a:lnTo>
                    <a:pt x="188" y="32"/>
                  </a:lnTo>
                  <a:lnTo>
                    <a:pt x="191" y="26"/>
                  </a:lnTo>
                  <a:lnTo>
                    <a:pt x="191" y="20"/>
                  </a:lnTo>
                  <a:lnTo>
                    <a:pt x="189" y="14"/>
                  </a:lnTo>
                  <a:lnTo>
                    <a:pt x="186" y="9"/>
                  </a:lnTo>
                  <a:lnTo>
                    <a:pt x="183" y="3"/>
                  </a:lnTo>
                  <a:lnTo>
                    <a:pt x="193" y="6"/>
                  </a:lnTo>
                  <a:lnTo>
                    <a:pt x="199" y="14"/>
                  </a:lnTo>
                  <a:lnTo>
                    <a:pt x="200" y="26"/>
                  </a:lnTo>
                  <a:lnTo>
                    <a:pt x="199" y="37"/>
                  </a:lnTo>
                  <a:lnTo>
                    <a:pt x="194" y="43"/>
                  </a:lnTo>
                  <a:lnTo>
                    <a:pt x="188" y="48"/>
                  </a:lnTo>
                  <a:lnTo>
                    <a:pt x="182" y="50"/>
                  </a:lnTo>
                  <a:lnTo>
                    <a:pt x="176" y="52"/>
                  </a:lnTo>
                  <a:lnTo>
                    <a:pt x="170" y="55"/>
                  </a:lnTo>
                  <a:lnTo>
                    <a:pt x="164" y="59"/>
                  </a:lnTo>
                  <a:lnTo>
                    <a:pt x="161" y="65"/>
                  </a:lnTo>
                  <a:lnTo>
                    <a:pt x="157" y="74"/>
                  </a:lnTo>
                  <a:lnTo>
                    <a:pt x="156" y="84"/>
                  </a:lnTo>
                  <a:lnTo>
                    <a:pt x="156" y="94"/>
                  </a:lnTo>
                  <a:lnTo>
                    <a:pt x="156" y="105"/>
                  </a:lnTo>
                  <a:lnTo>
                    <a:pt x="153" y="116"/>
                  </a:lnTo>
                  <a:lnTo>
                    <a:pt x="147" y="118"/>
                  </a:lnTo>
                  <a:lnTo>
                    <a:pt x="141" y="120"/>
                  </a:lnTo>
                  <a:lnTo>
                    <a:pt x="134" y="121"/>
                  </a:lnTo>
                  <a:lnTo>
                    <a:pt x="128" y="121"/>
                  </a:lnTo>
                  <a:lnTo>
                    <a:pt x="122" y="124"/>
                  </a:lnTo>
                  <a:lnTo>
                    <a:pt x="116" y="127"/>
                  </a:lnTo>
                  <a:lnTo>
                    <a:pt x="112" y="133"/>
                  </a:lnTo>
                  <a:lnTo>
                    <a:pt x="109" y="142"/>
                  </a:lnTo>
                  <a:lnTo>
                    <a:pt x="103" y="153"/>
                  </a:lnTo>
                  <a:lnTo>
                    <a:pt x="99" y="165"/>
                  </a:lnTo>
                  <a:lnTo>
                    <a:pt x="98" y="178"/>
                  </a:lnTo>
                  <a:lnTo>
                    <a:pt x="99" y="191"/>
                  </a:lnTo>
                  <a:lnTo>
                    <a:pt x="112" y="218"/>
                  </a:lnTo>
                  <a:lnTo>
                    <a:pt x="110" y="233"/>
                  </a:lnTo>
                  <a:lnTo>
                    <a:pt x="104" y="246"/>
                  </a:lnTo>
                  <a:lnTo>
                    <a:pt x="97" y="259"/>
                  </a:lnTo>
                  <a:lnTo>
                    <a:pt x="88" y="267"/>
                  </a:lnTo>
                  <a:lnTo>
                    <a:pt x="81" y="267"/>
                  </a:lnTo>
                  <a:lnTo>
                    <a:pt x="73" y="266"/>
                  </a:lnTo>
                  <a:lnTo>
                    <a:pt x="66" y="266"/>
                  </a:lnTo>
                  <a:lnTo>
                    <a:pt x="59" y="266"/>
                  </a:lnTo>
                  <a:lnTo>
                    <a:pt x="50" y="264"/>
                  </a:lnTo>
                  <a:lnTo>
                    <a:pt x="43" y="263"/>
                  </a:lnTo>
                  <a:lnTo>
                    <a:pt x="36" y="261"/>
                  </a:lnTo>
                  <a:lnTo>
                    <a:pt x="29" y="260"/>
                  </a:lnTo>
                  <a:lnTo>
                    <a:pt x="35" y="261"/>
                  </a:lnTo>
                  <a:lnTo>
                    <a:pt x="40" y="257"/>
                  </a:lnTo>
                  <a:lnTo>
                    <a:pt x="43" y="250"/>
                  </a:lnTo>
                  <a:lnTo>
                    <a:pt x="44" y="241"/>
                  </a:lnTo>
                  <a:lnTo>
                    <a:pt x="47" y="215"/>
                  </a:lnTo>
                  <a:lnTo>
                    <a:pt x="46" y="189"/>
                  </a:lnTo>
                  <a:lnTo>
                    <a:pt x="41" y="163"/>
                  </a:lnTo>
                  <a:lnTo>
                    <a:pt x="36" y="139"/>
                  </a:lnTo>
                  <a:lnTo>
                    <a:pt x="34" y="114"/>
                  </a:lnTo>
                  <a:lnTo>
                    <a:pt x="36" y="92"/>
                  </a:lnTo>
                  <a:lnTo>
                    <a:pt x="46" y="74"/>
                  </a:lnTo>
                  <a:lnTo>
                    <a:pt x="65" y="58"/>
                  </a:lnTo>
                  <a:lnTo>
                    <a:pt x="65" y="53"/>
                  </a:lnTo>
                  <a:lnTo>
                    <a:pt x="65" y="50"/>
                  </a:lnTo>
                  <a:lnTo>
                    <a:pt x="62" y="49"/>
                  </a:lnTo>
                  <a:lnTo>
                    <a:pt x="60" y="48"/>
                  </a:lnTo>
                  <a:lnTo>
                    <a:pt x="54" y="49"/>
                  </a:lnTo>
                  <a:lnTo>
                    <a:pt x="48" y="50"/>
                  </a:lnTo>
                  <a:lnTo>
                    <a:pt x="43" y="55"/>
                  </a:lnTo>
                  <a:lnTo>
                    <a:pt x="38" y="59"/>
                  </a:lnTo>
                  <a:lnTo>
                    <a:pt x="34" y="65"/>
                  </a:lnTo>
                  <a:lnTo>
                    <a:pt x="30" y="71"/>
                  </a:lnTo>
                  <a:lnTo>
                    <a:pt x="27" y="77"/>
                  </a:lnTo>
                  <a:lnTo>
                    <a:pt x="24" y="82"/>
                  </a:lnTo>
                  <a:lnTo>
                    <a:pt x="21" y="117"/>
                  </a:lnTo>
                  <a:lnTo>
                    <a:pt x="24" y="153"/>
                  </a:lnTo>
                  <a:lnTo>
                    <a:pt x="29" y="188"/>
                  </a:lnTo>
                  <a:lnTo>
                    <a:pt x="31" y="224"/>
                  </a:lnTo>
                  <a:lnTo>
                    <a:pt x="24" y="188"/>
                  </a:lnTo>
                  <a:lnTo>
                    <a:pt x="13" y="153"/>
                  </a:lnTo>
                  <a:lnTo>
                    <a:pt x="4" y="117"/>
                  </a:lnTo>
                  <a:lnTo>
                    <a:pt x="0" y="78"/>
                  </a:lnTo>
                  <a:lnTo>
                    <a:pt x="13" y="58"/>
                  </a:lnTo>
                  <a:lnTo>
                    <a:pt x="30" y="42"/>
                  </a:lnTo>
                  <a:lnTo>
                    <a:pt x="48" y="32"/>
                  </a:lnTo>
                  <a:lnTo>
                    <a:pt x="68" y="23"/>
                  </a:lnTo>
                  <a:lnTo>
                    <a:pt x="88" y="19"/>
                  </a:lnTo>
                  <a:lnTo>
                    <a:pt x="109" y="13"/>
                  </a:lnTo>
                  <a:lnTo>
                    <a:pt x="129" y="7"/>
                  </a:lnTo>
                  <a:lnTo>
                    <a:pt x="149" y="0"/>
                  </a:lnTo>
                  <a:lnTo>
                    <a:pt x="168" y="0"/>
                  </a:lnTo>
                  <a:close/>
                </a:path>
              </a:pathLst>
            </a:custGeom>
            <a:solidFill>
              <a:srgbClr val="660000"/>
            </a:solidFill>
            <a:ln w="9525">
              <a:noFill/>
              <a:round/>
              <a:headEnd/>
              <a:tailEnd/>
            </a:ln>
          </p:spPr>
          <p:txBody>
            <a:bodyPr/>
            <a:lstStyle/>
            <a:p>
              <a:endParaRPr lang="id-ID"/>
            </a:p>
          </p:txBody>
        </p:sp>
        <p:sp>
          <p:nvSpPr>
            <p:cNvPr id="55332" name="Freeform 388"/>
            <p:cNvSpPr>
              <a:spLocks/>
            </p:cNvSpPr>
            <p:nvPr/>
          </p:nvSpPr>
          <p:spPr bwMode="auto">
            <a:xfrm>
              <a:off x="4351" y="2045"/>
              <a:ext cx="38" cy="204"/>
            </a:xfrm>
            <a:custGeom>
              <a:avLst/>
              <a:gdLst>
                <a:gd name="T0" fmla="*/ 38 w 38"/>
                <a:gd name="T1" fmla="*/ 1 h 204"/>
                <a:gd name="T2" fmla="*/ 38 w 38"/>
                <a:gd name="T3" fmla="*/ 9 h 204"/>
                <a:gd name="T4" fmla="*/ 35 w 38"/>
                <a:gd name="T5" fmla="*/ 11 h 204"/>
                <a:gd name="T6" fmla="*/ 30 w 38"/>
                <a:gd name="T7" fmla="*/ 16 h 204"/>
                <a:gd name="T8" fmla="*/ 28 w 38"/>
                <a:gd name="T9" fmla="*/ 20 h 204"/>
                <a:gd name="T10" fmla="*/ 13 w 38"/>
                <a:gd name="T11" fmla="*/ 62 h 204"/>
                <a:gd name="T12" fmla="*/ 12 w 38"/>
                <a:gd name="T13" fmla="*/ 107 h 204"/>
                <a:gd name="T14" fmla="*/ 15 w 38"/>
                <a:gd name="T15" fmla="*/ 153 h 204"/>
                <a:gd name="T16" fmla="*/ 12 w 38"/>
                <a:gd name="T17" fmla="*/ 198 h 204"/>
                <a:gd name="T18" fmla="*/ 11 w 38"/>
                <a:gd name="T19" fmla="*/ 201 h 204"/>
                <a:gd name="T20" fmla="*/ 9 w 38"/>
                <a:gd name="T21" fmla="*/ 202 h 204"/>
                <a:gd name="T22" fmla="*/ 6 w 38"/>
                <a:gd name="T23" fmla="*/ 204 h 204"/>
                <a:gd name="T24" fmla="*/ 4 w 38"/>
                <a:gd name="T25" fmla="*/ 204 h 204"/>
                <a:gd name="T26" fmla="*/ 0 w 38"/>
                <a:gd name="T27" fmla="*/ 199 h 204"/>
                <a:gd name="T28" fmla="*/ 1 w 38"/>
                <a:gd name="T29" fmla="*/ 172 h 204"/>
                <a:gd name="T30" fmla="*/ 1 w 38"/>
                <a:gd name="T31" fmla="*/ 144 h 204"/>
                <a:gd name="T32" fmla="*/ 0 w 38"/>
                <a:gd name="T33" fmla="*/ 116 h 204"/>
                <a:gd name="T34" fmla="*/ 0 w 38"/>
                <a:gd name="T35" fmla="*/ 88 h 204"/>
                <a:gd name="T36" fmla="*/ 3 w 38"/>
                <a:gd name="T37" fmla="*/ 62 h 204"/>
                <a:gd name="T38" fmla="*/ 7 w 38"/>
                <a:gd name="T39" fmla="*/ 38 h 204"/>
                <a:gd name="T40" fmla="*/ 19 w 38"/>
                <a:gd name="T41" fmla="*/ 17 h 204"/>
                <a:gd name="T42" fmla="*/ 36 w 38"/>
                <a:gd name="T43" fmla="*/ 0 h 204"/>
                <a:gd name="T44" fmla="*/ 38 w 38"/>
                <a:gd name="T45" fmla="*/ 1 h 2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8"/>
                <a:gd name="T70" fmla="*/ 0 h 204"/>
                <a:gd name="T71" fmla="*/ 38 w 38"/>
                <a:gd name="T72" fmla="*/ 204 h 2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8" h="204">
                  <a:moveTo>
                    <a:pt x="38" y="1"/>
                  </a:moveTo>
                  <a:lnTo>
                    <a:pt x="38" y="9"/>
                  </a:lnTo>
                  <a:lnTo>
                    <a:pt x="35" y="11"/>
                  </a:lnTo>
                  <a:lnTo>
                    <a:pt x="30" y="16"/>
                  </a:lnTo>
                  <a:lnTo>
                    <a:pt x="28" y="20"/>
                  </a:lnTo>
                  <a:lnTo>
                    <a:pt x="13" y="62"/>
                  </a:lnTo>
                  <a:lnTo>
                    <a:pt x="12" y="107"/>
                  </a:lnTo>
                  <a:lnTo>
                    <a:pt x="15" y="153"/>
                  </a:lnTo>
                  <a:lnTo>
                    <a:pt x="12" y="198"/>
                  </a:lnTo>
                  <a:lnTo>
                    <a:pt x="11" y="201"/>
                  </a:lnTo>
                  <a:lnTo>
                    <a:pt x="9" y="202"/>
                  </a:lnTo>
                  <a:lnTo>
                    <a:pt x="6" y="204"/>
                  </a:lnTo>
                  <a:lnTo>
                    <a:pt x="4" y="204"/>
                  </a:lnTo>
                  <a:lnTo>
                    <a:pt x="0" y="199"/>
                  </a:lnTo>
                  <a:lnTo>
                    <a:pt x="1" y="172"/>
                  </a:lnTo>
                  <a:lnTo>
                    <a:pt x="1" y="144"/>
                  </a:lnTo>
                  <a:lnTo>
                    <a:pt x="0" y="116"/>
                  </a:lnTo>
                  <a:lnTo>
                    <a:pt x="0" y="88"/>
                  </a:lnTo>
                  <a:lnTo>
                    <a:pt x="3" y="62"/>
                  </a:lnTo>
                  <a:lnTo>
                    <a:pt x="7" y="38"/>
                  </a:lnTo>
                  <a:lnTo>
                    <a:pt x="19" y="17"/>
                  </a:lnTo>
                  <a:lnTo>
                    <a:pt x="36" y="0"/>
                  </a:lnTo>
                  <a:lnTo>
                    <a:pt x="38" y="1"/>
                  </a:lnTo>
                  <a:close/>
                </a:path>
              </a:pathLst>
            </a:custGeom>
            <a:solidFill>
              <a:srgbClr val="000000"/>
            </a:solidFill>
            <a:ln w="9525">
              <a:noFill/>
              <a:round/>
              <a:headEnd/>
              <a:tailEnd/>
            </a:ln>
          </p:spPr>
          <p:txBody>
            <a:bodyPr/>
            <a:lstStyle/>
            <a:p>
              <a:endParaRPr lang="id-ID"/>
            </a:p>
          </p:txBody>
        </p:sp>
        <p:sp>
          <p:nvSpPr>
            <p:cNvPr id="55333" name="Freeform 389"/>
            <p:cNvSpPr>
              <a:spLocks/>
            </p:cNvSpPr>
            <p:nvPr/>
          </p:nvSpPr>
          <p:spPr bwMode="auto">
            <a:xfrm>
              <a:off x="5272" y="2045"/>
              <a:ext cx="80" cy="20"/>
            </a:xfrm>
            <a:custGeom>
              <a:avLst/>
              <a:gdLst>
                <a:gd name="T0" fmla="*/ 77 w 80"/>
                <a:gd name="T1" fmla="*/ 7 h 20"/>
                <a:gd name="T2" fmla="*/ 78 w 80"/>
                <a:gd name="T3" fmla="*/ 10 h 20"/>
                <a:gd name="T4" fmla="*/ 79 w 80"/>
                <a:gd name="T5" fmla="*/ 13 h 20"/>
                <a:gd name="T6" fmla="*/ 80 w 80"/>
                <a:gd name="T7" fmla="*/ 17 h 20"/>
                <a:gd name="T8" fmla="*/ 79 w 80"/>
                <a:gd name="T9" fmla="*/ 20 h 20"/>
                <a:gd name="T10" fmla="*/ 69 w 80"/>
                <a:gd name="T11" fmla="*/ 20 h 20"/>
                <a:gd name="T12" fmla="*/ 58 w 80"/>
                <a:gd name="T13" fmla="*/ 20 h 20"/>
                <a:gd name="T14" fmla="*/ 48 w 80"/>
                <a:gd name="T15" fmla="*/ 20 h 20"/>
                <a:gd name="T16" fmla="*/ 38 w 80"/>
                <a:gd name="T17" fmla="*/ 19 h 20"/>
                <a:gd name="T18" fmla="*/ 28 w 80"/>
                <a:gd name="T19" fmla="*/ 16 h 20"/>
                <a:gd name="T20" fmla="*/ 19 w 80"/>
                <a:gd name="T21" fmla="*/ 14 h 20"/>
                <a:gd name="T22" fmla="*/ 9 w 80"/>
                <a:gd name="T23" fmla="*/ 13 h 20"/>
                <a:gd name="T24" fmla="*/ 0 w 80"/>
                <a:gd name="T25" fmla="*/ 10 h 20"/>
                <a:gd name="T26" fmla="*/ 3 w 80"/>
                <a:gd name="T27" fmla="*/ 0 h 20"/>
                <a:gd name="T28" fmla="*/ 13 w 80"/>
                <a:gd name="T29" fmla="*/ 1 h 20"/>
                <a:gd name="T30" fmla="*/ 21 w 80"/>
                <a:gd name="T31" fmla="*/ 3 h 20"/>
                <a:gd name="T32" fmla="*/ 30 w 80"/>
                <a:gd name="T33" fmla="*/ 3 h 20"/>
                <a:gd name="T34" fmla="*/ 40 w 80"/>
                <a:gd name="T35" fmla="*/ 4 h 20"/>
                <a:gd name="T36" fmla="*/ 48 w 80"/>
                <a:gd name="T37" fmla="*/ 4 h 20"/>
                <a:gd name="T38" fmla="*/ 58 w 80"/>
                <a:gd name="T39" fmla="*/ 6 h 20"/>
                <a:gd name="T40" fmla="*/ 67 w 80"/>
                <a:gd name="T41" fmla="*/ 6 h 20"/>
                <a:gd name="T42" fmla="*/ 77 w 80"/>
                <a:gd name="T43" fmla="*/ 7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0"/>
                <a:gd name="T67" fmla="*/ 0 h 20"/>
                <a:gd name="T68" fmla="*/ 80 w 80"/>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0" h="20">
                  <a:moveTo>
                    <a:pt x="77" y="7"/>
                  </a:moveTo>
                  <a:lnTo>
                    <a:pt x="78" y="10"/>
                  </a:lnTo>
                  <a:lnTo>
                    <a:pt x="79" y="13"/>
                  </a:lnTo>
                  <a:lnTo>
                    <a:pt x="80" y="17"/>
                  </a:lnTo>
                  <a:lnTo>
                    <a:pt x="79" y="20"/>
                  </a:lnTo>
                  <a:lnTo>
                    <a:pt x="69" y="20"/>
                  </a:lnTo>
                  <a:lnTo>
                    <a:pt x="58" y="20"/>
                  </a:lnTo>
                  <a:lnTo>
                    <a:pt x="48" y="20"/>
                  </a:lnTo>
                  <a:lnTo>
                    <a:pt x="38" y="19"/>
                  </a:lnTo>
                  <a:lnTo>
                    <a:pt x="28" y="16"/>
                  </a:lnTo>
                  <a:lnTo>
                    <a:pt x="19" y="14"/>
                  </a:lnTo>
                  <a:lnTo>
                    <a:pt x="9" y="13"/>
                  </a:lnTo>
                  <a:lnTo>
                    <a:pt x="0" y="10"/>
                  </a:lnTo>
                  <a:lnTo>
                    <a:pt x="3" y="0"/>
                  </a:lnTo>
                  <a:lnTo>
                    <a:pt x="13" y="1"/>
                  </a:lnTo>
                  <a:lnTo>
                    <a:pt x="21" y="3"/>
                  </a:lnTo>
                  <a:lnTo>
                    <a:pt x="30" y="3"/>
                  </a:lnTo>
                  <a:lnTo>
                    <a:pt x="40" y="4"/>
                  </a:lnTo>
                  <a:lnTo>
                    <a:pt x="48" y="4"/>
                  </a:lnTo>
                  <a:lnTo>
                    <a:pt x="58" y="6"/>
                  </a:lnTo>
                  <a:lnTo>
                    <a:pt x="67" y="6"/>
                  </a:lnTo>
                  <a:lnTo>
                    <a:pt x="77" y="7"/>
                  </a:lnTo>
                  <a:close/>
                </a:path>
              </a:pathLst>
            </a:custGeom>
            <a:solidFill>
              <a:srgbClr val="000000"/>
            </a:solidFill>
            <a:ln w="9525">
              <a:noFill/>
              <a:round/>
              <a:headEnd/>
              <a:tailEnd/>
            </a:ln>
          </p:spPr>
          <p:txBody>
            <a:bodyPr/>
            <a:lstStyle/>
            <a:p>
              <a:endParaRPr lang="id-ID"/>
            </a:p>
          </p:txBody>
        </p:sp>
        <p:sp>
          <p:nvSpPr>
            <p:cNvPr id="55334" name="Freeform 390"/>
            <p:cNvSpPr>
              <a:spLocks/>
            </p:cNvSpPr>
            <p:nvPr/>
          </p:nvSpPr>
          <p:spPr bwMode="auto">
            <a:xfrm>
              <a:off x="4410" y="2075"/>
              <a:ext cx="77" cy="203"/>
            </a:xfrm>
            <a:custGeom>
              <a:avLst/>
              <a:gdLst>
                <a:gd name="T0" fmla="*/ 70 w 77"/>
                <a:gd name="T1" fmla="*/ 0 h 203"/>
                <a:gd name="T2" fmla="*/ 68 w 77"/>
                <a:gd name="T3" fmla="*/ 21 h 203"/>
                <a:gd name="T4" fmla="*/ 68 w 77"/>
                <a:gd name="T5" fmla="*/ 42 h 203"/>
                <a:gd name="T6" fmla="*/ 71 w 77"/>
                <a:gd name="T7" fmla="*/ 62 h 203"/>
                <a:gd name="T8" fmla="*/ 77 w 77"/>
                <a:gd name="T9" fmla="*/ 81 h 203"/>
                <a:gd name="T10" fmla="*/ 73 w 77"/>
                <a:gd name="T11" fmla="*/ 99 h 203"/>
                <a:gd name="T12" fmla="*/ 70 w 77"/>
                <a:gd name="T13" fmla="*/ 116 h 203"/>
                <a:gd name="T14" fmla="*/ 65 w 77"/>
                <a:gd name="T15" fmla="*/ 133 h 203"/>
                <a:gd name="T16" fmla="*/ 59 w 77"/>
                <a:gd name="T17" fmla="*/ 149 h 203"/>
                <a:gd name="T18" fmla="*/ 52 w 77"/>
                <a:gd name="T19" fmla="*/ 165 h 203"/>
                <a:gd name="T20" fmla="*/ 42 w 77"/>
                <a:gd name="T21" fmla="*/ 179 h 203"/>
                <a:gd name="T22" fmla="*/ 32 w 77"/>
                <a:gd name="T23" fmla="*/ 193 h 203"/>
                <a:gd name="T24" fmla="*/ 19 w 77"/>
                <a:gd name="T25" fmla="*/ 203 h 203"/>
                <a:gd name="T26" fmla="*/ 0 w 77"/>
                <a:gd name="T27" fmla="*/ 190 h 203"/>
                <a:gd name="T28" fmla="*/ 2 w 77"/>
                <a:gd name="T29" fmla="*/ 179 h 203"/>
                <a:gd name="T30" fmla="*/ 5 w 77"/>
                <a:gd name="T31" fmla="*/ 169 h 203"/>
                <a:gd name="T32" fmla="*/ 10 w 77"/>
                <a:gd name="T33" fmla="*/ 159 h 203"/>
                <a:gd name="T34" fmla="*/ 15 w 77"/>
                <a:gd name="T35" fmla="*/ 149 h 203"/>
                <a:gd name="T36" fmla="*/ 19 w 77"/>
                <a:gd name="T37" fmla="*/ 139 h 203"/>
                <a:gd name="T38" fmla="*/ 19 w 77"/>
                <a:gd name="T39" fmla="*/ 129 h 203"/>
                <a:gd name="T40" fmla="*/ 16 w 77"/>
                <a:gd name="T41" fmla="*/ 119 h 203"/>
                <a:gd name="T42" fmla="*/ 8 w 77"/>
                <a:gd name="T43" fmla="*/ 109 h 203"/>
                <a:gd name="T44" fmla="*/ 9 w 77"/>
                <a:gd name="T45" fmla="*/ 93 h 203"/>
                <a:gd name="T46" fmla="*/ 13 w 77"/>
                <a:gd name="T47" fmla="*/ 78 h 203"/>
                <a:gd name="T48" fmla="*/ 17 w 77"/>
                <a:gd name="T49" fmla="*/ 67 h 203"/>
                <a:gd name="T50" fmla="*/ 27 w 77"/>
                <a:gd name="T51" fmla="*/ 57 h 203"/>
                <a:gd name="T52" fmla="*/ 28 w 77"/>
                <a:gd name="T53" fmla="*/ 61 h 203"/>
                <a:gd name="T54" fmla="*/ 30 w 77"/>
                <a:gd name="T55" fmla="*/ 64 h 203"/>
                <a:gd name="T56" fmla="*/ 34 w 77"/>
                <a:gd name="T57" fmla="*/ 67 h 203"/>
                <a:gd name="T58" fmla="*/ 36 w 77"/>
                <a:gd name="T59" fmla="*/ 70 h 203"/>
                <a:gd name="T60" fmla="*/ 45 w 77"/>
                <a:gd name="T61" fmla="*/ 62 h 203"/>
                <a:gd name="T62" fmla="*/ 49 w 77"/>
                <a:gd name="T63" fmla="*/ 49 h 203"/>
                <a:gd name="T64" fmla="*/ 54 w 77"/>
                <a:gd name="T65" fmla="*/ 36 h 203"/>
                <a:gd name="T66" fmla="*/ 59 w 77"/>
                <a:gd name="T67" fmla="*/ 23 h 203"/>
                <a:gd name="T68" fmla="*/ 59 w 77"/>
                <a:gd name="T69" fmla="*/ 15 h 203"/>
                <a:gd name="T70" fmla="*/ 60 w 77"/>
                <a:gd name="T71" fmla="*/ 6 h 203"/>
                <a:gd name="T72" fmla="*/ 64 w 77"/>
                <a:gd name="T73" fmla="*/ 0 h 203"/>
                <a:gd name="T74" fmla="*/ 70 w 77"/>
                <a:gd name="T75" fmla="*/ 0 h 2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7"/>
                <a:gd name="T115" fmla="*/ 0 h 203"/>
                <a:gd name="T116" fmla="*/ 77 w 77"/>
                <a:gd name="T117" fmla="*/ 203 h 2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7" h="203">
                  <a:moveTo>
                    <a:pt x="70" y="0"/>
                  </a:moveTo>
                  <a:lnTo>
                    <a:pt x="68" y="21"/>
                  </a:lnTo>
                  <a:lnTo>
                    <a:pt x="68" y="42"/>
                  </a:lnTo>
                  <a:lnTo>
                    <a:pt x="71" y="62"/>
                  </a:lnTo>
                  <a:lnTo>
                    <a:pt x="77" y="81"/>
                  </a:lnTo>
                  <a:lnTo>
                    <a:pt x="73" y="99"/>
                  </a:lnTo>
                  <a:lnTo>
                    <a:pt x="70" y="116"/>
                  </a:lnTo>
                  <a:lnTo>
                    <a:pt x="65" y="133"/>
                  </a:lnTo>
                  <a:lnTo>
                    <a:pt x="59" y="149"/>
                  </a:lnTo>
                  <a:lnTo>
                    <a:pt x="52" y="165"/>
                  </a:lnTo>
                  <a:lnTo>
                    <a:pt x="42" y="179"/>
                  </a:lnTo>
                  <a:lnTo>
                    <a:pt x="32" y="193"/>
                  </a:lnTo>
                  <a:lnTo>
                    <a:pt x="19" y="203"/>
                  </a:lnTo>
                  <a:lnTo>
                    <a:pt x="0" y="190"/>
                  </a:lnTo>
                  <a:lnTo>
                    <a:pt x="2" y="179"/>
                  </a:lnTo>
                  <a:lnTo>
                    <a:pt x="5" y="169"/>
                  </a:lnTo>
                  <a:lnTo>
                    <a:pt x="10" y="159"/>
                  </a:lnTo>
                  <a:lnTo>
                    <a:pt x="15" y="149"/>
                  </a:lnTo>
                  <a:lnTo>
                    <a:pt x="19" y="139"/>
                  </a:lnTo>
                  <a:lnTo>
                    <a:pt x="19" y="129"/>
                  </a:lnTo>
                  <a:lnTo>
                    <a:pt x="16" y="119"/>
                  </a:lnTo>
                  <a:lnTo>
                    <a:pt x="8" y="109"/>
                  </a:lnTo>
                  <a:lnTo>
                    <a:pt x="9" y="93"/>
                  </a:lnTo>
                  <a:lnTo>
                    <a:pt x="13" y="78"/>
                  </a:lnTo>
                  <a:lnTo>
                    <a:pt x="17" y="67"/>
                  </a:lnTo>
                  <a:lnTo>
                    <a:pt x="27" y="57"/>
                  </a:lnTo>
                  <a:lnTo>
                    <a:pt x="28" y="61"/>
                  </a:lnTo>
                  <a:lnTo>
                    <a:pt x="30" y="64"/>
                  </a:lnTo>
                  <a:lnTo>
                    <a:pt x="34" y="67"/>
                  </a:lnTo>
                  <a:lnTo>
                    <a:pt x="36" y="70"/>
                  </a:lnTo>
                  <a:lnTo>
                    <a:pt x="45" y="62"/>
                  </a:lnTo>
                  <a:lnTo>
                    <a:pt x="49" y="49"/>
                  </a:lnTo>
                  <a:lnTo>
                    <a:pt x="54" y="36"/>
                  </a:lnTo>
                  <a:lnTo>
                    <a:pt x="59" y="23"/>
                  </a:lnTo>
                  <a:lnTo>
                    <a:pt x="59" y="15"/>
                  </a:lnTo>
                  <a:lnTo>
                    <a:pt x="60" y="6"/>
                  </a:lnTo>
                  <a:lnTo>
                    <a:pt x="64" y="0"/>
                  </a:lnTo>
                  <a:lnTo>
                    <a:pt x="70" y="0"/>
                  </a:lnTo>
                  <a:close/>
                </a:path>
              </a:pathLst>
            </a:custGeom>
            <a:solidFill>
              <a:srgbClr val="D3A06B"/>
            </a:solidFill>
            <a:ln w="9525">
              <a:noFill/>
              <a:round/>
              <a:headEnd/>
              <a:tailEnd/>
            </a:ln>
          </p:spPr>
          <p:txBody>
            <a:bodyPr/>
            <a:lstStyle/>
            <a:p>
              <a:endParaRPr lang="id-ID"/>
            </a:p>
          </p:txBody>
        </p:sp>
        <p:sp>
          <p:nvSpPr>
            <p:cNvPr id="55335" name="Freeform 391"/>
            <p:cNvSpPr>
              <a:spLocks/>
            </p:cNvSpPr>
            <p:nvPr/>
          </p:nvSpPr>
          <p:spPr bwMode="auto">
            <a:xfrm>
              <a:off x="5268" y="2123"/>
              <a:ext cx="64" cy="17"/>
            </a:xfrm>
            <a:custGeom>
              <a:avLst/>
              <a:gdLst>
                <a:gd name="T0" fmla="*/ 63 w 64"/>
                <a:gd name="T1" fmla="*/ 4 h 17"/>
                <a:gd name="T2" fmla="*/ 64 w 64"/>
                <a:gd name="T3" fmla="*/ 7 h 17"/>
                <a:gd name="T4" fmla="*/ 64 w 64"/>
                <a:gd name="T5" fmla="*/ 12 h 17"/>
                <a:gd name="T6" fmla="*/ 63 w 64"/>
                <a:gd name="T7" fmla="*/ 16 h 17"/>
                <a:gd name="T8" fmla="*/ 63 w 64"/>
                <a:gd name="T9" fmla="*/ 17 h 17"/>
                <a:gd name="T10" fmla="*/ 4 w 64"/>
                <a:gd name="T11" fmla="*/ 13 h 17"/>
                <a:gd name="T12" fmla="*/ 2 w 64"/>
                <a:gd name="T13" fmla="*/ 12 h 17"/>
                <a:gd name="T14" fmla="*/ 1 w 64"/>
                <a:gd name="T15" fmla="*/ 9 h 17"/>
                <a:gd name="T16" fmla="*/ 0 w 64"/>
                <a:gd name="T17" fmla="*/ 7 h 17"/>
                <a:gd name="T18" fmla="*/ 0 w 64"/>
                <a:gd name="T19" fmla="*/ 4 h 17"/>
                <a:gd name="T20" fmla="*/ 8 w 64"/>
                <a:gd name="T21" fmla="*/ 1 h 17"/>
                <a:gd name="T22" fmla="*/ 15 w 64"/>
                <a:gd name="T23" fmla="*/ 0 h 17"/>
                <a:gd name="T24" fmla="*/ 24 w 64"/>
                <a:gd name="T25" fmla="*/ 1 h 17"/>
                <a:gd name="T26" fmla="*/ 31 w 64"/>
                <a:gd name="T27" fmla="*/ 3 h 17"/>
                <a:gd name="T28" fmla="*/ 39 w 64"/>
                <a:gd name="T29" fmla="*/ 4 h 17"/>
                <a:gd name="T30" fmla="*/ 46 w 64"/>
                <a:gd name="T31" fmla="*/ 6 h 17"/>
                <a:gd name="T32" fmla="*/ 55 w 64"/>
                <a:gd name="T33" fmla="*/ 6 h 17"/>
                <a:gd name="T34" fmla="*/ 63 w 64"/>
                <a:gd name="T35" fmla="*/ 4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7"/>
                <a:gd name="T56" fmla="*/ 64 w 64"/>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7">
                  <a:moveTo>
                    <a:pt x="63" y="4"/>
                  </a:moveTo>
                  <a:lnTo>
                    <a:pt x="64" y="7"/>
                  </a:lnTo>
                  <a:lnTo>
                    <a:pt x="64" y="12"/>
                  </a:lnTo>
                  <a:lnTo>
                    <a:pt x="63" y="16"/>
                  </a:lnTo>
                  <a:lnTo>
                    <a:pt x="63" y="17"/>
                  </a:lnTo>
                  <a:lnTo>
                    <a:pt x="4" y="13"/>
                  </a:lnTo>
                  <a:lnTo>
                    <a:pt x="2" y="12"/>
                  </a:lnTo>
                  <a:lnTo>
                    <a:pt x="1" y="9"/>
                  </a:lnTo>
                  <a:lnTo>
                    <a:pt x="0" y="7"/>
                  </a:lnTo>
                  <a:lnTo>
                    <a:pt x="0" y="4"/>
                  </a:lnTo>
                  <a:lnTo>
                    <a:pt x="8" y="1"/>
                  </a:lnTo>
                  <a:lnTo>
                    <a:pt x="15" y="0"/>
                  </a:lnTo>
                  <a:lnTo>
                    <a:pt x="24" y="1"/>
                  </a:lnTo>
                  <a:lnTo>
                    <a:pt x="31" y="3"/>
                  </a:lnTo>
                  <a:lnTo>
                    <a:pt x="39" y="4"/>
                  </a:lnTo>
                  <a:lnTo>
                    <a:pt x="46" y="6"/>
                  </a:lnTo>
                  <a:lnTo>
                    <a:pt x="55" y="6"/>
                  </a:lnTo>
                  <a:lnTo>
                    <a:pt x="63" y="4"/>
                  </a:lnTo>
                  <a:close/>
                </a:path>
              </a:pathLst>
            </a:custGeom>
            <a:solidFill>
              <a:srgbClr val="000000"/>
            </a:solidFill>
            <a:ln w="9525">
              <a:noFill/>
              <a:round/>
              <a:headEnd/>
              <a:tailEnd/>
            </a:ln>
          </p:spPr>
          <p:txBody>
            <a:bodyPr/>
            <a:lstStyle/>
            <a:p>
              <a:endParaRPr lang="id-ID"/>
            </a:p>
          </p:txBody>
        </p:sp>
        <p:sp>
          <p:nvSpPr>
            <p:cNvPr id="55336" name="Freeform 392"/>
            <p:cNvSpPr>
              <a:spLocks/>
            </p:cNvSpPr>
            <p:nvPr/>
          </p:nvSpPr>
          <p:spPr bwMode="auto">
            <a:xfrm>
              <a:off x="5270" y="2188"/>
              <a:ext cx="82" cy="20"/>
            </a:xfrm>
            <a:custGeom>
              <a:avLst/>
              <a:gdLst>
                <a:gd name="T0" fmla="*/ 82 w 82"/>
                <a:gd name="T1" fmla="*/ 10 h 20"/>
                <a:gd name="T2" fmla="*/ 82 w 82"/>
                <a:gd name="T3" fmla="*/ 13 h 20"/>
                <a:gd name="T4" fmla="*/ 81 w 82"/>
                <a:gd name="T5" fmla="*/ 16 h 20"/>
                <a:gd name="T6" fmla="*/ 79 w 82"/>
                <a:gd name="T7" fmla="*/ 19 h 20"/>
                <a:gd name="T8" fmla="*/ 78 w 82"/>
                <a:gd name="T9" fmla="*/ 20 h 20"/>
                <a:gd name="T10" fmla="*/ 68 w 82"/>
                <a:gd name="T11" fmla="*/ 19 h 20"/>
                <a:gd name="T12" fmla="*/ 57 w 82"/>
                <a:gd name="T13" fmla="*/ 19 h 20"/>
                <a:gd name="T14" fmla="*/ 48 w 82"/>
                <a:gd name="T15" fmla="*/ 19 h 20"/>
                <a:gd name="T16" fmla="*/ 37 w 82"/>
                <a:gd name="T17" fmla="*/ 17 h 20"/>
                <a:gd name="T18" fmla="*/ 28 w 82"/>
                <a:gd name="T19" fmla="*/ 17 h 20"/>
                <a:gd name="T20" fmla="*/ 18 w 82"/>
                <a:gd name="T21" fmla="*/ 16 h 20"/>
                <a:gd name="T22" fmla="*/ 9 w 82"/>
                <a:gd name="T23" fmla="*/ 13 h 20"/>
                <a:gd name="T24" fmla="*/ 0 w 82"/>
                <a:gd name="T25" fmla="*/ 9 h 20"/>
                <a:gd name="T26" fmla="*/ 0 w 82"/>
                <a:gd name="T27" fmla="*/ 0 h 20"/>
                <a:gd name="T28" fmla="*/ 11 w 82"/>
                <a:gd name="T29" fmla="*/ 1 h 20"/>
                <a:gd name="T30" fmla="*/ 21 w 82"/>
                <a:gd name="T31" fmla="*/ 3 h 20"/>
                <a:gd name="T32" fmla="*/ 31 w 82"/>
                <a:gd name="T33" fmla="*/ 3 h 20"/>
                <a:gd name="T34" fmla="*/ 43 w 82"/>
                <a:gd name="T35" fmla="*/ 3 h 20"/>
                <a:gd name="T36" fmla="*/ 54 w 82"/>
                <a:gd name="T37" fmla="*/ 4 h 20"/>
                <a:gd name="T38" fmla="*/ 63 w 82"/>
                <a:gd name="T39" fmla="*/ 6 h 20"/>
                <a:gd name="T40" fmla="*/ 73 w 82"/>
                <a:gd name="T41" fmla="*/ 7 h 20"/>
                <a:gd name="T42" fmla="*/ 82 w 82"/>
                <a:gd name="T43" fmla="*/ 10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2"/>
                <a:gd name="T67" fmla="*/ 0 h 20"/>
                <a:gd name="T68" fmla="*/ 82 w 82"/>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2" h="20">
                  <a:moveTo>
                    <a:pt x="82" y="10"/>
                  </a:moveTo>
                  <a:lnTo>
                    <a:pt x="82" y="13"/>
                  </a:lnTo>
                  <a:lnTo>
                    <a:pt x="81" y="16"/>
                  </a:lnTo>
                  <a:lnTo>
                    <a:pt x="79" y="19"/>
                  </a:lnTo>
                  <a:lnTo>
                    <a:pt x="78" y="20"/>
                  </a:lnTo>
                  <a:lnTo>
                    <a:pt x="68" y="19"/>
                  </a:lnTo>
                  <a:lnTo>
                    <a:pt x="57" y="19"/>
                  </a:lnTo>
                  <a:lnTo>
                    <a:pt x="48" y="19"/>
                  </a:lnTo>
                  <a:lnTo>
                    <a:pt x="37" y="17"/>
                  </a:lnTo>
                  <a:lnTo>
                    <a:pt x="28" y="17"/>
                  </a:lnTo>
                  <a:lnTo>
                    <a:pt x="18" y="16"/>
                  </a:lnTo>
                  <a:lnTo>
                    <a:pt x="9" y="13"/>
                  </a:lnTo>
                  <a:lnTo>
                    <a:pt x="0" y="9"/>
                  </a:lnTo>
                  <a:lnTo>
                    <a:pt x="0" y="0"/>
                  </a:lnTo>
                  <a:lnTo>
                    <a:pt x="11" y="1"/>
                  </a:lnTo>
                  <a:lnTo>
                    <a:pt x="21" y="3"/>
                  </a:lnTo>
                  <a:lnTo>
                    <a:pt x="31" y="3"/>
                  </a:lnTo>
                  <a:lnTo>
                    <a:pt x="43" y="3"/>
                  </a:lnTo>
                  <a:lnTo>
                    <a:pt x="54" y="4"/>
                  </a:lnTo>
                  <a:lnTo>
                    <a:pt x="63" y="6"/>
                  </a:lnTo>
                  <a:lnTo>
                    <a:pt x="73" y="7"/>
                  </a:lnTo>
                  <a:lnTo>
                    <a:pt x="82" y="10"/>
                  </a:lnTo>
                  <a:close/>
                </a:path>
              </a:pathLst>
            </a:custGeom>
            <a:solidFill>
              <a:srgbClr val="000000"/>
            </a:solidFill>
            <a:ln w="9525">
              <a:noFill/>
              <a:round/>
              <a:headEnd/>
              <a:tailEnd/>
            </a:ln>
          </p:spPr>
          <p:txBody>
            <a:bodyPr/>
            <a:lstStyle/>
            <a:p>
              <a:endParaRPr lang="id-ID"/>
            </a:p>
          </p:txBody>
        </p:sp>
        <p:sp>
          <p:nvSpPr>
            <p:cNvPr id="55337" name="Freeform 393"/>
            <p:cNvSpPr>
              <a:spLocks/>
            </p:cNvSpPr>
            <p:nvPr/>
          </p:nvSpPr>
          <p:spPr bwMode="auto">
            <a:xfrm>
              <a:off x="3766" y="2188"/>
              <a:ext cx="78" cy="56"/>
            </a:xfrm>
            <a:custGeom>
              <a:avLst/>
              <a:gdLst>
                <a:gd name="T0" fmla="*/ 78 w 78"/>
                <a:gd name="T1" fmla="*/ 20 h 56"/>
                <a:gd name="T2" fmla="*/ 78 w 78"/>
                <a:gd name="T3" fmla="*/ 56 h 56"/>
                <a:gd name="T4" fmla="*/ 74 w 78"/>
                <a:gd name="T5" fmla="*/ 51 h 56"/>
                <a:gd name="T6" fmla="*/ 70 w 78"/>
                <a:gd name="T7" fmla="*/ 46 h 56"/>
                <a:gd name="T8" fmla="*/ 67 w 78"/>
                <a:gd name="T9" fmla="*/ 39 h 56"/>
                <a:gd name="T10" fmla="*/ 63 w 78"/>
                <a:gd name="T11" fmla="*/ 27 h 56"/>
                <a:gd name="T12" fmla="*/ 61 w 78"/>
                <a:gd name="T13" fmla="*/ 26 h 56"/>
                <a:gd name="T14" fmla="*/ 58 w 78"/>
                <a:gd name="T15" fmla="*/ 25 h 56"/>
                <a:gd name="T16" fmla="*/ 57 w 78"/>
                <a:gd name="T17" fmla="*/ 23 h 56"/>
                <a:gd name="T18" fmla="*/ 56 w 78"/>
                <a:gd name="T19" fmla="*/ 25 h 56"/>
                <a:gd name="T20" fmla="*/ 54 w 78"/>
                <a:gd name="T21" fmla="*/ 33 h 56"/>
                <a:gd name="T22" fmla="*/ 47 w 78"/>
                <a:gd name="T23" fmla="*/ 38 h 56"/>
                <a:gd name="T24" fmla="*/ 37 w 78"/>
                <a:gd name="T25" fmla="*/ 40 h 56"/>
                <a:gd name="T26" fmla="*/ 30 w 78"/>
                <a:gd name="T27" fmla="*/ 45 h 56"/>
                <a:gd name="T28" fmla="*/ 18 w 78"/>
                <a:gd name="T29" fmla="*/ 42 h 56"/>
                <a:gd name="T30" fmla="*/ 10 w 78"/>
                <a:gd name="T31" fmla="*/ 38 h 56"/>
                <a:gd name="T32" fmla="*/ 5 w 78"/>
                <a:gd name="T33" fmla="*/ 32 h 56"/>
                <a:gd name="T34" fmla="*/ 1 w 78"/>
                <a:gd name="T35" fmla="*/ 25 h 56"/>
                <a:gd name="T36" fmla="*/ 0 w 78"/>
                <a:gd name="T37" fmla="*/ 20 h 56"/>
                <a:gd name="T38" fmla="*/ 0 w 78"/>
                <a:gd name="T39" fmla="*/ 14 h 56"/>
                <a:gd name="T40" fmla="*/ 1 w 78"/>
                <a:gd name="T41" fmla="*/ 12 h 56"/>
                <a:gd name="T42" fmla="*/ 1 w 78"/>
                <a:gd name="T43" fmla="*/ 10 h 56"/>
                <a:gd name="T44" fmla="*/ 11 w 78"/>
                <a:gd name="T45" fmla="*/ 10 h 56"/>
                <a:gd name="T46" fmla="*/ 20 w 78"/>
                <a:gd name="T47" fmla="*/ 7 h 56"/>
                <a:gd name="T48" fmla="*/ 31 w 78"/>
                <a:gd name="T49" fmla="*/ 4 h 56"/>
                <a:gd name="T50" fmla="*/ 42 w 78"/>
                <a:gd name="T51" fmla="*/ 1 h 56"/>
                <a:gd name="T52" fmla="*/ 53 w 78"/>
                <a:gd name="T53" fmla="*/ 0 h 56"/>
                <a:gd name="T54" fmla="*/ 62 w 78"/>
                <a:gd name="T55" fmla="*/ 1 h 56"/>
                <a:gd name="T56" fmla="*/ 70 w 78"/>
                <a:gd name="T57" fmla="*/ 9 h 56"/>
                <a:gd name="T58" fmla="*/ 78 w 78"/>
                <a:gd name="T59" fmla="*/ 20 h 5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8"/>
                <a:gd name="T91" fmla="*/ 0 h 56"/>
                <a:gd name="T92" fmla="*/ 78 w 78"/>
                <a:gd name="T93" fmla="*/ 56 h 5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8" h="56">
                  <a:moveTo>
                    <a:pt x="78" y="20"/>
                  </a:moveTo>
                  <a:lnTo>
                    <a:pt x="78" y="56"/>
                  </a:lnTo>
                  <a:lnTo>
                    <a:pt x="74" y="51"/>
                  </a:lnTo>
                  <a:lnTo>
                    <a:pt x="70" y="46"/>
                  </a:lnTo>
                  <a:lnTo>
                    <a:pt x="67" y="39"/>
                  </a:lnTo>
                  <a:lnTo>
                    <a:pt x="63" y="27"/>
                  </a:lnTo>
                  <a:lnTo>
                    <a:pt x="61" y="26"/>
                  </a:lnTo>
                  <a:lnTo>
                    <a:pt x="58" y="25"/>
                  </a:lnTo>
                  <a:lnTo>
                    <a:pt x="57" y="23"/>
                  </a:lnTo>
                  <a:lnTo>
                    <a:pt x="56" y="25"/>
                  </a:lnTo>
                  <a:lnTo>
                    <a:pt x="54" y="33"/>
                  </a:lnTo>
                  <a:lnTo>
                    <a:pt x="47" y="38"/>
                  </a:lnTo>
                  <a:lnTo>
                    <a:pt x="37" y="40"/>
                  </a:lnTo>
                  <a:lnTo>
                    <a:pt x="30" y="45"/>
                  </a:lnTo>
                  <a:lnTo>
                    <a:pt x="18" y="42"/>
                  </a:lnTo>
                  <a:lnTo>
                    <a:pt x="10" y="38"/>
                  </a:lnTo>
                  <a:lnTo>
                    <a:pt x="5" y="32"/>
                  </a:lnTo>
                  <a:lnTo>
                    <a:pt x="1" y="25"/>
                  </a:lnTo>
                  <a:lnTo>
                    <a:pt x="0" y="20"/>
                  </a:lnTo>
                  <a:lnTo>
                    <a:pt x="0" y="14"/>
                  </a:lnTo>
                  <a:lnTo>
                    <a:pt x="1" y="12"/>
                  </a:lnTo>
                  <a:lnTo>
                    <a:pt x="1" y="10"/>
                  </a:lnTo>
                  <a:lnTo>
                    <a:pt x="11" y="10"/>
                  </a:lnTo>
                  <a:lnTo>
                    <a:pt x="20" y="7"/>
                  </a:lnTo>
                  <a:lnTo>
                    <a:pt x="31" y="4"/>
                  </a:lnTo>
                  <a:lnTo>
                    <a:pt x="42" y="1"/>
                  </a:lnTo>
                  <a:lnTo>
                    <a:pt x="53" y="0"/>
                  </a:lnTo>
                  <a:lnTo>
                    <a:pt x="62" y="1"/>
                  </a:lnTo>
                  <a:lnTo>
                    <a:pt x="70" y="9"/>
                  </a:lnTo>
                  <a:lnTo>
                    <a:pt x="78" y="20"/>
                  </a:lnTo>
                  <a:close/>
                </a:path>
              </a:pathLst>
            </a:custGeom>
            <a:solidFill>
              <a:srgbClr val="CC998C"/>
            </a:solidFill>
            <a:ln w="9525">
              <a:noFill/>
              <a:round/>
              <a:headEnd/>
              <a:tailEnd/>
            </a:ln>
          </p:spPr>
          <p:txBody>
            <a:bodyPr/>
            <a:lstStyle/>
            <a:p>
              <a:endParaRPr lang="id-ID"/>
            </a:p>
          </p:txBody>
        </p:sp>
        <p:sp>
          <p:nvSpPr>
            <p:cNvPr id="55338" name="Freeform 394"/>
            <p:cNvSpPr>
              <a:spLocks/>
            </p:cNvSpPr>
            <p:nvPr/>
          </p:nvSpPr>
          <p:spPr bwMode="auto">
            <a:xfrm>
              <a:off x="4821" y="2243"/>
              <a:ext cx="191" cy="331"/>
            </a:xfrm>
            <a:custGeom>
              <a:avLst/>
              <a:gdLst>
                <a:gd name="T0" fmla="*/ 134 w 191"/>
                <a:gd name="T1" fmla="*/ 23 h 331"/>
                <a:gd name="T2" fmla="*/ 103 w 191"/>
                <a:gd name="T3" fmla="*/ 84 h 331"/>
                <a:gd name="T4" fmla="*/ 94 w 191"/>
                <a:gd name="T5" fmla="*/ 159 h 331"/>
                <a:gd name="T6" fmla="*/ 86 w 191"/>
                <a:gd name="T7" fmla="*/ 236 h 331"/>
                <a:gd name="T8" fmla="*/ 71 w 191"/>
                <a:gd name="T9" fmla="*/ 282 h 331"/>
                <a:gd name="T10" fmla="*/ 55 w 191"/>
                <a:gd name="T11" fmla="*/ 298 h 331"/>
                <a:gd name="T12" fmla="*/ 65 w 191"/>
                <a:gd name="T13" fmla="*/ 309 h 331"/>
                <a:gd name="T14" fmla="*/ 76 w 191"/>
                <a:gd name="T15" fmla="*/ 302 h 331"/>
                <a:gd name="T16" fmla="*/ 84 w 191"/>
                <a:gd name="T17" fmla="*/ 289 h 331"/>
                <a:gd name="T18" fmla="*/ 91 w 191"/>
                <a:gd name="T19" fmla="*/ 276 h 331"/>
                <a:gd name="T20" fmla="*/ 102 w 191"/>
                <a:gd name="T21" fmla="*/ 237 h 331"/>
                <a:gd name="T22" fmla="*/ 108 w 191"/>
                <a:gd name="T23" fmla="*/ 165 h 331"/>
                <a:gd name="T24" fmla="*/ 118 w 191"/>
                <a:gd name="T25" fmla="*/ 94 h 331"/>
                <a:gd name="T26" fmla="*/ 145 w 191"/>
                <a:gd name="T27" fmla="*/ 38 h 331"/>
                <a:gd name="T28" fmla="*/ 162 w 191"/>
                <a:gd name="T29" fmla="*/ 35 h 331"/>
                <a:gd name="T30" fmla="*/ 151 w 191"/>
                <a:gd name="T31" fmla="*/ 77 h 331"/>
                <a:gd name="T32" fmla="*/ 140 w 191"/>
                <a:gd name="T33" fmla="*/ 266 h 331"/>
                <a:gd name="T34" fmla="*/ 134 w 191"/>
                <a:gd name="T35" fmla="*/ 286 h 331"/>
                <a:gd name="T36" fmla="*/ 135 w 191"/>
                <a:gd name="T37" fmla="*/ 305 h 331"/>
                <a:gd name="T38" fmla="*/ 147 w 191"/>
                <a:gd name="T39" fmla="*/ 299 h 331"/>
                <a:gd name="T40" fmla="*/ 152 w 191"/>
                <a:gd name="T41" fmla="*/ 283 h 331"/>
                <a:gd name="T42" fmla="*/ 159 w 191"/>
                <a:gd name="T43" fmla="*/ 218 h 331"/>
                <a:gd name="T44" fmla="*/ 160 w 191"/>
                <a:gd name="T45" fmla="*/ 150 h 331"/>
                <a:gd name="T46" fmla="*/ 166 w 191"/>
                <a:gd name="T47" fmla="*/ 84 h 331"/>
                <a:gd name="T48" fmla="*/ 187 w 191"/>
                <a:gd name="T49" fmla="*/ 26 h 331"/>
                <a:gd name="T50" fmla="*/ 187 w 191"/>
                <a:gd name="T51" fmla="*/ 105 h 331"/>
                <a:gd name="T52" fmla="*/ 191 w 191"/>
                <a:gd name="T53" fmla="*/ 186 h 331"/>
                <a:gd name="T54" fmla="*/ 187 w 191"/>
                <a:gd name="T55" fmla="*/ 263 h 331"/>
                <a:gd name="T56" fmla="*/ 158 w 191"/>
                <a:gd name="T57" fmla="*/ 331 h 331"/>
                <a:gd name="T58" fmla="*/ 115 w 191"/>
                <a:gd name="T59" fmla="*/ 316 h 331"/>
                <a:gd name="T60" fmla="*/ 68 w 191"/>
                <a:gd name="T61" fmla="*/ 315 h 331"/>
                <a:gd name="T62" fmla="*/ 26 w 191"/>
                <a:gd name="T63" fmla="*/ 303 h 331"/>
                <a:gd name="T64" fmla="*/ 0 w 191"/>
                <a:gd name="T65" fmla="*/ 262 h 331"/>
                <a:gd name="T66" fmla="*/ 2 w 191"/>
                <a:gd name="T67" fmla="*/ 221 h 331"/>
                <a:gd name="T68" fmla="*/ 15 w 191"/>
                <a:gd name="T69" fmla="*/ 185 h 331"/>
                <a:gd name="T70" fmla="*/ 31 w 191"/>
                <a:gd name="T71" fmla="*/ 149 h 331"/>
                <a:gd name="T72" fmla="*/ 40 w 191"/>
                <a:gd name="T73" fmla="*/ 107 h 331"/>
                <a:gd name="T74" fmla="*/ 40 w 191"/>
                <a:gd name="T75" fmla="*/ 98 h 331"/>
                <a:gd name="T76" fmla="*/ 47 w 191"/>
                <a:gd name="T77" fmla="*/ 64 h 331"/>
                <a:gd name="T78" fmla="*/ 62 w 191"/>
                <a:gd name="T79" fmla="*/ 39 h 331"/>
                <a:gd name="T80" fmla="*/ 69 w 191"/>
                <a:gd name="T81" fmla="*/ 38 h 331"/>
                <a:gd name="T82" fmla="*/ 52 w 191"/>
                <a:gd name="T83" fmla="*/ 95 h 331"/>
                <a:gd name="T84" fmla="*/ 45 w 191"/>
                <a:gd name="T85" fmla="*/ 160 h 331"/>
                <a:gd name="T86" fmla="*/ 36 w 191"/>
                <a:gd name="T87" fmla="*/ 222 h 331"/>
                <a:gd name="T88" fmla="*/ 17 w 191"/>
                <a:gd name="T89" fmla="*/ 275 h 331"/>
                <a:gd name="T90" fmla="*/ 24 w 191"/>
                <a:gd name="T91" fmla="*/ 280 h 331"/>
                <a:gd name="T92" fmla="*/ 31 w 191"/>
                <a:gd name="T93" fmla="*/ 279 h 331"/>
                <a:gd name="T94" fmla="*/ 49 w 191"/>
                <a:gd name="T95" fmla="*/ 218 h 331"/>
                <a:gd name="T96" fmla="*/ 56 w 191"/>
                <a:gd name="T97" fmla="*/ 152 h 331"/>
                <a:gd name="T98" fmla="*/ 64 w 191"/>
                <a:gd name="T99" fmla="*/ 85 h 331"/>
                <a:gd name="T100" fmla="*/ 88 w 191"/>
                <a:gd name="T101" fmla="*/ 30 h 331"/>
                <a:gd name="T102" fmla="*/ 101 w 191"/>
                <a:gd name="T103" fmla="*/ 16 h 331"/>
                <a:gd name="T104" fmla="*/ 118 w 191"/>
                <a:gd name="T105" fmla="*/ 6 h 331"/>
                <a:gd name="T106" fmla="*/ 128 w 191"/>
                <a:gd name="T107" fmla="*/ 3 h 331"/>
                <a:gd name="T108" fmla="*/ 139 w 191"/>
                <a:gd name="T109" fmla="*/ 1 h 331"/>
                <a:gd name="T110" fmla="*/ 150 w 191"/>
                <a:gd name="T111" fmla="*/ 0 h 331"/>
                <a:gd name="T112" fmla="*/ 163 w 191"/>
                <a:gd name="T113" fmla="*/ 1 h 33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91"/>
                <a:gd name="T172" fmla="*/ 0 h 331"/>
                <a:gd name="T173" fmla="*/ 191 w 191"/>
                <a:gd name="T174" fmla="*/ 331 h 33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91" h="331">
                  <a:moveTo>
                    <a:pt x="163" y="1"/>
                  </a:moveTo>
                  <a:lnTo>
                    <a:pt x="134" y="23"/>
                  </a:lnTo>
                  <a:lnTo>
                    <a:pt x="115" y="52"/>
                  </a:lnTo>
                  <a:lnTo>
                    <a:pt x="103" y="84"/>
                  </a:lnTo>
                  <a:lnTo>
                    <a:pt x="97" y="120"/>
                  </a:lnTo>
                  <a:lnTo>
                    <a:pt x="94" y="159"/>
                  </a:lnTo>
                  <a:lnTo>
                    <a:pt x="90" y="198"/>
                  </a:lnTo>
                  <a:lnTo>
                    <a:pt x="86" y="236"/>
                  </a:lnTo>
                  <a:lnTo>
                    <a:pt x="77" y="270"/>
                  </a:lnTo>
                  <a:lnTo>
                    <a:pt x="71" y="282"/>
                  </a:lnTo>
                  <a:lnTo>
                    <a:pt x="62" y="289"/>
                  </a:lnTo>
                  <a:lnTo>
                    <a:pt x="55" y="298"/>
                  </a:lnTo>
                  <a:lnTo>
                    <a:pt x="58" y="309"/>
                  </a:lnTo>
                  <a:lnTo>
                    <a:pt x="65" y="309"/>
                  </a:lnTo>
                  <a:lnTo>
                    <a:pt x="71" y="306"/>
                  </a:lnTo>
                  <a:lnTo>
                    <a:pt x="76" y="302"/>
                  </a:lnTo>
                  <a:lnTo>
                    <a:pt x="81" y="296"/>
                  </a:lnTo>
                  <a:lnTo>
                    <a:pt x="84" y="289"/>
                  </a:lnTo>
                  <a:lnTo>
                    <a:pt x="88" y="283"/>
                  </a:lnTo>
                  <a:lnTo>
                    <a:pt x="91" y="276"/>
                  </a:lnTo>
                  <a:lnTo>
                    <a:pt x="94" y="270"/>
                  </a:lnTo>
                  <a:lnTo>
                    <a:pt x="102" y="237"/>
                  </a:lnTo>
                  <a:lnTo>
                    <a:pt x="106" y="202"/>
                  </a:lnTo>
                  <a:lnTo>
                    <a:pt x="108" y="165"/>
                  </a:lnTo>
                  <a:lnTo>
                    <a:pt x="112" y="129"/>
                  </a:lnTo>
                  <a:lnTo>
                    <a:pt x="118" y="94"/>
                  </a:lnTo>
                  <a:lnTo>
                    <a:pt x="127" y="64"/>
                  </a:lnTo>
                  <a:lnTo>
                    <a:pt x="145" y="38"/>
                  </a:lnTo>
                  <a:lnTo>
                    <a:pt x="171" y="17"/>
                  </a:lnTo>
                  <a:lnTo>
                    <a:pt x="162" y="35"/>
                  </a:lnTo>
                  <a:lnTo>
                    <a:pt x="155" y="55"/>
                  </a:lnTo>
                  <a:lnTo>
                    <a:pt x="151" y="77"/>
                  </a:lnTo>
                  <a:lnTo>
                    <a:pt x="149" y="100"/>
                  </a:lnTo>
                  <a:lnTo>
                    <a:pt x="140" y="266"/>
                  </a:lnTo>
                  <a:lnTo>
                    <a:pt x="138" y="276"/>
                  </a:lnTo>
                  <a:lnTo>
                    <a:pt x="134" y="286"/>
                  </a:lnTo>
                  <a:lnTo>
                    <a:pt x="132" y="296"/>
                  </a:lnTo>
                  <a:lnTo>
                    <a:pt x="135" y="305"/>
                  </a:lnTo>
                  <a:lnTo>
                    <a:pt x="143" y="305"/>
                  </a:lnTo>
                  <a:lnTo>
                    <a:pt x="147" y="299"/>
                  </a:lnTo>
                  <a:lnTo>
                    <a:pt x="150" y="290"/>
                  </a:lnTo>
                  <a:lnTo>
                    <a:pt x="152" y="283"/>
                  </a:lnTo>
                  <a:lnTo>
                    <a:pt x="157" y="251"/>
                  </a:lnTo>
                  <a:lnTo>
                    <a:pt x="159" y="218"/>
                  </a:lnTo>
                  <a:lnTo>
                    <a:pt x="159" y="183"/>
                  </a:lnTo>
                  <a:lnTo>
                    <a:pt x="160" y="150"/>
                  </a:lnTo>
                  <a:lnTo>
                    <a:pt x="162" y="116"/>
                  </a:lnTo>
                  <a:lnTo>
                    <a:pt x="166" y="84"/>
                  </a:lnTo>
                  <a:lnTo>
                    <a:pt x="174" y="53"/>
                  </a:lnTo>
                  <a:lnTo>
                    <a:pt x="187" y="26"/>
                  </a:lnTo>
                  <a:lnTo>
                    <a:pt x="185" y="65"/>
                  </a:lnTo>
                  <a:lnTo>
                    <a:pt x="187" y="105"/>
                  </a:lnTo>
                  <a:lnTo>
                    <a:pt x="189" y="146"/>
                  </a:lnTo>
                  <a:lnTo>
                    <a:pt x="191" y="186"/>
                  </a:lnTo>
                  <a:lnTo>
                    <a:pt x="191" y="225"/>
                  </a:lnTo>
                  <a:lnTo>
                    <a:pt x="187" y="263"/>
                  </a:lnTo>
                  <a:lnTo>
                    <a:pt x="176" y="298"/>
                  </a:lnTo>
                  <a:lnTo>
                    <a:pt x="158" y="331"/>
                  </a:lnTo>
                  <a:lnTo>
                    <a:pt x="138" y="321"/>
                  </a:lnTo>
                  <a:lnTo>
                    <a:pt x="115" y="316"/>
                  </a:lnTo>
                  <a:lnTo>
                    <a:pt x="91" y="315"/>
                  </a:lnTo>
                  <a:lnTo>
                    <a:pt x="68" y="315"/>
                  </a:lnTo>
                  <a:lnTo>
                    <a:pt x="46" y="312"/>
                  </a:lnTo>
                  <a:lnTo>
                    <a:pt x="26" y="303"/>
                  </a:lnTo>
                  <a:lnTo>
                    <a:pt x="11" y="288"/>
                  </a:lnTo>
                  <a:lnTo>
                    <a:pt x="0" y="262"/>
                  </a:lnTo>
                  <a:lnTo>
                    <a:pt x="0" y="240"/>
                  </a:lnTo>
                  <a:lnTo>
                    <a:pt x="2" y="221"/>
                  </a:lnTo>
                  <a:lnTo>
                    <a:pt x="8" y="202"/>
                  </a:lnTo>
                  <a:lnTo>
                    <a:pt x="15" y="185"/>
                  </a:lnTo>
                  <a:lnTo>
                    <a:pt x="23" y="168"/>
                  </a:lnTo>
                  <a:lnTo>
                    <a:pt x="31" y="149"/>
                  </a:lnTo>
                  <a:lnTo>
                    <a:pt x="37" y="129"/>
                  </a:lnTo>
                  <a:lnTo>
                    <a:pt x="40" y="107"/>
                  </a:lnTo>
                  <a:lnTo>
                    <a:pt x="40" y="105"/>
                  </a:lnTo>
                  <a:lnTo>
                    <a:pt x="40" y="98"/>
                  </a:lnTo>
                  <a:lnTo>
                    <a:pt x="43" y="84"/>
                  </a:lnTo>
                  <a:lnTo>
                    <a:pt x="47" y="64"/>
                  </a:lnTo>
                  <a:lnTo>
                    <a:pt x="55" y="46"/>
                  </a:lnTo>
                  <a:lnTo>
                    <a:pt x="62" y="39"/>
                  </a:lnTo>
                  <a:lnTo>
                    <a:pt x="67" y="38"/>
                  </a:lnTo>
                  <a:lnTo>
                    <a:pt x="69" y="38"/>
                  </a:lnTo>
                  <a:lnTo>
                    <a:pt x="59" y="65"/>
                  </a:lnTo>
                  <a:lnTo>
                    <a:pt x="52" y="95"/>
                  </a:lnTo>
                  <a:lnTo>
                    <a:pt x="49" y="127"/>
                  </a:lnTo>
                  <a:lnTo>
                    <a:pt x="45" y="160"/>
                  </a:lnTo>
                  <a:lnTo>
                    <a:pt x="40" y="192"/>
                  </a:lnTo>
                  <a:lnTo>
                    <a:pt x="36" y="222"/>
                  </a:lnTo>
                  <a:lnTo>
                    <a:pt x="27" y="250"/>
                  </a:lnTo>
                  <a:lnTo>
                    <a:pt x="17" y="275"/>
                  </a:lnTo>
                  <a:lnTo>
                    <a:pt x="20" y="279"/>
                  </a:lnTo>
                  <a:lnTo>
                    <a:pt x="24" y="280"/>
                  </a:lnTo>
                  <a:lnTo>
                    <a:pt x="27" y="280"/>
                  </a:lnTo>
                  <a:lnTo>
                    <a:pt x="31" y="279"/>
                  </a:lnTo>
                  <a:lnTo>
                    <a:pt x="42" y="250"/>
                  </a:lnTo>
                  <a:lnTo>
                    <a:pt x="49" y="218"/>
                  </a:lnTo>
                  <a:lnTo>
                    <a:pt x="53" y="185"/>
                  </a:lnTo>
                  <a:lnTo>
                    <a:pt x="56" y="152"/>
                  </a:lnTo>
                  <a:lnTo>
                    <a:pt x="59" y="117"/>
                  </a:lnTo>
                  <a:lnTo>
                    <a:pt x="64" y="85"/>
                  </a:lnTo>
                  <a:lnTo>
                    <a:pt x="74" y="56"/>
                  </a:lnTo>
                  <a:lnTo>
                    <a:pt x="88" y="30"/>
                  </a:lnTo>
                  <a:lnTo>
                    <a:pt x="94" y="23"/>
                  </a:lnTo>
                  <a:lnTo>
                    <a:pt x="101" y="16"/>
                  </a:lnTo>
                  <a:lnTo>
                    <a:pt x="108" y="11"/>
                  </a:lnTo>
                  <a:lnTo>
                    <a:pt x="118" y="6"/>
                  </a:lnTo>
                  <a:lnTo>
                    <a:pt x="122" y="4"/>
                  </a:lnTo>
                  <a:lnTo>
                    <a:pt x="128" y="3"/>
                  </a:lnTo>
                  <a:lnTo>
                    <a:pt x="133" y="1"/>
                  </a:lnTo>
                  <a:lnTo>
                    <a:pt x="139" y="1"/>
                  </a:lnTo>
                  <a:lnTo>
                    <a:pt x="145" y="0"/>
                  </a:lnTo>
                  <a:lnTo>
                    <a:pt x="150" y="0"/>
                  </a:lnTo>
                  <a:lnTo>
                    <a:pt x="157" y="0"/>
                  </a:lnTo>
                  <a:lnTo>
                    <a:pt x="163" y="1"/>
                  </a:lnTo>
                  <a:close/>
                </a:path>
              </a:pathLst>
            </a:custGeom>
            <a:solidFill>
              <a:srgbClr val="994C00"/>
            </a:solidFill>
            <a:ln w="9525">
              <a:noFill/>
              <a:round/>
              <a:headEnd/>
              <a:tailEnd/>
            </a:ln>
          </p:spPr>
          <p:txBody>
            <a:bodyPr/>
            <a:lstStyle/>
            <a:p>
              <a:endParaRPr lang="id-ID"/>
            </a:p>
          </p:txBody>
        </p:sp>
        <p:sp>
          <p:nvSpPr>
            <p:cNvPr id="55339" name="Freeform 395"/>
            <p:cNvSpPr>
              <a:spLocks/>
            </p:cNvSpPr>
            <p:nvPr/>
          </p:nvSpPr>
          <p:spPr bwMode="auto">
            <a:xfrm>
              <a:off x="4991" y="2260"/>
              <a:ext cx="67" cy="324"/>
            </a:xfrm>
            <a:custGeom>
              <a:avLst/>
              <a:gdLst>
                <a:gd name="T0" fmla="*/ 67 w 67"/>
                <a:gd name="T1" fmla="*/ 64 h 324"/>
                <a:gd name="T2" fmla="*/ 62 w 67"/>
                <a:gd name="T3" fmla="*/ 94 h 324"/>
                <a:gd name="T4" fmla="*/ 55 w 67"/>
                <a:gd name="T5" fmla="*/ 123 h 324"/>
                <a:gd name="T6" fmla="*/ 48 w 67"/>
                <a:gd name="T7" fmla="*/ 153 h 324"/>
                <a:gd name="T8" fmla="*/ 44 w 67"/>
                <a:gd name="T9" fmla="*/ 184 h 324"/>
                <a:gd name="T10" fmla="*/ 45 w 67"/>
                <a:gd name="T11" fmla="*/ 203 h 324"/>
                <a:gd name="T12" fmla="*/ 48 w 67"/>
                <a:gd name="T13" fmla="*/ 221 h 324"/>
                <a:gd name="T14" fmla="*/ 48 w 67"/>
                <a:gd name="T15" fmla="*/ 242 h 324"/>
                <a:gd name="T16" fmla="*/ 46 w 67"/>
                <a:gd name="T17" fmla="*/ 262 h 324"/>
                <a:gd name="T18" fmla="*/ 43 w 67"/>
                <a:gd name="T19" fmla="*/ 279 h 324"/>
                <a:gd name="T20" fmla="*/ 38 w 67"/>
                <a:gd name="T21" fmla="*/ 297 h 324"/>
                <a:gd name="T22" fmla="*/ 28 w 67"/>
                <a:gd name="T23" fmla="*/ 311 h 324"/>
                <a:gd name="T24" fmla="*/ 17 w 67"/>
                <a:gd name="T25" fmla="*/ 323 h 324"/>
                <a:gd name="T26" fmla="*/ 13 w 67"/>
                <a:gd name="T27" fmla="*/ 324 h 324"/>
                <a:gd name="T28" fmla="*/ 8 w 67"/>
                <a:gd name="T29" fmla="*/ 324 h 324"/>
                <a:gd name="T30" fmla="*/ 5 w 67"/>
                <a:gd name="T31" fmla="*/ 324 h 324"/>
                <a:gd name="T32" fmla="*/ 0 w 67"/>
                <a:gd name="T33" fmla="*/ 324 h 324"/>
                <a:gd name="T34" fmla="*/ 19 w 67"/>
                <a:gd name="T35" fmla="*/ 289 h 324"/>
                <a:gd name="T36" fmla="*/ 31 w 67"/>
                <a:gd name="T37" fmla="*/ 252 h 324"/>
                <a:gd name="T38" fmla="*/ 36 w 67"/>
                <a:gd name="T39" fmla="*/ 211 h 324"/>
                <a:gd name="T40" fmla="*/ 37 w 67"/>
                <a:gd name="T41" fmla="*/ 169 h 324"/>
                <a:gd name="T42" fmla="*/ 34 w 67"/>
                <a:gd name="T43" fmla="*/ 127 h 324"/>
                <a:gd name="T44" fmla="*/ 32 w 67"/>
                <a:gd name="T45" fmla="*/ 84 h 324"/>
                <a:gd name="T46" fmla="*/ 31 w 67"/>
                <a:gd name="T47" fmla="*/ 41 h 324"/>
                <a:gd name="T48" fmla="*/ 32 w 67"/>
                <a:gd name="T49" fmla="*/ 0 h 324"/>
                <a:gd name="T50" fmla="*/ 48 w 67"/>
                <a:gd name="T51" fmla="*/ 9 h 324"/>
                <a:gd name="T52" fmla="*/ 57 w 67"/>
                <a:gd name="T53" fmla="*/ 25 h 324"/>
                <a:gd name="T54" fmla="*/ 63 w 67"/>
                <a:gd name="T55" fmla="*/ 45 h 324"/>
                <a:gd name="T56" fmla="*/ 67 w 67"/>
                <a:gd name="T57" fmla="*/ 64 h 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7"/>
                <a:gd name="T88" fmla="*/ 0 h 324"/>
                <a:gd name="T89" fmla="*/ 67 w 67"/>
                <a:gd name="T90" fmla="*/ 324 h 32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7" h="324">
                  <a:moveTo>
                    <a:pt x="67" y="64"/>
                  </a:moveTo>
                  <a:lnTo>
                    <a:pt x="62" y="94"/>
                  </a:lnTo>
                  <a:lnTo>
                    <a:pt x="55" y="123"/>
                  </a:lnTo>
                  <a:lnTo>
                    <a:pt x="48" y="153"/>
                  </a:lnTo>
                  <a:lnTo>
                    <a:pt x="44" y="184"/>
                  </a:lnTo>
                  <a:lnTo>
                    <a:pt x="45" y="203"/>
                  </a:lnTo>
                  <a:lnTo>
                    <a:pt x="48" y="221"/>
                  </a:lnTo>
                  <a:lnTo>
                    <a:pt x="48" y="242"/>
                  </a:lnTo>
                  <a:lnTo>
                    <a:pt x="46" y="262"/>
                  </a:lnTo>
                  <a:lnTo>
                    <a:pt x="43" y="279"/>
                  </a:lnTo>
                  <a:lnTo>
                    <a:pt x="38" y="297"/>
                  </a:lnTo>
                  <a:lnTo>
                    <a:pt x="28" y="311"/>
                  </a:lnTo>
                  <a:lnTo>
                    <a:pt x="17" y="323"/>
                  </a:lnTo>
                  <a:lnTo>
                    <a:pt x="13" y="324"/>
                  </a:lnTo>
                  <a:lnTo>
                    <a:pt x="8" y="324"/>
                  </a:lnTo>
                  <a:lnTo>
                    <a:pt x="5" y="324"/>
                  </a:lnTo>
                  <a:lnTo>
                    <a:pt x="0" y="324"/>
                  </a:lnTo>
                  <a:lnTo>
                    <a:pt x="19" y="289"/>
                  </a:lnTo>
                  <a:lnTo>
                    <a:pt x="31" y="252"/>
                  </a:lnTo>
                  <a:lnTo>
                    <a:pt x="36" y="211"/>
                  </a:lnTo>
                  <a:lnTo>
                    <a:pt x="37" y="169"/>
                  </a:lnTo>
                  <a:lnTo>
                    <a:pt x="34" y="127"/>
                  </a:lnTo>
                  <a:lnTo>
                    <a:pt x="32" y="84"/>
                  </a:lnTo>
                  <a:lnTo>
                    <a:pt x="31" y="41"/>
                  </a:lnTo>
                  <a:lnTo>
                    <a:pt x="32" y="0"/>
                  </a:lnTo>
                  <a:lnTo>
                    <a:pt x="48" y="9"/>
                  </a:lnTo>
                  <a:lnTo>
                    <a:pt x="57" y="25"/>
                  </a:lnTo>
                  <a:lnTo>
                    <a:pt x="63" y="45"/>
                  </a:lnTo>
                  <a:lnTo>
                    <a:pt x="67" y="64"/>
                  </a:lnTo>
                  <a:close/>
                </a:path>
              </a:pathLst>
            </a:custGeom>
            <a:solidFill>
              <a:srgbClr val="994C00"/>
            </a:solidFill>
            <a:ln w="9525">
              <a:noFill/>
              <a:round/>
              <a:headEnd/>
              <a:tailEnd/>
            </a:ln>
          </p:spPr>
          <p:txBody>
            <a:bodyPr/>
            <a:lstStyle/>
            <a:p>
              <a:endParaRPr lang="id-ID"/>
            </a:p>
          </p:txBody>
        </p:sp>
        <p:sp>
          <p:nvSpPr>
            <p:cNvPr id="55340" name="Freeform 396"/>
            <p:cNvSpPr>
              <a:spLocks/>
            </p:cNvSpPr>
            <p:nvPr/>
          </p:nvSpPr>
          <p:spPr bwMode="auto">
            <a:xfrm>
              <a:off x="4168" y="2272"/>
              <a:ext cx="478" cy="676"/>
            </a:xfrm>
            <a:custGeom>
              <a:avLst/>
              <a:gdLst>
                <a:gd name="T0" fmla="*/ 231 w 478"/>
                <a:gd name="T1" fmla="*/ 24 h 676"/>
                <a:gd name="T2" fmla="*/ 215 w 478"/>
                <a:gd name="T3" fmla="*/ 23 h 676"/>
                <a:gd name="T4" fmla="*/ 202 w 478"/>
                <a:gd name="T5" fmla="*/ 29 h 676"/>
                <a:gd name="T6" fmla="*/ 218 w 478"/>
                <a:gd name="T7" fmla="*/ 49 h 676"/>
                <a:gd name="T8" fmla="*/ 244 w 478"/>
                <a:gd name="T9" fmla="*/ 49 h 676"/>
                <a:gd name="T10" fmla="*/ 274 w 478"/>
                <a:gd name="T11" fmla="*/ 69 h 676"/>
                <a:gd name="T12" fmla="*/ 314 w 478"/>
                <a:gd name="T13" fmla="*/ 124 h 676"/>
                <a:gd name="T14" fmla="*/ 343 w 478"/>
                <a:gd name="T15" fmla="*/ 186 h 676"/>
                <a:gd name="T16" fmla="*/ 363 w 478"/>
                <a:gd name="T17" fmla="*/ 277 h 676"/>
                <a:gd name="T18" fmla="*/ 413 w 478"/>
                <a:gd name="T19" fmla="*/ 367 h 676"/>
                <a:gd name="T20" fmla="*/ 478 w 478"/>
                <a:gd name="T21" fmla="*/ 444 h 676"/>
                <a:gd name="T22" fmla="*/ 469 w 478"/>
                <a:gd name="T23" fmla="*/ 498 h 676"/>
                <a:gd name="T24" fmla="*/ 425 w 478"/>
                <a:gd name="T25" fmla="*/ 511 h 676"/>
                <a:gd name="T26" fmla="*/ 368 w 478"/>
                <a:gd name="T27" fmla="*/ 475 h 676"/>
                <a:gd name="T28" fmla="*/ 318 w 478"/>
                <a:gd name="T29" fmla="*/ 419 h 676"/>
                <a:gd name="T30" fmla="*/ 271 w 478"/>
                <a:gd name="T31" fmla="*/ 373 h 676"/>
                <a:gd name="T32" fmla="*/ 236 w 478"/>
                <a:gd name="T33" fmla="*/ 316 h 676"/>
                <a:gd name="T34" fmla="*/ 225 w 478"/>
                <a:gd name="T35" fmla="*/ 318 h 676"/>
                <a:gd name="T36" fmla="*/ 236 w 478"/>
                <a:gd name="T37" fmla="*/ 363 h 676"/>
                <a:gd name="T38" fmla="*/ 249 w 478"/>
                <a:gd name="T39" fmla="*/ 394 h 676"/>
                <a:gd name="T40" fmla="*/ 268 w 478"/>
                <a:gd name="T41" fmla="*/ 423 h 676"/>
                <a:gd name="T42" fmla="*/ 287 w 478"/>
                <a:gd name="T43" fmla="*/ 475 h 676"/>
                <a:gd name="T44" fmla="*/ 282 w 478"/>
                <a:gd name="T45" fmla="*/ 597 h 676"/>
                <a:gd name="T46" fmla="*/ 240 w 478"/>
                <a:gd name="T47" fmla="*/ 647 h 676"/>
                <a:gd name="T48" fmla="*/ 186 w 478"/>
                <a:gd name="T49" fmla="*/ 672 h 676"/>
                <a:gd name="T50" fmla="*/ 137 w 478"/>
                <a:gd name="T51" fmla="*/ 676 h 676"/>
                <a:gd name="T52" fmla="*/ 112 w 478"/>
                <a:gd name="T53" fmla="*/ 673 h 676"/>
                <a:gd name="T54" fmla="*/ 88 w 478"/>
                <a:gd name="T55" fmla="*/ 663 h 676"/>
                <a:gd name="T56" fmla="*/ 82 w 478"/>
                <a:gd name="T57" fmla="*/ 652 h 676"/>
                <a:gd name="T58" fmla="*/ 93 w 478"/>
                <a:gd name="T59" fmla="*/ 649 h 676"/>
                <a:gd name="T60" fmla="*/ 127 w 478"/>
                <a:gd name="T61" fmla="*/ 655 h 676"/>
                <a:gd name="T62" fmla="*/ 161 w 478"/>
                <a:gd name="T63" fmla="*/ 646 h 676"/>
                <a:gd name="T64" fmla="*/ 194 w 478"/>
                <a:gd name="T65" fmla="*/ 598 h 676"/>
                <a:gd name="T66" fmla="*/ 206 w 478"/>
                <a:gd name="T67" fmla="*/ 527 h 676"/>
                <a:gd name="T68" fmla="*/ 198 w 478"/>
                <a:gd name="T69" fmla="*/ 454 h 676"/>
                <a:gd name="T70" fmla="*/ 169 w 478"/>
                <a:gd name="T71" fmla="*/ 402 h 676"/>
                <a:gd name="T72" fmla="*/ 118 w 478"/>
                <a:gd name="T73" fmla="*/ 380 h 676"/>
                <a:gd name="T74" fmla="*/ 0 w 478"/>
                <a:gd name="T75" fmla="*/ 299 h 676"/>
                <a:gd name="T76" fmla="*/ 17 w 478"/>
                <a:gd name="T77" fmla="*/ 209 h 676"/>
                <a:gd name="T78" fmla="*/ 50 w 478"/>
                <a:gd name="T79" fmla="*/ 128 h 676"/>
                <a:gd name="T80" fmla="*/ 95 w 478"/>
                <a:gd name="T81" fmla="*/ 75 h 676"/>
                <a:gd name="T82" fmla="*/ 124 w 478"/>
                <a:gd name="T83" fmla="*/ 55 h 676"/>
                <a:gd name="T84" fmla="*/ 148 w 478"/>
                <a:gd name="T85" fmla="*/ 29 h 676"/>
                <a:gd name="T86" fmla="*/ 170 w 478"/>
                <a:gd name="T87" fmla="*/ 0 h 676"/>
                <a:gd name="T88" fmla="*/ 202 w 478"/>
                <a:gd name="T89" fmla="*/ 4 h 676"/>
                <a:gd name="T90" fmla="*/ 232 w 478"/>
                <a:gd name="T91" fmla="*/ 17 h 6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78"/>
                <a:gd name="T139" fmla="*/ 0 h 676"/>
                <a:gd name="T140" fmla="*/ 478 w 478"/>
                <a:gd name="T141" fmla="*/ 676 h 6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78" h="676">
                  <a:moveTo>
                    <a:pt x="240" y="24"/>
                  </a:moveTo>
                  <a:lnTo>
                    <a:pt x="236" y="24"/>
                  </a:lnTo>
                  <a:lnTo>
                    <a:pt x="231" y="24"/>
                  </a:lnTo>
                  <a:lnTo>
                    <a:pt x="226" y="23"/>
                  </a:lnTo>
                  <a:lnTo>
                    <a:pt x="220" y="23"/>
                  </a:lnTo>
                  <a:lnTo>
                    <a:pt x="215" y="23"/>
                  </a:lnTo>
                  <a:lnTo>
                    <a:pt x="211" y="23"/>
                  </a:lnTo>
                  <a:lnTo>
                    <a:pt x="206" y="24"/>
                  </a:lnTo>
                  <a:lnTo>
                    <a:pt x="202" y="29"/>
                  </a:lnTo>
                  <a:lnTo>
                    <a:pt x="206" y="39"/>
                  </a:lnTo>
                  <a:lnTo>
                    <a:pt x="212" y="45"/>
                  </a:lnTo>
                  <a:lnTo>
                    <a:pt x="218" y="49"/>
                  </a:lnTo>
                  <a:lnTo>
                    <a:pt x="226" y="49"/>
                  </a:lnTo>
                  <a:lnTo>
                    <a:pt x="234" y="49"/>
                  </a:lnTo>
                  <a:lnTo>
                    <a:pt x="244" y="49"/>
                  </a:lnTo>
                  <a:lnTo>
                    <a:pt x="252" y="50"/>
                  </a:lnTo>
                  <a:lnTo>
                    <a:pt x="261" y="52"/>
                  </a:lnTo>
                  <a:lnTo>
                    <a:pt x="274" y="69"/>
                  </a:lnTo>
                  <a:lnTo>
                    <a:pt x="287" y="87"/>
                  </a:lnTo>
                  <a:lnTo>
                    <a:pt x="301" y="105"/>
                  </a:lnTo>
                  <a:lnTo>
                    <a:pt x="314" y="124"/>
                  </a:lnTo>
                  <a:lnTo>
                    <a:pt x="325" y="143"/>
                  </a:lnTo>
                  <a:lnTo>
                    <a:pt x="335" y="165"/>
                  </a:lnTo>
                  <a:lnTo>
                    <a:pt x="343" y="186"/>
                  </a:lnTo>
                  <a:lnTo>
                    <a:pt x="346" y="211"/>
                  </a:lnTo>
                  <a:lnTo>
                    <a:pt x="353" y="244"/>
                  </a:lnTo>
                  <a:lnTo>
                    <a:pt x="363" y="277"/>
                  </a:lnTo>
                  <a:lnTo>
                    <a:pt x="377" y="308"/>
                  </a:lnTo>
                  <a:lnTo>
                    <a:pt x="394" y="338"/>
                  </a:lnTo>
                  <a:lnTo>
                    <a:pt x="413" y="367"/>
                  </a:lnTo>
                  <a:lnTo>
                    <a:pt x="433" y="393"/>
                  </a:lnTo>
                  <a:lnTo>
                    <a:pt x="456" y="419"/>
                  </a:lnTo>
                  <a:lnTo>
                    <a:pt x="478" y="444"/>
                  </a:lnTo>
                  <a:lnTo>
                    <a:pt x="476" y="462"/>
                  </a:lnTo>
                  <a:lnTo>
                    <a:pt x="472" y="481"/>
                  </a:lnTo>
                  <a:lnTo>
                    <a:pt x="469" y="498"/>
                  </a:lnTo>
                  <a:lnTo>
                    <a:pt x="467" y="519"/>
                  </a:lnTo>
                  <a:lnTo>
                    <a:pt x="446" y="517"/>
                  </a:lnTo>
                  <a:lnTo>
                    <a:pt x="425" y="511"/>
                  </a:lnTo>
                  <a:lnTo>
                    <a:pt x="404" y="503"/>
                  </a:lnTo>
                  <a:lnTo>
                    <a:pt x="385" y="490"/>
                  </a:lnTo>
                  <a:lnTo>
                    <a:pt x="368" y="475"/>
                  </a:lnTo>
                  <a:lnTo>
                    <a:pt x="350" y="458"/>
                  </a:lnTo>
                  <a:lnTo>
                    <a:pt x="333" y="439"/>
                  </a:lnTo>
                  <a:lnTo>
                    <a:pt x="318" y="419"/>
                  </a:lnTo>
                  <a:lnTo>
                    <a:pt x="302" y="409"/>
                  </a:lnTo>
                  <a:lnTo>
                    <a:pt x="287" y="393"/>
                  </a:lnTo>
                  <a:lnTo>
                    <a:pt x="271" y="373"/>
                  </a:lnTo>
                  <a:lnTo>
                    <a:pt x="258" y="352"/>
                  </a:lnTo>
                  <a:lnTo>
                    <a:pt x="245" y="332"/>
                  </a:lnTo>
                  <a:lnTo>
                    <a:pt x="236" y="316"/>
                  </a:lnTo>
                  <a:lnTo>
                    <a:pt x="230" y="306"/>
                  </a:lnTo>
                  <a:lnTo>
                    <a:pt x="226" y="303"/>
                  </a:lnTo>
                  <a:lnTo>
                    <a:pt x="225" y="318"/>
                  </a:lnTo>
                  <a:lnTo>
                    <a:pt x="227" y="332"/>
                  </a:lnTo>
                  <a:lnTo>
                    <a:pt x="232" y="348"/>
                  </a:lnTo>
                  <a:lnTo>
                    <a:pt x="236" y="363"/>
                  </a:lnTo>
                  <a:lnTo>
                    <a:pt x="239" y="373"/>
                  </a:lnTo>
                  <a:lnTo>
                    <a:pt x="244" y="384"/>
                  </a:lnTo>
                  <a:lnTo>
                    <a:pt x="249" y="394"/>
                  </a:lnTo>
                  <a:lnTo>
                    <a:pt x="255" y="406"/>
                  </a:lnTo>
                  <a:lnTo>
                    <a:pt x="261" y="415"/>
                  </a:lnTo>
                  <a:lnTo>
                    <a:pt x="268" y="423"/>
                  </a:lnTo>
                  <a:lnTo>
                    <a:pt x="275" y="431"/>
                  </a:lnTo>
                  <a:lnTo>
                    <a:pt x="284" y="436"/>
                  </a:lnTo>
                  <a:lnTo>
                    <a:pt x="287" y="475"/>
                  </a:lnTo>
                  <a:lnTo>
                    <a:pt x="284" y="516"/>
                  </a:lnTo>
                  <a:lnTo>
                    <a:pt x="282" y="556"/>
                  </a:lnTo>
                  <a:lnTo>
                    <a:pt x="282" y="597"/>
                  </a:lnTo>
                  <a:lnTo>
                    <a:pt x="270" y="617"/>
                  </a:lnTo>
                  <a:lnTo>
                    <a:pt x="257" y="633"/>
                  </a:lnTo>
                  <a:lnTo>
                    <a:pt x="240" y="647"/>
                  </a:lnTo>
                  <a:lnTo>
                    <a:pt x="224" y="657"/>
                  </a:lnTo>
                  <a:lnTo>
                    <a:pt x="205" y="666"/>
                  </a:lnTo>
                  <a:lnTo>
                    <a:pt x="186" y="672"/>
                  </a:lnTo>
                  <a:lnTo>
                    <a:pt x="165" y="675"/>
                  </a:lnTo>
                  <a:lnTo>
                    <a:pt x="145" y="676"/>
                  </a:lnTo>
                  <a:lnTo>
                    <a:pt x="137" y="676"/>
                  </a:lnTo>
                  <a:lnTo>
                    <a:pt x="130" y="675"/>
                  </a:lnTo>
                  <a:lnTo>
                    <a:pt x="120" y="675"/>
                  </a:lnTo>
                  <a:lnTo>
                    <a:pt x="112" y="673"/>
                  </a:lnTo>
                  <a:lnTo>
                    <a:pt x="104" y="670"/>
                  </a:lnTo>
                  <a:lnTo>
                    <a:pt x="95" y="668"/>
                  </a:lnTo>
                  <a:lnTo>
                    <a:pt x="88" y="663"/>
                  </a:lnTo>
                  <a:lnTo>
                    <a:pt x="81" y="657"/>
                  </a:lnTo>
                  <a:lnTo>
                    <a:pt x="82" y="655"/>
                  </a:lnTo>
                  <a:lnTo>
                    <a:pt x="82" y="652"/>
                  </a:lnTo>
                  <a:lnTo>
                    <a:pt x="82" y="647"/>
                  </a:lnTo>
                  <a:lnTo>
                    <a:pt x="82" y="644"/>
                  </a:lnTo>
                  <a:lnTo>
                    <a:pt x="93" y="649"/>
                  </a:lnTo>
                  <a:lnTo>
                    <a:pt x="105" y="652"/>
                  </a:lnTo>
                  <a:lnTo>
                    <a:pt x="115" y="655"/>
                  </a:lnTo>
                  <a:lnTo>
                    <a:pt x="127" y="655"/>
                  </a:lnTo>
                  <a:lnTo>
                    <a:pt x="139" y="653"/>
                  </a:lnTo>
                  <a:lnTo>
                    <a:pt x="150" y="650"/>
                  </a:lnTo>
                  <a:lnTo>
                    <a:pt x="161" y="646"/>
                  </a:lnTo>
                  <a:lnTo>
                    <a:pt x="171" y="639"/>
                  </a:lnTo>
                  <a:lnTo>
                    <a:pt x="184" y="620"/>
                  </a:lnTo>
                  <a:lnTo>
                    <a:pt x="194" y="598"/>
                  </a:lnTo>
                  <a:lnTo>
                    <a:pt x="201" y="576"/>
                  </a:lnTo>
                  <a:lnTo>
                    <a:pt x="205" y="552"/>
                  </a:lnTo>
                  <a:lnTo>
                    <a:pt x="206" y="527"/>
                  </a:lnTo>
                  <a:lnTo>
                    <a:pt x="205" y="501"/>
                  </a:lnTo>
                  <a:lnTo>
                    <a:pt x="202" y="477"/>
                  </a:lnTo>
                  <a:lnTo>
                    <a:pt x="198" y="454"/>
                  </a:lnTo>
                  <a:lnTo>
                    <a:pt x="190" y="431"/>
                  </a:lnTo>
                  <a:lnTo>
                    <a:pt x="181" y="413"/>
                  </a:lnTo>
                  <a:lnTo>
                    <a:pt x="169" y="402"/>
                  </a:lnTo>
                  <a:lnTo>
                    <a:pt x="155" y="394"/>
                  </a:lnTo>
                  <a:lnTo>
                    <a:pt x="137" y="387"/>
                  </a:lnTo>
                  <a:lnTo>
                    <a:pt x="118" y="380"/>
                  </a:lnTo>
                  <a:lnTo>
                    <a:pt x="96" y="371"/>
                  </a:lnTo>
                  <a:lnTo>
                    <a:pt x="74" y="358"/>
                  </a:lnTo>
                  <a:lnTo>
                    <a:pt x="0" y="299"/>
                  </a:lnTo>
                  <a:lnTo>
                    <a:pt x="4" y="269"/>
                  </a:lnTo>
                  <a:lnTo>
                    <a:pt x="10" y="240"/>
                  </a:lnTo>
                  <a:lnTo>
                    <a:pt x="17" y="209"/>
                  </a:lnTo>
                  <a:lnTo>
                    <a:pt x="25" y="182"/>
                  </a:lnTo>
                  <a:lnTo>
                    <a:pt x="37" y="154"/>
                  </a:lnTo>
                  <a:lnTo>
                    <a:pt x="50" y="128"/>
                  </a:lnTo>
                  <a:lnTo>
                    <a:pt x="67" y="104"/>
                  </a:lnTo>
                  <a:lnTo>
                    <a:pt x="87" y="82"/>
                  </a:lnTo>
                  <a:lnTo>
                    <a:pt x="95" y="75"/>
                  </a:lnTo>
                  <a:lnTo>
                    <a:pt x="105" y="68"/>
                  </a:lnTo>
                  <a:lnTo>
                    <a:pt x="114" y="62"/>
                  </a:lnTo>
                  <a:lnTo>
                    <a:pt x="124" y="55"/>
                  </a:lnTo>
                  <a:lnTo>
                    <a:pt x="133" y="48"/>
                  </a:lnTo>
                  <a:lnTo>
                    <a:pt x="140" y="39"/>
                  </a:lnTo>
                  <a:lnTo>
                    <a:pt x="148" y="29"/>
                  </a:lnTo>
                  <a:lnTo>
                    <a:pt x="152" y="16"/>
                  </a:lnTo>
                  <a:lnTo>
                    <a:pt x="161" y="0"/>
                  </a:lnTo>
                  <a:lnTo>
                    <a:pt x="170" y="0"/>
                  </a:lnTo>
                  <a:lnTo>
                    <a:pt x="181" y="1"/>
                  </a:lnTo>
                  <a:lnTo>
                    <a:pt x="192" y="3"/>
                  </a:lnTo>
                  <a:lnTo>
                    <a:pt x="202" y="4"/>
                  </a:lnTo>
                  <a:lnTo>
                    <a:pt x="213" y="7"/>
                  </a:lnTo>
                  <a:lnTo>
                    <a:pt x="224" y="11"/>
                  </a:lnTo>
                  <a:lnTo>
                    <a:pt x="232" y="17"/>
                  </a:lnTo>
                  <a:lnTo>
                    <a:pt x="240" y="24"/>
                  </a:lnTo>
                  <a:close/>
                </a:path>
              </a:pathLst>
            </a:custGeom>
            <a:solidFill>
              <a:srgbClr val="FFE29E"/>
            </a:solidFill>
            <a:ln w="9525">
              <a:noFill/>
              <a:round/>
              <a:headEnd/>
              <a:tailEnd/>
            </a:ln>
          </p:spPr>
          <p:txBody>
            <a:bodyPr/>
            <a:lstStyle/>
            <a:p>
              <a:endParaRPr lang="id-ID"/>
            </a:p>
          </p:txBody>
        </p:sp>
        <p:sp>
          <p:nvSpPr>
            <p:cNvPr id="55341" name="Freeform 397"/>
            <p:cNvSpPr>
              <a:spLocks/>
            </p:cNvSpPr>
            <p:nvPr/>
          </p:nvSpPr>
          <p:spPr bwMode="auto">
            <a:xfrm>
              <a:off x="5058" y="2325"/>
              <a:ext cx="16" cy="75"/>
            </a:xfrm>
            <a:custGeom>
              <a:avLst/>
              <a:gdLst>
                <a:gd name="T0" fmla="*/ 0 w 16"/>
                <a:gd name="T1" fmla="*/ 75 h 75"/>
                <a:gd name="T2" fmla="*/ 15 w 16"/>
                <a:gd name="T3" fmla="*/ 0 h 75"/>
                <a:gd name="T4" fmla="*/ 16 w 16"/>
                <a:gd name="T5" fmla="*/ 21 h 75"/>
                <a:gd name="T6" fmla="*/ 13 w 16"/>
                <a:gd name="T7" fmla="*/ 39 h 75"/>
                <a:gd name="T8" fmla="*/ 8 w 16"/>
                <a:gd name="T9" fmla="*/ 58 h 75"/>
                <a:gd name="T10" fmla="*/ 0 w 16"/>
                <a:gd name="T11" fmla="*/ 75 h 75"/>
                <a:gd name="T12" fmla="*/ 0 60000 65536"/>
                <a:gd name="T13" fmla="*/ 0 60000 65536"/>
                <a:gd name="T14" fmla="*/ 0 60000 65536"/>
                <a:gd name="T15" fmla="*/ 0 60000 65536"/>
                <a:gd name="T16" fmla="*/ 0 60000 65536"/>
                <a:gd name="T17" fmla="*/ 0 60000 65536"/>
                <a:gd name="T18" fmla="*/ 0 w 16"/>
                <a:gd name="T19" fmla="*/ 0 h 75"/>
                <a:gd name="T20" fmla="*/ 16 w 16"/>
                <a:gd name="T21" fmla="*/ 75 h 75"/>
              </a:gdLst>
              <a:ahLst/>
              <a:cxnLst>
                <a:cxn ang="T12">
                  <a:pos x="T0" y="T1"/>
                </a:cxn>
                <a:cxn ang="T13">
                  <a:pos x="T2" y="T3"/>
                </a:cxn>
                <a:cxn ang="T14">
                  <a:pos x="T4" y="T5"/>
                </a:cxn>
                <a:cxn ang="T15">
                  <a:pos x="T6" y="T7"/>
                </a:cxn>
                <a:cxn ang="T16">
                  <a:pos x="T8" y="T9"/>
                </a:cxn>
                <a:cxn ang="T17">
                  <a:pos x="T10" y="T11"/>
                </a:cxn>
              </a:cxnLst>
              <a:rect l="T18" t="T19" r="T20" b="T21"/>
              <a:pathLst>
                <a:path w="16" h="75">
                  <a:moveTo>
                    <a:pt x="0" y="75"/>
                  </a:moveTo>
                  <a:lnTo>
                    <a:pt x="15" y="0"/>
                  </a:lnTo>
                  <a:lnTo>
                    <a:pt x="16" y="21"/>
                  </a:lnTo>
                  <a:lnTo>
                    <a:pt x="13" y="39"/>
                  </a:lnTo>
                  <a:lnTo>
                    <a:pt x="8" y="58"/>
                  </a:lnTo>
                  <a:lnTo>
                    <a:pt x="0" y="75"/>
                  </a:lnTo>
                  <a:close/>
                </a:path>
              </a:pathLst>
            </a:custGeom>
            <a:solidFill>
              <a:srgbClr val="994C00"/>
            </a:solidFill>
            <a:ln w="9525">
              <a:noFill/>
              <a:round/>
              <a:headEnd/>
              <a:tailEnd/>
            </a:ln>
          </p:spPr>
          <p:txBody>
            <a:bodyPr/>
            <a:lstStyle/>
            <a:p>
              <a:endParaRPr lang="id-ID"/>
            </a:p>
          </p:txBody>
        </p:sp>
        <p:sp>
          <p:nvSpPr>
            <p:cNvPr id="55342" name="Freeform 398"/>
            <p:cNvSpPr>
              <a:spLocks/>
            </p:cNvSpPr>
            <p:nvPr/>
          </p:nvSpPr>
          <p:spPr bwMode="auto">
            <a:xfrm>
              <a:off x="4566" y="2348"/>
              <a:ext cx="248" cy="261"/>
            </a:xfrm>
            <a:custGeom>
              <a:avLst/>
              <a:gdLst>
                <a:gd name="T0" fmla="*/ 243 w 248"/>
                <a:gd name="T1" fmla="*/ 93 h 261"/>
                <a:gd name="T2" fmla="*/ 231 w 248"/>
                <a:gd name="T3" fmla="*/ 145 h 261"/>
                <a:gd name="T4" fmla="*/ 226 w 248"/>
                <a:gd name="T5" fmla="*/ 177 h 261"/>
                <a:gd name="T6" fmla="*/ 217 w 248"/>
                <a:gd name="T7" fmla="*/ 188 h 261"/>
                <a:gd name="T8" fmla="*/ 209 w 248"/>
                <a:gd name="T9" fmla="*/ 198 h 261"/>
                <a:gd name="T10" fmla="*/ 198 w 248"/>
                <a:gd name="T11" fmla="*/ 207 h 261"/>
                <a:gd name="T12" fmla="*/ 200 w 248"/>
                <a:gd name="T13" fmla="*/ 177 h 261"/>
                <a:gd name="T14" fmla="*/ 220 w 248"/>
                <a:gd name="T15" fmla="*/ 119 h 261"/>
                <a:gd name="T16" fmla="*/ 204 w 248"/>
                <a:gd name="T17" fmla="*/ 78 h 261"/>
                <a:gd name="T18" fmla="*/ 165 w 248"/>
                <a:gd name="T19" fmla="*/ 61 h 261"/>
                <a:gd name="T20" fmla="*/ 124 w 248"/>
                <a:gd name="T21" fmla="*/ 47 h 261"/>
                <a:gd name="T22" fmla="*/ 84 w 248"/>
                <a:gd name="T23" fmla="*/ 32 h 261"/>
                <a:gd name="T24" fmla="*/ 59 w 248"/>
                <a:gd name="T25" fmla="*/ 41 h 261"/>
                <a:gd name="T26" fmla="*/ 41 w 248"/>
                <a:gd name="T27" fmla="*/ 90 h 261"/>
                <a:gd name="T28" fmla="*/ 24 w 248"/>
                <a:gd name="T29" fmla="*/ 142 h 261"/>
                <a:gd name="T30" fmla="*/ 17 w 248"/>
                <a:gd name="T31" fmla="*/ 183 h 261"/>
                <a:gd name="T32" fmla="*/ 37 w 248"/>
                <a:gd name="T33" fmla="*/ 198 h 261"/>
                <a:gd name="T34" fmla="*/ 71 w 248"/>
                <a:gd name="T35" fmla="*/ 211 h 261"/>
                <a:gd name="T36" fmla="*/ 103 w 248"/>
                <a:gd name="T37" fmla="*/ 224 h 261"/>
                <a:gd name="T38" fmla="*/ 135 w 248"/>
                <a:gd name="T39" fmla="*/ 239 h 261"/>
                <a:gd name="T40" fmla="*/ 138 w 248"/>
                <a:gd name="T41" fmla="*/ 261 h 261"/>
                <a:gd name="T42" fmla="*/ 0 w 248"/>
                <a:gd name="T43" fmla="*/ 184 h 261"/>
                <a:gd name="T44" fmla="*/ 10 w 248"/>
                <a:gd name="T45" fmla="*/ 123 h 261"/>
                <a:gd name="T46" fmla="*/ 33 w 248"/>
                <a:gd name="T47" fmla="*/ 60 h 261"/>
                <a:gd name="T48" fmla="*/ 53 w 248"/>
                <a:gd name="T49" fmla="*/ 13 h 261"/>
                <a:gd name="T50" fmla="*/ 63 w 248"/>
                <a:gd name="T51" fmla="*/ 3 h 261"/>
                <a:gd name="T52" fmla="*/ 84 w 248"/>
                <a:gd name="T53" fmla="*/ 11 h 261"/>
                <a:gd name="T54" fmla="*/ 113 w 248"/>
                <a:gd name="T55" fmla="*/ 21 h 261"/>
                <a:gd name="T56" fmla="*/ 146 w 248"/>
                <a:gd name="T57" fmla="*/ 32 h 261"/>
                <a:gd name="T58" fmla="*/ 179 w 248"/>
                <a:gd name="T59" fmla="*/ 44 h 261"/>
                <a:gd name="T60" fmla="*/ 209 w 248"/>
                <a:gd name="T61" fmla="*/ 55 h 261"/>
                <a:gd name="T62" fmla="*/ 232 w 248"/>
                <a:gd name="T63" fmla="*/ 63 h 261"/>
                <a:gd name="T64" fmla="*/ 245 w 248"/>
                <a:gd name="T65" fmla="*/ 68 h 26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8"/>
                <a:gd name="T100" fmla="*/ 0 h 261"/>
                <a:gd name="T101" fmla="*/ 248 w 248"/>
                <a:gd name="T102" fmla="*/ 261 h 26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8" h="261">
                  <a:moveTo>
                    <a:pt x="248" y="68"/>
                  </a:moveTo>
                  <a:lnTo>
                    <a:pt x="243" y="93"/>
                  </a:lnTo>
                  <a:lnTo>
                    <a:pt x="237" y="119"/>
                  </a:lnTo>
                  <a:lnTo>
                    <a:pt x="231" y="145"/>
                  </a:lnTo>
                  <a:lnTo>
                    <a:pt x="232" y="174"/>
                  </a:lnTo>
                  <a:lnTo>
                    <a:pt x="226" y="177"/>
                  </a:lnTo>
                  <a:lnTo>
                    <a:pt x="222" y="183"/>
                  </a:lnTo>
                  <a:lnTo>
                    <a:pt x="217" y="188"/>
                  </a:lnTo>
                  <a:lnTo>
                    <a:pt x="213" y="194"/>
                  </a:lnTo>
                  <a:lnTo>
                    <a:pt x="209" y="198"/>
                  </a:lnTo>
                  <a:lnTo>
                    <a:pt x="204" y="204"/>
                  </a:lnTo>
                  <a:lnTo>
                    <a:pt x="198" y="207"/>
                  </a:lnTo>
                  <a:lnTo>
                    <a:pt x="192" y="207"/>
                  </a:lnTo>
                  <a:lnTo>
                    <a:pt x="200" y="177"/>
                  </a:lnTo>
                  <a:lnTo>
                    <a:pt x="211" y="148"/>
                  </a:lnTo>
                  <a:lnTo>
                    <a:pt x="220" y="119"/>
                  </a:lnTo>
                  <a:lnTo>
                    <a:pt x="223" y="89"/>
                  </a:lnTo>
                  <a:lnTo>
                    <a:pt x="204" y="78"/>
                  </a:lnTo>
                  <a:lnTo>
                    <a:pt x="185" y="70"/>
                  </a:lnTo>
                  <a:lnTo>
                    <a:pt x="165" y="61"/>
                  </a:lnTo>
                  <a:lnTo>
                    <a:pt x="144" y="54"/>
                  </a:lnTo>
                  <a:lnTo>
                    <a:pt x="124" y="47"/>
                  </a:lnTo>
                  <a:lnTo>
                    <a:pt x="104" y="39"/>
                  </a:lnTo>
                  <a:lnTo>
                    <a:pt x="84" y="32"/>
                  </a:lnTo>
                  <a:lnTo>
                    <a:pt x="66" y="24"/>
                  </a:lnTo>
                  <a:lnTo>
                    <a:pt x="59" y="41"/>
                  </a:lnTo>
                  <a:lnTo>
                    <a:pt x="50" y="64"/>
                  </a:lnTo>
                  <a:lnTo>
                    <a:pt x="41" y="90"/>
                  </a:lnTo>
                  <a:lnTo>
                    <a:pt x="33" y="116"/>
                  </a:lnTo>
                  <a:lnTo>
                    <a:pt x="24" y="142"/>
                  </a:lnTo>
                  <a:lnTo>
                    <a:pt x="19" y="165"/>
                  </a:lnTo>
                  <a:lnTo>
                    <a:pt x="17" y="183"/>
                  </a:lnTo>
                  <a:lnTo>
                    <a:pt x="21" y="193"/>
                  </a:lnTo>
                  <a:lnTo>
                    <a:pt x="37" y="198"/>
                  </a:lnTo>
                  <a:lnTo>
                    <a:pt x="54" y="204"/>
                  </a:lnTo>
                  <a:lnTo>
                    <a:pt x="71" y="211"/>
                  </a:lnTo>
                  <a:lnTo>
                    <a:pt x="87" y="217"/>
                  </a:lnTo>
                  <a:lnTo>
                    <a:pt x="103" y="224"/>
                  </a:lnTo>
                  <a:lnTo>
                    <a:pt x="119" y="232"/>
                  </a:lnTo>
                  <a:lnTo>
                    <a:pt x="135" y="239"/>
                  </a:lnTo>
                  <a:lnTo>
                    <a:pt x="151" y="246"/>
                  </a:lnTo>
                  <a:lnTo>
                    <a:pt x="138" y="261"/>
                  </a:lnTo>
                  <a:lnTo>
                    <a:pt x="5" y="207"/>
                  </a:lnTo>
                  <a:lnTo>
                    <a:pt x="0" y="184"/>
                  </a:lnTo>
                  <a:lnTo>
                    <a:pt x="3" y="155"/>
                  </a:lnTo>
                  <a:lnTo>
                    <a:pt x="10" y="123"/>
                  </a:lnTo>
                  <a:lnTo>
                    <a:pt x="21" y="90"/>
                  </a:lnTo>
                  <a:lnTo>
                    <a:pt x="33" y="60"/>
                  </a:lnTo>
                  <a:lnTo>
                    <a:pt x="43" y="34"/>
                  </a:lnTo>
                  <a:lnTo>
                    <a:pt x="53" y="13"/>
                  </a:lnTo>
                  <a:lnTo>
                    <a:pt x="56" y="0"/>
                  </a:lnTo>
                  <a:lnTo>
                    <a:pt x="63" y="3"/>
                  </a:lnTo>
                  <a:lnTo>
                    <a:pt x="73" y="6"/>
                  </a:lnTo>
                  <a:lnTo>
                    <a:pt x="84" y="11"/>
                  </a:lnTo>
                  <a:lnTo>
                    <a:pt x="98" y="15"/>
                  </a:lnTo>
                  <a:lnTo>
                    <a:pt x="113" y="21"/>
                  </a:lnTo>
                  <a:lnTo>
                    <a:pt x="129" y="26"/>
                  </a:lnTo>
                  <a:lnTo>
                    <a:pt x="146" y="32"/>
                  </a:lnTo>
                  <a:lnTo>
                    <a:pt x="162" y="38"/>
                  </a:lnTo>
                  <a:lnTo>
                    <a:pt x="179" y="44"/>
                  </a:lnTo>
                  <a:lnTo>
                    <a:pt x="194" y="50"/>
                  </a:lnTo>
                  <a:lnTo>
                    <a:pt x="209" y="55"/>
                  </a:lnTo>
                  <a:lnTo>
                    <a:pt x="222" y="60"/>
                  </a:lnTo>
                  <a:lnTo>
                    <a:pt x="232" y="63"/>
                  </a:lnTo>
                  <a:lnTo>
                    <a:pt x="241" y="65"/>
                  </a:lnTo>
                  <a:lnTo>
                    <a:pt x="245" y="68"/>
                  </a:lnTo>
                  <a:lnTo>
                    <a:pt x="248" y="68"/>
                  </a:lnTo>
                  <a:close/>
                </a:path>
              </a:pathLst>
            </a:custGeom>
            <a:solidFill>
              <a:srgbClr val="D8D8D8"/>
            </a:solidFill>
            <a:ln w="9525">
              <a:noFill/>
              <a:round/>
              <a:headEnd/>
              <a:tailEnd/>
            </a:ln>
          </p:spPr>
          <p:txBody>
            <a:bodyPr/>
            <a:lstStyle/>
            <a:p>
              <a:endParaRPr lang="id-ID"/>
            </a:p>
          </p:txBody>
        </p:sp>
        <p:sp>
          <p:nvSpPr>
            <p:cNvPr id="55343" name="Freeform 399"/>
            <p:cNvSpPr>
              <a:spLocks/>
            </p:cNvSpPr>
            <p:nvPr/>
          </p:nvSpPr>
          <p:spPr bwMode="auto">
            <a:xfrm>
              <a:off x="3773" y="2395"/>
              <a:ext cx="256" cy="255"/>
            </a:xfrm>
            <a:custGeom>
              <a:avLst/>
              <a:gdLst>
                <a:gd name="T0" fmla="*/ 198 w 256"/>
                <a:gd name="T1" fmla="*/ 10 h 255"/>
                <a:gd name="T2" fmla="*/ 205 w 256"/>
                <a:gd name="T3" fmla="*/ 11 h 255"/>
                <a:gd name="T4" fmla="*/ 212 w 256"/>
                <a:gd name="T5" fmla="*/ 13 h 255"/>
                <a:gd name="T6" fmla="*/ 219 w 256"/>
                <a:gd name="T7" fmla="*/ 11 h 255"/>
                <a:gd name="T8" fmla="*/ 227 w 256"/>
                <a:gd name="T9" fmla="*/ 11 h 255"/>
                <a:gd name="T10" fmla="*/ 235 w 256"/>
                <a:gd name="T11" fmla="*/ 10 h 255"/>
                <a:gd name="T12" fmla="*/ 242 w 256"/>
                <a:gd name="T13" fmla="*/ 8 h 255"/>
                <a:gd name="T14" fmla="*/ 249 w 256"/>
                <a:gd name="T15" fmla="*/ 8 h 255"/>
                <a:gd name="T16" fmla="*/ 256 w 256"/>
                <a:gd name="T17" fmla="*/ 7 h 255"/>
                <a:gd name="T18" fmla="*/ 252 w 256"/>
                <a:gd name="T19" fmla="*/ 72 h 255"/>
                <a:gd name="T20" fmla="*/ 248 w 256"/>
                <a:gd name="T21" fmla="*/ 136 h 255"/>
                <a:gd name="T22" fmla="*/ 239 w 256"/>
                <a:gd name="T23" fmla="*/ 196 h 255"/>
                <a:gd name="T24" fmla="*/ 225 w 256"/>
                <a:gd name="T25" fmla="*/ 255 h 255"/>
                <a:gd name="T26" fmla="*/ 76 w 256"/>
                <a:gd name="T27" fmla="*/ 199 h 255"/>
                <a:gd name="T28" fmla="*/ 19 w 256"/>
                <a:gd name="T29" fmla="*/ 193 h 255"/>
                <a:gd name="T30" fmla="*/ 0 w 256"/>
                <a:gd name="T31" fmla="*/ 37 h 255"/>
                <a:gd name="T32" fmla="*/ 23 w 256"/>
                <a:gd name="T33" fmla="*/ 39 h 255"/>
                <a:gd name="T34" fmla="*/ 44 w 256"/>
                <a:gd name="T35" fmla="*/ 39 h 255"/>
                <a:gd name="T36" fmla="*/ 65 w 256"/>
                <a:gd name="T37" fmla="*/ 36 h 255"/>
                <a:gd name="T38" fmla="*/ 86 w 256"/>
                <a:gd name="T39" fmla="*/ 31 h 255"/>
                <a:gd name="T40" fmla="*/ 105 w 256"/>
                <a:gd name="T41" fmla="*/ 24 h 255"/>
                <a:gd name="T42" fmla="*/ 125 w 256"/>
                <a:gd name="T43" fmla="*/ 17 h 255"/>
                <a:gd name="T44" fmla="*/ 144 w 256"/>
                <a:gd name="T45" fmla="*/ 8 h 255"/>
                <a:gd name="T46" fmla="*/ 163 w 256"/>
                <a:gd name="T47" fmla="*/ 0 h 255"/>
                <a:gd name="T48" fmla="*/ 167 w 256"/>
                <a:gd name="T49" fmla="*/ 1 h 255"/>
                <a:gd name="T50" fmla="*/ 176 w 256"/>
                <a:gd name="T51" fmla="*/ 5 h 255"/>
                <a:gd name="T52" fmla="*/ 188 w 256"/>
                <a:gd name="T53" fmla="*/ 8 h 255"/>
                <a:gd name="T54" fmla="*/ 198 w 256"/>
                <a:gd name="T55" fmla="*/ 10 h 25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56"/>
                <a:gd name="T85" fmla="*/ 0 h 255"/>
                <a:gd name="T86" fmla="*/ 256 w 256"/>
                <a:gd name="T87" fmla="*/ 255 h 25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56" h="255">
                  <a:moveTo>
                    <a:pt x="198" y="10"/>
                  </a:moveTo>
                  <a:lnTo>
                    <a:pt x="205" y="11"/>
                  </a:lnTo>
                  <a:lnTo>
                    <a:pt x="212" y="13"/>
                  </a:lnTo>
                  <a:lnTo>
                    <a:pt x="219" y="11"/>
                  </a:lnTo>
                  <a:lnTo>
                    <a:pt x="227" y="11"/>
                  </a:lnTo>
                  <a:lnTo>
                    <a:pt x="235" y="10"/>
                  </a:lnTo>
                  <a:lnTo>
                    <a:pt x="242" y="8"/>
                  </a:lnTo>
                  <a:lnTo>
                    <a:pt x="249" y="8"/>
                  </a:lnTo>
                  <a:lnTo>
                    <a:pt x="256" y="7"/>
                  </a:lnTo>
                  <a:lnTo>
                    <a:pt x="252" y="72"/>
                  </a:lnTo>
                  <a:lnTo>
                    <a:pt x="248" y="136"/>
                  </a:lnTo>
                  <a:lnTo>
                    <a:pt x="239" y="196"/>
                  </a:lnTo>
                  <a:lnTo>
                    <a:pt x="225" y="255"/>
                  </a:lnTo>
                  <a:lnTo>
                    <a:pt x="76" y="199"/>
                  </a:lnTo>
                  <a:lnTo>
                    <a:pt x="19" y="193"/>
                  </a:lnTo>
                  <a:lnTo>
                    <a:pt x="0" y="37"/>
                  </a:lnTo>
                  <a:lnTo>
                    <a:pt x="23" y="39"/>
                  </a:lnTo>
                  <a:lnTo>
                    <a:pt x="44" y="39"/>
                  </a:lnTo>
                  <a:lnTo>
                    <a:pt x="65" y="36"/>
                  </a:lnTo>
                  <a:lnTo>
                    <a:pt x="86" y="31"/>
                  </a:lnTo>
                  <a:lnTo>
                    <a:pt x="105" y="24"/>
                  </a:lnTo>
                  <a:lnTo>
                    <a:pt x="125" y="17"/>
                  </a:lnTo>
                  <a:lnTo>
                    <a:pt x="144" y="8"/>
                  </a:lnTo>
                  <a:lnTo>
                    <a:pt x="163" y="0"/>
                  </a:lnTo>
                  <a:lnTo>
                    <a:pt x="167" y="1"/>
                  </a:lnTo>
                  <a:lnTo>
                    <a:pt x="176" y="5"/>
                  </a:lnTo>
                  <a:lnTo>
                    <a:pt x="188" y="8"/>
                  </a:lnTo>
                  <a:lnTo>
                    <a:pt x="198" y="10"/>
                  </a:lnTo>
                  <a:close/>
                </a:path>
              </a:pathLst>
            </a:custGeom>
            <a:solidFill>
              <a:srgbClr val="C4D1FF"/>
            </a:solidFill>
            <a:ln w="9525">
              <a:noFill/>
              <a:round/>
              <a:headEnd/>
              <a:tailEnd/>
            </a:ln>
          </p:spPr>
          <p:txBody>
            <a:bodyPr/>
            <a:lstStyle/>
            <a:p>
              <a:endParaRPr lang="id-ID"/>
            </a:p>
          </p:txBody>
        </p:sp>
        <p:sp>
          <p:nvSpPr>
            <p:cNvPr id="55344" name="Freeform 400"/>
            <p:cNvSpPr>
              <a:spLocks/>
            </p:cNvSpPr>
            <p:nvPr/>
          </p:nvSpPr>
          <p:spPr bwMode="auto">
            <a:xfrm>
              <a:off x="5052" y="2503"/>
              <a:ext cx="300" cy="341"/>
            </a:xfrm>
            <a:custGeom>
              <a:avLst/>
              <a:gdLst>
                <a:gd name="T0" fmla="*/ 265 w 300"/>
                <a:gd name="T1" fmla="*/ 110 h 341"/>
                <a:gd name="T2" fmla="*/ 264 w 300"/>
                <a:gd name="T3" fmla="*/ 110 h 341"/>
                <a:gd name="T4" fmla="*/ 260 w 300"/>
                <a:gd name="T5" fmla="*/ 108 h 341"/>
                <a:gd name="T6" fmla="*/ 253 w 300"/>
                <a:gd name="T7" fmla="*/ 106 h 341"/>
                <a:gd name="T8" fmla="*/ 245 w 300"/>
                <a:gd name="T9" fmla="*/ 103 h 341"/>
                <a:gd name="T10" fmla="*/ 235 w 300"/>
                <a:gd name="T11" fmla="*/ 98 h 341"/>
                <a:gd name="T12" fmla="*/ 223 w 300"/>
                <a:gd name="T13" fmla="*/ 94 h 341"/>
                <a:gd name="T14" fmla="*/ 210 w 300"/>
                <a:gd name="T15" fmla="*/ 88 h 341"/>
                <a:gd name="T16" fmla="*/ 197 w 300"/>
                <a:gd name="T17" fmla="*/ 82 h 341"/>
                <a:gd name="T18" fmla="*/ 182 w 300"/>
                <a:gd name="T19" fmla="*/ 77 h 341"/>
                <a:gd name="T20" fmla="*/ 166 w 300"/>
                <a:gd name="T21" fmla="*/ 71 h 341"/>
                <a:gd name="T22" fmla="*/ 151 w 300"/>
                <a:gd name="T23" fmla="*/ 64 h 341"/>
                <a:gd name="T24" fmla="*/ 134 w 300"/>
                <a:gd name="T25" fmla="*/ 58 h 341"/>
                <a:gd name="T26" fmla="*/ 119 w 300"/>
                <a:gd name="T27" fmla="*/ 51 h 341"/>
                <a:gd name="T28" fmla="*/ 103 w 300"/>
                <a:gd name="T29" fmla="*/ 45 h 341"/>
                <a:gd name="T30" fmla="*/ 89 w 300"/>
                <a:gd name="T31" fmla="*/ 39 h 341"/>
                <a:gd name="T32" fmla="*/ 75 w 300"/>
                <a:gd name="T33" fmla="*/ 33 h 341"/>
                <a:gd name="T34" fmla="*/ 73 w 300"/>
                <a:gd name="T35" fmla="*/ 39 h 341"/>
                <a:gd name="T36" fmla="*/ 69 w 300"/>
                <a:gd name="T37" fmla="*/ 52 h 341"/>
                <a:gd name="T38" fmla="*/ 60 w 300"/>
                <a:gd name="T39" fmla="*/ 71 h 341"/>
                <a:gd name="T40" fmla="*/ 51 w 300"/>
                <a:gd name="T41" fmla="*/ 93 h 341"/>
                <a:gd name="T42" fmla="*/ 40 w 300"/>
                <a:gd name="T43" fmla="*/ 117 h 341"/>
                <a:gd name="T44" fmla="*/ 29 w 300"/>
                <a:gd name="T45" fmla="*/ 142 h 341"/>
                <a:gd name="T46" fmla="*/ 22 w 300"/>
                <a:gd name="T47" fmla="*/ 163 h 341"/>
                <a:gd name="T48" fmla="*/ 16 w 300"/>
                <a:gd name="T49" fmla="*/ 179 h 341"/>
                <a:gd name="T50" fmla="*/ 13 w 300"/>
                <a:gd name="T51" fmla="*/ 176 h 341"/>
                <a:gd name="T52" fmla="*/ 9 w 300"/>
                <a:gd name="T53" fmla="*/ 172 h 341"/>
                <a:gd name="T54" fmla="*/ 4 w 300"/>
                <a:gd name="T55" fmla="*/ 166 h 341"/>
                <a:gd name="T56" fmla="*/ 0 w 300"/>
                <a:gd name="T57" fmla="*/ 159 h 341"/>
                <a:gd name="T58" fmla="*/ 7 w 300"/>
                <a:gd name="T59" fmla="*/ 137 h 341"/>
                <a:gd name="T60" fmla="*/ 15 w 300"/>
                <a:gd name="T61" fmla="*/ 117 h 341"/>
                <a:gd name="T62" fmla="*/ 22 w 300"/>
                <a:gd name="T63" fmla="*/ 97 h 341"/>
                <a:gd name="T64" fmla="*/ 29 w 300"/>
                <a:gd name="T65" fmla="*/ 77 h 341"/>
                <a:gd name="T66" fmla="*/ 38 w 300"/>
                <a:gd name="T67" fmla="*/ 56 h 341"/>
                <a:gd name="T68" fmla="*/ 46 w 300"/>
                <a:gd name="T69" fmla="*/ 38 h 341"/>
                <a:gd name="T70" fmla="*/ 54 w 300"/>
                <a:gd name="T71" fmla="*/ 19 h 341"/>
                <a:gd name="T72" fmla="*/ 63 w 300"/>
                <a:gd name="T73" fmla="*/ 0 h 341"/>
                <a:gd name="T74" fmla="*/ 300 w 300"/>
                <a:gd name="T75" fmla="*/ 97 h 341"/>
                <a:gd name="T76" fmla="*/ 228 w 300"/>
                <a:gd name="T77" fmla="*/ 341 h 341"/>
                <a:gd name="T78" fmla="*/ 64 w 300"/>
                <a:gd name="T79" fmla="*/ 269 h 341"/>
                <a:gd name="T80" fmla="*/ 61 w 300"/>
                <a:gd name="T81" fmla="*/ 262 h 341"/>
                <a:gd name="T82" fmla="*/ 60 w 300"/>
                <a:gd name="T83" fmla="*/ 254 h 341"/>
                <a:gd name="T84" fmla="*/ 59 w 300"/>
                <a:gd name="T85" fmla="*/ 247 h 341"/>
                <a:gd name="T86" fmla="*/ 55 w 300"/>
                <a:gd name="T87" fmla="*/ 241 h 341"/>
                <a:gd name="T88" fmla="*/ 212 w 300"/>
                <a:gd name="T89" fmla="*/ 304 h 341"/>
                <a:gd name="T90" fmla="*/ 265 w 300"/>
                <a:gd name="T91" fmla="*/ 110 h 34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00"/>
                <a:gd name="T139" fmla="*/ 0 h 341"/>
                <a:gd name="T140" fmla="*/ 300 w 300"/>
                <a:gd name="T141" fmla="*/ 341 h 34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00" h="341">
                  <a:moveTo>
                    <a:pt x="265" y="110"/>
                  </a:moveTo>
                  <a:lnTo>
                    <a:pt x="264" y="110"/>
                  </a:lnTo>
                  <a:lnTo>
                    <a:pt x="260" y="108"/>
                  </a:lnTo>
                  <a:lnTo>
                    <a:pt x="253" y="106"/>
                  </a:lnTo>
                  <a:lnTo>
                    <a:pt x="245" y="103"/>
                  </a:lnTo>
                  <a:lnTo>
                    <a:pt x="235" y="98"/>
                  </a:lnTo>
                  <a:lnTo>
                    <a:pt x="223" y="94"/>
                  </a:lnTo>
                  <a:lnTo>
                    <a:pt x="210" y="88"/>
                  </a:lnTo>
                  <a:lnTo>
                    <a:pt x="197" y="82"/>
                  </a:lnTo>
                  <a:lnTo>
                    <a:pt x="182" y="77"/>
                  </a:lnTo>
                  <a:lnTo>
                    <a:pt x="166" y="71"/>
                  </a:lnTo>
                  <a:lnTo>
                    <a:pt x="151" y="64"/>
                  </a:lnTo>
                  <a:lnTo>
                    <a:pt x="134" y="58"/>
                  </a:lnTo>
                  <a:lnTo>
                    <a:pt x="119" y="51"/>
                  </a:lnTo>
                  <a:lnTo>
                    <a:pt x="103" y="45"/>
                  </a:lnTo>
                  <a:lnTo>
                    <a:pt x="89" y="39"/>
                  </a:lnTo>
                  <a:lnTo>
                    <a:pt x="75" y="33"/>
                  </a:lnTo>
                  <a:lnTo>
                    <a:pt x="73" y="39"/>
                  </a:lnTo>
                  <a:lnTo>
                    <a:pt x="69" y="52"/>
                  </a:lnTo>
                  <a:lnTo>
                    <a:pt x="60" y="71"/>
                  </a:lnTo>
                  <a:lnTo>
                    <a:pt x="51" y="93"/>
                  </a:lnTo>
                  <a:lnTo>
                    <a:pt x="40" y="117"/>
                  </a:lnTo>
                  <a:lnTo>
                    <a:pt x="29" y="142"/>
                  </a:lnTo>
                  <a:lnTo>
                    <a:pt x="22" y="163"/>
                  </a:lnTo>
                  <a:lnTo>
                    <a:pt x="16" y="179"/>
                  </a:lnTo>
                  <a:lnTo>
                    <a:pt x="13" y="176"/>
                  </a:lnTo>
                  <a:lnTo>
                    <a:pt x="9" y="172"/>
                  </a:lnTo>
                  <a:lnTo>
                    <a:pt x="4" y="166"/>
                  </a:lnTo>
                  <a:lnTo>
                    <a:pt x="0" y="159"/>
                  </a:lnTo>
                  <a:lnTo>
                    <a:pt x="7" y="137"/>
                  </a:lnTo>
                  <a:lnTo>
                    <a:pt x="15" y="117"/>
                  </a:lnTo>
                  <a:lnTo>
                    <a:pt x="22" y="97"/>
                  </a:lnTo>
                  <a:lnTo>
                    <a:pt x="29" y="77"/>
                  </a:lnTo>
                  <a:lnTo>
                    <a:pt x="38" y="56"/>
                  </a:lnTo>
                  <a:lnTo>
                    <a:pt x="46" y="38"/>
                  </a:lnTo>
                  <a:lnTo>
                    <a:pt x="54" y="19"/>
                  </a:lnTo>
                  <a:lnTo>
                    <a:pt x="63" y="0"/>
                  </a:lnTo>
                  <a:lnTo>
                    <a:pt x="300" y="97"/>
                  </a:lnTo>
                  <a:lnTo>
                    <a:pt x="228" y="341"/>
                  </a:lnTo>
                  <a:lnTo>
                    <a:pt x="64" y="269"/>
                  </a:lnTo>
                  <a:lnTo>
                    <a:pt x="61" y="262"/>
                  </a:lnTo>
                  <a:lnTo>
                    <a:pt x="60" y="254"/>
                  </a:lnTo>
                  <a:lnTo>
                    <a:pt x="59" y="247"/>
                  </a:lnTo>
                  <a:lnTo>
                    <a:pt x="55" y="241"/>
                  </a:lnTo>
                  <a:lnTo>
                    <a:pt x="212" y="304"/>
                  </a:lnTo>
                  <a:lnTo>
                    <a:pt x="265" y="110"/>
                  </a:lnTo>
                  <a:close/>
                </a:path>
              </a:pathLst>
            </a:custGeom>
            <a:solidFill>
              <a:srgbClr val="D8D8D8"/>
            </a:solidFill>
            <a:ln w="9525">
              <a:noFill/>
              <a:round/>
              <a:headEnd/>
              <a:tailEnd/>
            </a:ln>
          </p:spPr>
          <p:txBody>
            <a:bodyPr/>
            <a:lstStyle/>
            <a:p>
              <a:endParaRPr lang="id-ID"/>
            </a:p>
          </p:txBody>
        </p:sp>
        <p:sp>
          <p:nvSpPr>
            <p:cNvPr id="55345" name="Freeform 401"/>
            <p:cNvSpPr>
              <a:spLocks/>
            </p:cNvSpPr>
            <p:nvPr/>
          </p:nvSpPr>
          <p:spPr bwMode="auto">
            <a:xfrm>
              <a:off x="4682" y="2565"/>
              <a:ext cx="543" cy="574"/>
            </a:xfrm>
            <a:custGeom>
              <a:avLst/>
              <a:gdLst>
                <a:gd name="T0" fmla="*/ 283 w 543"/>
                <a:gd name="T1" fmla="*/ 29 h 574"/>
                <a:gd name="T2" fmla="*/ 313 w 543"/>
                <a:gd name="T3" fmla="*/ 70 h 574"/>
                <a:gd name="T4" fmla="*/ 341 w 543"/>
                <a:gd name="T5" fmla="*/ 111 h 574"/>
                <a:gd name="T6" fmla="*/ 368 w 543"/>
                <a:gd name="T7" fmla="*/ 153 h 574"/>
                <a:gd name="T8" fmla="*/ 396 w 543"/>
                <a:gd name="T9" fmla="*/ 195 h 574"/>
                <a:gd name="T10" fmla="*/ 405 w 543"/>
                <a:gd name="T11" fmla="*/ 263 h 574"/>
                <a:gd name="T12" fmla="*/ 408 w 543"/>
                <a:gd name="T13" fmla="*/ 334 h 574"/>
                <a:gd name="T14" fmla="*/ 418 w 543"/>
                <a:gd name="T15" fmla="*/ 401 h 574"/>
                <a:gd name="T16" fmla="*/ 450 w 543"/>
                <a:gd name="T17" fmla="*/ 454 h 574"/>
                <a:gd name="T18" fmla="*/ 461 w 543"/>
                <a:gd name="T19" fmla="*/ 455 h 574"/>
                <a:gd name="T20" fmla="*/ 469 w 543"/>
                <a:gd name="T21" fmla="*/ 450 h 574"/>
                <a:gd name="T22" fmla="*/ 464 w 543"/>
                <a:gd name="T23" fmla="*/ 440 h 574"/>
                <a:gd name="T24" fmla="*/ 454 w 543"/>
                <a:gd name="T25" fmla="*/ 429 h 574"/>
                <a:gd name="T26" fmla="*/ 474 w 543"/>
                <a:gd name="T27" fmla="*/ 428 h 574"/>
                <a:gd name="T28" fmla="*/ 497 w 543"/>
                <a:gd name="T29" fmla="*/ 425 h 574"/>
                <a:gd name="T30" fmla="*/ 518 w 543"/>
                <a:gd name="T31" fmla="*/ 421 h 574"/>
                <a:gd name="T32" fmla="*/ 540 w 543"/>
                <a:gd name="T33" fmla="*/ 416 h 574"/>
                <a:gd name="T34" fmla="*/ 537 w 543"/>
                <a:gd name="T35" fmla="*/ 451 h 574"/>
                <a:gd name="T36" fmla="*/ 516 w 543"/>
                <a:gd name="T37" fmla="*/ 477 h 574"/>
                <a:gd name="T38" fmla="*/ 486 w 543"/>
                <a:gd name="T39" fmla="*/ 500 h 574"/>
                <a:gd name="T40" fmla="*/ 460 w 543"/>
                <a:gd name="T41" fmla="*/ 531 h 574"/>
                <a:gd name="T42" fmla="*/ 433 w 543"/>
                <a:gd name="T43" fmla="*/ 558 h 574"/>
                <a:gd name="T44" fmla="*/ 399 w 543"/>
                <a:gd name="T45" fmla="*/ 571 h 574"/>
                <a:gd name="T46" fmla="*/ 385 w 543"/>
                <a:gd name="T47" fmla="*/ 573 h 574"/>
                <a:gd name="T48" fmla="*/ 373 w 543"/>
                <a:gd name="T49" fmla="*/ 565 h 574"/>
                <a:gd name="T50" fmla="*/ 364 w 543"/>
                <a:gd name="T51" fmla="*/ 555 h 574"/>
                <a:gd name="T52" fmla="*/ 353 w 543"/>
                <a:gd name="T53" fmla="*/ 544 h 574"/>
                <a:gd name="T54" fmla="*/ 311 w 543"/>
                <a:gd name="T55" fmla="*/ 480 h 574"/>
                <a:gd name="T56" fmla="*/ 294 w 543"/>
                <a:gd name="T57" fmla="*/ 402 h 574"/>
                <a:gd name="T58" fmla="*/ 294 w 543"/>
                <a:gd name="T59" fmla="*/ 320 h 574"/>
                <a:gd name="T60" fmla="*/ 305 w 543"/>
                <a:gd name="T61" fmla="*/ 240 h 574"/>
                <a:gd name="T62" fmla="*/ 321 w 543"/>
                <a:gd name="T63" fmla="*/ 214 h 574"/>
                <a:gd name="T64" fmla="*/ 334 w 543"/>
                <a:gd name="T65" fmla="*/ 188 h 574"/>
                <a:gd name="T66" fmla="*/ 329 w 543"/>
                <a:gd name="T67" fmla="*/ 181 h 574"/>
                <a:gd name="T68" fmla="*/ 322 w 543"/>
                <a:gd name="T69" fmla="*/ 184 h 574"/>
                <a:gd name="T70" fmla="*/ 301 w 543"/>
                <a:gd name="T71" fmla="*/ 205 h 574"/>
                <a:gd name="T72" fmla="*/ 288 w 543"/>
                <a:gd name="T73" fmla="*/ 234 h 574"/>
                <a:gd name="T74" fmla="*/ 278 w 543"/>
                <a:gd name="T75" fmla="*/ 265 h 574"/>
                <a:gd name="T76" fmla="*/ 270 w 543"/>
                <a:gd name="T77" fmla="*/ 295 h 574"/>
                <a:gd name="T78" fmla="*/ 250 w 543"/>
                <a:gd name="T79" fmla="*/ 353 h 574"/>
                <a:gd name="T80" fmla="*/ 217 w 543"/>
                <a:gd name="T81" fmla="*/ 331 h 574"/>
                <a:gd name="T82" fmla="*/ 183 w 543"/>
                <a:gd name="T83" fmla="*/ 318 h 574"/>
                <a:gd name="T84" fmla="*/ 146 w 543"/>
                <a:gd name="T85" fmla="*/ 307 h 574"/>
                <a:gd name="T86" fmla="*/ 27 w 543"/>
                <a:gd name="T87" fmla="*/ 259 h 574"/>
                <a:gd name="T88" fmla="*/ 13 w 543"/>
                <a:gd name="T89" fmla="*/ 259 h 574"/>
                <a:gd name="T90" fmla="*/ 0 w 543"/>
                <a:gd name="T91" fmla="*/ 265 h 574"/>
                <a:gd name="T92" fmla="*/ 6 w 543"/>
                <a:gd name="T93" fmla="*/ 175 h 574"/>
                <a:gd name="T94" fmla="*/ 27 w 543"/>
                <a:gd name="T95" fmla="*/ 94 h 574"/>
                <a:gd name="T96" fmla="*/ 53 w 543"/>
                <a:gd name="T97" fmla="*/ 68 h 574"/>
                <a:gd name="T98" fmla="*/ 78 w 543"/>
                <a:gd name="T99" fmla="*/ 41 h 574"/>
                <a:gd name="T100" fmla="*/ 103 w 543"/>
                <a:gd name="T101" fmla="*/ 18 h 574"/>
                <a:gd name="T102" fmla="*/ 132 w 543"/>
                <a:gd name="T103" fmla="*/ 0 h 574"/>
                <a:gd name="T104" fmla="*/ 150 w 543"/>
                <a:gd name="T105" fmla="*/ 7 h 574"/>
                <a:gd name="T106" fmla="*/ 169 w 543"/>
                <a:gd name="T107" fmla="*/ 18 h 574"/>
                <a:gd name="T108" fmla="*/ 188 w 543"/>
                <a:gd name="T109" fmla="*/ 25 h 574"/>
                <a:gd name="T110" fmla="*/ 208 w 543"/>
                <a:gd name="T111" fmla="*/ 28 h 5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43"/>
                <a:gd name="T169" fmla="*/ 0 h 574"/>
                <a:gd name="T170" fmla="*/ 543 w 543"/>
                <a:gd name="T171" fmla="*/ 574 h 5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43" h="574">
                  <a:moveTo>
                    <a:pt x="208" y="28"/>
                  </a:moveTo>
                  <a:lnTo>
                    <a:pt x="283" y="29"/>
                  </a:lnTo>
                  <a:lnTo>
                    <a:pt x="298" y="49"/>
                  </a:lnTo>
                  <a:lnTo>
                    <a:pt x="313" y="70"/>
                  </a:lnTo>
                  <a:lnTo>
                    <a:pt x="328" y="90"/>
                  </a:lnTo>
                  <a:lnTo>
                    <a:pt x="341" y="111"/>
                  </a:lnTo>
                  <a:lnTo>
                    <a:pt x="355" y="132"/>
                  </a:lnTo>
                  <a:lnTo>
                    <a:pt x="368" y="153"/>
                  </a:lnTo>
                  <a:lnTo>
                    <a:pt x="383" y="174"/>
                  </a:lnTo>
                  <a:lnTo>
                    <a:pt x="396" y="195"/>
                  </a:lnTo>
                  <a:lnTo>
                    <a:pt x="403" y="229"/>
                  </a:lnTo>
                  <a:lnTo>
                    <a:pt x="405" y="263"/>
                  </a:lnTo>
                  <a:lnTo>
                    <a:pt x="406" y="299"/>
                  </a:lnTo>
                  <a:lnTo>
                    <a:pt x="408" y="334"/>
                  </a:lnTo>
                  <a:lnTo>
                    <a:pt x="411" y="369"/>
                  </a:lnTo>
                  <a:lnTo>
                    <a:pt x="418" y="401"/>
                  </a:lnTo>
                  <a:lnTo>
                    <a:pt x="430" y="429"/>
                  </a:lnTo>
                  <a:lnTo>
                    <a:pt x="450" y="454"/>
                  </a:lnTo>
                  <a:lnTo>
                    <a:pt x="456" y="455"/>
                  </a:lnTo>
                  <a:lnTo>
                    <a:pt x="461" y="455"/>
                  </a:lnTo>
                  <a:lnTo>
                    <a:pt x="465" y="454"/>
                  </a:lnTo>
                  <a:lnTo>
                    <a:pt x="469" y="450"/>
                  </a:lnTo>
                  <a:lnTo>
                    <a:pt x="467" y="444"/>
                  </a:lnTo>
                  <a:lnTo>
                    <a:pt x="464" y="440"/>
                  </a:lnTo>
                  <a:lnTo>
                    <a:pt x="459" y="435"/>
                  </a:lnTo>
                  <a:lnTo>
                    <a:pt x="454" y="429"/>
                  </a:lnTo>
                  <a:lnTo>
                    <a:pt x="464" y="429"/>
                  </a:lnTo>
                  <a:lnTo>
                    <a:pt x="474" y="428"/>
                  </a:lnTo>
                  <a:lnTo>
                    <a:pt x="485" y="427"/>
                  </a:lnTo>
                  <a:lnTo>
                    <a:pt x="497" y="425"/>
                  </a:lnTo>
                  <a:lnTo>
                    <a:pt x="508" y="424"/>
                  </a:lnTo>
                  <a:lnTo>
                    <a:pt x="518" y="421"/>
                  </a:lnTo>
                  <a:lnTo>
                    <a:pt x="529" y="419"/>
                  </a:lnTo>
                  <a:lnTo>
                    <a:pt x="540" y="416"/>
                  </a:lnTo>
                  <a:lnTo>
                    <a:pt x="543" y="435"/>
                  </a:lnTo>
                  <a:lnTo>
                    <a:pt x="537" y="451"/>
                  </a:lnTo>
                  <a:lnTo>
                    <a:pt x="528" y="466"/>
                  </a:lnTo>
                  <a:lnTo>
                    <a:pt x="516" y="477"/>
                  </a:lnTo>
                  <a:lnTo>
                    <a:pt x="500" y="487"/>
                  </a:lnTo>
                  <a:lnTo>
                    <a:pt x="486" y="500"/>
                  </a:lnTo>
                  <a:lnTo>
                    <a:pt x="473" y="515"/>
                  </a:lnTo>
                  <a:lnTo>
                    <a:pt x="460" y="531"/>
                  </a:lnTo>
                  <a:lnTo>
                    <a:pt x="447" y="545"/>
                  </a:lnTo>
                  <a:lnTo>
                    <a:pt x="433" y="558"/>
                  </a:lnTo>
                  <a:lnTo>
                    <a:pt x="417" y="567"/>
                  </a:lnTo>
                  <a:lnTo>
                    <a:pt x="399" y="571"/>
                  </a:lnTo>
                  <a:lnTo>
                    <a:pt x="391" y="574"/>
                  </a:lnTo>
                  <a:lnTo>
                    <a:pt x="385" y="573"/>
                  </a:lnTo>
                  <a:lnTo>
                    <a:pt x="379" y="570"/>
                  </a:lnTo>
                  <a:lnTo>
                    <a:pt x="373" y="565"/>
                  </a:lnTo>
                  <a:lnTo>
                    <a:pt x="368" y="561"/>
                  </a:lnTo>
                  <a:lnTo>
                    <a:pt x="364" y="555"/>
                  </a:lnTo>
                  <a:lnTo>
                    <a:pt x="359" y="549"/>
                  </a:lnTo>
                  <a:lnTo>
                    <a:pt x="353" y="544"/>
                  </a:lnTo>
                  <a:lnTo>
                    <a:pt x="328" y="515"/>
                  </a:lnTo>
                  <a:lnTo>
                    <a:pt x="311" y="480"/>
                  </a:lnTo>
                  <a:lnTo>
                    <a:pt x="299" y="442"/>
                  </a:lnTo>
                  <a:lnTo>
                    <a:pt x="294" y="402"/>
                  </a:lnTo>
                  <a:lnTo>
                    <a:pt x="291" y="360"/>
                  </a:lnTo>
                  <a:lnTo>
                    <a:pt x="294" y="320"/>
                  </a:lnTo>
                  <a:lnTo>
                    <a:pt x="298" y="279"/>
                  </a:lnTo>
                  <a:lnTo>
                    <a:pt x="305" y="240"/>
                  </a:lnTo>
                  <a:lnTo>
                    <a:pt x="311" y="227"/>
                  </a:lnTo>
                  <a:lnTo>
                    <a:pt x="321" y="214"/>
                  </a:lnTo>
                  <a:lnTo>
                    <a:pt x="329" y="203"/>
                  </a:lnTo>
                  <a:lnTo>
                    <a:pt x="334" y="188"/>
                  </a:lnTo>
                  <a:lnTo>
                    <a:pt x="332" y="184"/>
                  </a:lnTo>
                  <a:lnTo>
                    <a:pt x="329" y="181"/>
                  </a:lnTo>
                  <a:lnTo>
                    <a:pt x="326" y="181"/>
                  </a:lnTo>
                  <a:lnTo>
                    <a:pt x="322" y="184"/>
                  </a:lnTo>
                  <a:lnTo>
                    <a:pt x="310" y="194"/>
                  </a:lnTo>
                  <a:lnTo>
                    <a:pt x="301" y="205"/>
                  </a:lnTo>
                  <a:lnTo>
                    <a:pt x="294" y="220"/>
                  </a:lnTo>
                  <a:lnTo>
                    <a:pt x="288" y="234"/>
                  </a:lnTo>
                  <a:lnTo>
                    <a:pt x="283" y="249"/>
                  </a:lnTo>
                  <a:lnTo>
                    <a:pt x="278" y="265"/>
                  </a:lnTo>
                  <a:lnTo>
                    <a:pt x="274" y="281"/>
                  </a:lnTo>
                  <a:lnTo>
                    <a:pt x="270" y="295"/>
                  </a:lnTo>
                  <a:lnTo>
                    <a:pt x="264" y="369"/>
                  </a:lnTo>
                  <a:lnTo>
                    <a:pt x="250" y="353"/>
                  </a:lnTo>
                  <a:lnTo>
                    <a:pt x="234" y="340"/>
                  </a:lnTo>
                  <a:lnTo>
                    <a:pt x="217" y="331"/>
                  </a:lnTo>
                  <a:lnTo>
                    <a:pt x="201" y="324"/>
                  </a:lnTo>
                  <a:lnTo>
                    <a:pt x="183" y="318"/>
                  </a:lnTo>
                  <a:lnTo>
                    <a:pt x="164" y="312"/>
                  </a:lnTo>
                  <a:lnTo>
                    <a:pt x="146" y="307"/>
                  </a:lnTo>
                  <a:lnTo>
                    <a:pt x="128" y="299"/>
                  </a:lnTo>
                  <a:lnTo>
                    <a:pt x="27" y="259"/>
                  </a:lnTo>
                  <a:lnTo>
                    <a:pt x="20" y="259"/>
                  </a:lnTo>
                  <a:lnTo>
                    <a:pt x="13" y="259"/>
                  </a:lnTo>
                  <a:lnTo>
                    <a:pt x="6" y="262"/>
                  </a:lnTo>
                  <a:lnTo>
                    <a:pt x="0" y="265"/>
                  </a:lnTo>
                  <a:lnTo>
                    <a:pt x="3" y="221"/>
                  </a:lnTo>
                  <a:lnTo>
                    <a:pt x="6" y="175"/>
                  </a:lnTo>
                  <a:lnTo>
                    <a:pt x="12" y="132"/>
                  </a:lnTo>
                  <a:lnTo>
                    <a:pt x="27" y="94"/>
                  </a:lnTo>
                  <a:lnTo>
                    <a:pt x="40" y="81"/>
                  </a:lnTo>
                  <a:lnTo>
                    <a:pt x="53" y="68"/>
                  </a:lnTo>
                  <a:lnTo>
                    <a:pt x="65" y="55"/>
                  </a:lnTo>
                  <a:lnTo>
                    <a:pt x="78" y="41"/>
                  </a:lnTo>
                  <a:lnTo>
                    <a:pt x="90" y="29"/>
                  </a:lnTo>
                  <a:lnTo>
                    <a:pt x="103" y="18"/>
                  </a:lnTo>
                  <a:lnTo>
                    <a:pt x="118" y="7"/>
                  </a:lnTo>
                  <a:lnTo>
                    <a:pt x="132" y="0"/>
                  </a:lnTo>
                  <a:lnTo>
                    <a:pt x="141" y="5"/>
                  </a:lnTo>
                  <a:lnTo>
                    <a:pt x="150" y="7"/>
                  </a:lnTo>
                  <a:lnTo>
                    <a:pt x="159" y="13"/>
                  </a:lnTo>
                  <a:lnTo>
                    <a:pt x="169" y="18"/>
                  </a:lnTo>
                  <a:lnTo>
                    <a:pt x="178" y="22"/>
                  </a:lnTo>
                  <a:lnTo>
                    <a:pt x="188" y="25"/>
                  </a:lnTo>
                  <a:lnTo>
                    <a:pt x="197" y="26"/>
                  </a:lnTo>
                  <a:lnTo>
                    <a:pt x="208" y="28"/>
                  </a:lnTo>
                  <a:close/>
                </a:path>
              </a:pathLst>
            </a:custGeom>
            <a:solidFill>
              <a:srgbClr val="B2FFEF"/>
            </a:solidFill>
            <a:ln w="9525">
              <a:noFill/>
              <a:round/>
              <a:headEnd/>
              <a:tailEnd/>
            </a:ln>
          </p:spPr>
          <p:txBody>
            <a:bodyPr/>
            <a:lstStyle/>
            <a:p>
              <a:endParaRPr lang="id-ID"/>
            </a:p>
          </p:txBody>
        </p:sp>
        <p:sp>
          <p:nvSpPr>
            <p:cNvPr id="55346" name="Freeform 402"/>
            <p:cNvSpPr>
              <a:spLocks/>
            </p:cNvSpPr>
            <p:nvPr/>
          </p:nvSpPr>
          <p:spPr bwMode="auto">
            <a:xfrm>
              <a:off x="4584" y="2584"/>
              <a:ext cx="101" cy="91"/>
            </a:xfrm>
            <a:custGeom>
              <a:avLst/>
              <a:gdLst>
                <a:gd name="T0" fmla="*/ 101 w 101"/>
                <a:gd name="T1" fmla="*/ 43 h 91"/>
                <a:gd name="T2" fmla="*/ 94 w 101"/>
                <a:gd name="T3" fmla="*/ 55 h 91"/>
                <a:gd name="T4" fmla="*/ 86 w 101"/>
                <a:gd name="T5" fmla="*/ 66 h 91"/>
                <a:gd name="T6" fmla="*/ 80 w 101"/>
                <a:gd name="T7" fmla="*/ 78 h 91"/>
                <a:gd name="T8" fmla="*/ 74 w 101"/>
                <a:gd name="T9" fmla="*/ 91 h 91"/>
                <a:gd name="T10" fmla="*/ 0 w 101"/>
                <a:gd name="T11" fmla="*/ 0 h 91"/>
                <a:gd name="T12" fmla="*/ 13 w 101"/>
                <a:gd name="T13" fmla="*/ 6 h 91"/>
                <a:gd name="T14" fmla="*/ 25 w 101"/>
                <a:gd name="T15" fmla="*/ 10 h 91"/>
                <a:gd name="T16" fmla="*/ 38 w 101"/>
                <a:gd name="T17" fmla="*/ 16 h 91"/>
                <a:gd name="T18" fmla="*/ 51 w 101"/>
                <a:gd name="T19" fmla="*/ 22 h 91"/>
                <a:gd name="T20" fmla="*/ 63 w 101"/>
                <a:gd name="T21" fmla="*/ 27 h 91"/>
                <a:gd name="T22" fmla="*/ 76 w 101"/>
                <a:gd name="T23" fmla="*/ 32 h 91"/>
                <a:gd name="T24" fmla="*/ 88 w 101"/>
                <a:gd name="T25" fmla="*/ 38 h 91"/>
                <a:gd name="T26" fmla="*/ 101 w 101"/>
                <a:gd name="T27" fmla="*/ 43 h 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1"/>
                <a:gd name="T43" fmla="*/ 0 h 91"/>
                <a:gd name="T44" fmla="*/ 101 w 101"/>
                <a:gd name="T45" fmla="*/ 91 h 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1" h="91">
                  <a:moveTo>
                    <a:pt x="101" y="43"/>
                  </a:moveTo>
                  <a:lnTo>
                    <a:pt x="94" y="55"/>
                  </a:lnTo>
                  <a:lnTo>
                    <a:pt x="86" y="66"/>
                  </a:lnTo>
                  <a:lnTo>
                    <a:pt x="80" y="78"/>
                  </a:lnTo>
                  <a:lnTo>
                    <a:pt x="74" y="91"/>
                  </a:lnTo>
                  <a:lnTo>
                    <a:pt x="0" y="0"/>
                  </a:lnTo>
                  <a:lnTo>
                    <a:pt x="13" y="6"/>
                  </a:lnTo>
                  <a:lnTo>
                    <a:pt x="25" y="10"/>
                  </a:lnTo>
                  <a:lnTo>
                    <a:pt x="38" y="16"/>
                  </a:lnTo>
                  <a:lnTo>
                    <a:pt x="51" y="22"/>
                  </a:lnTo>
                  <a:lnTo>
                    <a:pt x="63" y="27"/>
                  </a:lnTo>
                  <a:lnTo>
                    <a:pt x="76" y="32"/>
                  </a:lnTo>
                  <a:lnTo>
                    <a:pt x="88" y="38"/>
                  </a:lnTo>
                  <a:lnTo>
                    <a:pt x="101" y="43"/>
                  </a:lnTo>
                  <a:close/>
                </a:path>
              </a:pathLst>
            </a:custGeom>
            <a:solidFill>
              <a:srgbClr val="FFFFFF"/>
            </a:solidFill>
            <a:ln w="9525">
              <a:noFill/>
              <a:round/>
              <a:headEnd/>
              <a:tailEnd/>
            </a:ln>
          </p:spPr>
          <p:txBody>
            <a:bodyPr/>
            <a:lstStyle/>
            <a:p>
              <a:endParaRPr lang="id-ID"/>
            </a:p>
          </p:txBody>
        </p:sp>
        <p:sp>
          <p:nvSpPr>
            <p:cNvPr id="55347" name="Freeform 403"/>
            <p:cNvSpPr>
              <a:spLocks/>
            </p:cNvSpPr>
            <p:nvPr/>
          </p:nvSpPr>
          <p:spPr bwMode="auto">
            <a:xfrm>
              <a:off x="4103" y="2597"/>
              <a:ext cx="239" cy="301"/>
            </a:xfrm>
            <a:custGeom>
              <a:avLst/>
              <a:gdLst>
                <a:gd name="T0" fmla="*/ 107 w 239"/>
                <a:gd name="T1" fmla="*/ 38 h 301"/>
                <a:gd name="T2" fmla="*/ 120 w 239"/>
                <a:gd name="T3" fmla="*/ 45 h 301"/>
                <a:gd name="T4" fmla="*/ 134 w 239"/>
                <a:gd name="T5" fmla="*/ 53 h 301"/>
                <a:gd name="T6" fmla="*/ 148 w 239"/>
                <a:gd name="T7" fmla="*/ 61 h 301"/>
                <a:gd name="T8" fmla="*/ 163 w 239"/>
                <a:gd name="T9" fmla="*/ 68 h 301"/>
                <a:gd name="T10" fmla="*/ 177 w 239"/>
                <a:gd name="T11" fmla="*/ 74 h 301"/>
                <a:gd name="T12" fmla="*/ 191 w 239"/>
                <a:gd name="T13" fmla="*/ 81 h 301"/>
                <a:gd name="T14" fmla="*/ 205 w 239"/>
                <a:gd name="T15" fmla="*/ 87 h 301"/>
                <a:gd name="T16" fmla="*/ 220 w 239"/>
                <a:gd name="T17" fmla="*/ 94 h 301"/>
                <a:gd name="T18" fmla="*/ 232 w 239"/>
                <a:gd name="T19" fmla="*/ 113 h 301"/>
                <a:gd name="T20" fmla="*/ 235 w 239"/>
                <a:gd name="T21" fmla="*/ 136 h 301"/>
                <a:gd name="T22" fmla="*/ 236 w 239"/>
                <a:gd name="T23" fmla="*/ 162 h 301"/>
                <a:gd name="T24" fmla="*/ 238 w 239"/>
                <a:gd name="T25" fmla="*/ 188 h 301"/>
                <a:gd name="T26" fmla="*/ 239 w 239"/>
                <a:gd name="T27" fmla="*/ 217 h 301"/>
                <a:gd name="T28" fmla="*/ 235 w 239"/>
                <a:gd name="T29" fmla="*/ 244 h 301"/>
                <a:gd name="T30" fmla="*/ 226 w 239"/>
                <a:gd name="T31" fmla="*/ 270 h 301"/>
                <a:gd name="T32" fmla="*/ 210 w 239"/>
                <a:gd name="T33" fmla="*/ 292 h 301"/>
                <a:gd name="T34" fmla="*/ 204 w 239"/>
                <a:gd name="T35" fmla="*/ 296 h 301"/>
                <a:gd name="T36" fmla="*/ 197 w 239"/>
                <a:gd name="T37" fmla="*/ 298 h 301"/>
                <a:gd name="T38" fmla="*/ 190 w 239"/>
                <a:gd name="T39" fmla="*/ 301 h 301"/>
                <a:gd name="T40" fmla="*/ 183 w 239"/>
                <a:gd name="T41" fmla="*/ 301 h 301"/>
                <a:gd name="T42" fmla="*/ 175 w 239"/>
                <a:gd name="T43" fmla="*/ 301 h 301"/>
                <a:gd name="T44" fmla="*/ 167 w 239"/>
                <a:gd name="T45" fmla="*/ 301 h 301"/>
                <a:gd name="T46" fmla="*/ 159 w 239"/>
                <a:gd name="T47" fmla="*/ 301 h 301"/>
                <a:gd name="T48" fmla="*/ 152 w 239"/>
                <a:gd name="T49" fmla="*/ 299 h 301"/>
                <a:gd name="T50" fmla="*/ 167 w 239"/>
                <a:gd name="T51" fmla="*/ 191 h 301"/>
                <a:gd name="T52" fmla="*/ 158 w 239"/>
                <a:gd name="T53" fmla="*/ 179 h 301"/>
                <a:gd name="T54" fmla="*/ 139 w 239"/>
                <a:gd name="T55" fmla="*/ 173 h 301"/>
                <a:gd name="T56" fmla="*/ 120 w 239"/>
                <a:gd name="T57" fmla="*/ 168 h 301"/>
                <a:gd name="T58" fmla="*/ 101 w 239"/>
                <a:gd name="T59" fmla="*/ 163 h 301"/>
                <a:gd name="T60" fmla="*/ 81 w 239"/>
                <a:gd name="T61" fmla="*/ 158 h 301"/>
                <a:gd name="T62" fmla="*/ 62 w 239"/>
                <a:gd name="T63" fmla="*/ 153 h 301"/>
                <a:gd name="T64" fmla="*/ 43 w 239"/>
                <a:gd name="T65" fmla="*/ 149 h 301"/>
                <a:gd name="T66" fmla="*/ 24 w 239"/>
                <a:gd name="T67" fmla="*/ 143 h 301"/>
                <a:gd name="T68" fmla="*/ 4 w 239"/>
                <a:gd name="T69" fmla="*/ 137 h 301"/>
                <a:gd name="T70" fmla="*/ 1 w 239"/>
                <a:gd name="T71" fmla="*/ 119 h 301"/>
                <a:gd name="T72" fmla="*/ 0 w 239"/>
                <a:gd name="T73" fmla="*/ 100 h 301"/>
                <a:gd name="T74" fmla="*/ 0 w 239"/>
                <a:gd name="T75" fmla="*/ 81 h 301"/>
                <a:gd name="T76" fmla="*/ 2 w 239"/>
                <a:gd name="T77" fmla="*/ 62 h 301"/>
                <a:gd name="T78" fmla="*/ 6 w 239"/>
                <a:gd name="T79" fmla="*/ 43 h 301"/>
                <a:gd name="T80" fmla="*/ 12 w 239"/>
                <a:gd name="T81" fmla="*/ 27 h 301"/>
                <a:gd name="T82" fmla="*/ 21 w 239"/>
                <a:gd name="T83" fmla="*/ 12 h 301"/>
                <a:gd name="T84" fmla="*/ 34 w 239"/>
                <a:gd name="T85" fmla="*/ 0 h 301"/>
                <a:gd name="T86" fmla="*/ 45 w 239"/>
                <a:gd name="T87" fmla="*/ 0 h 301"/>
                <a:gd name="T88" fmla="*/ 54 w 239"/>
                <a:gd name="T89" fmla="*/ 3 h 301"/>
                <a:gd name="T90" fmla="*/ 64 w 239"/>
                <a:gd name="T91" fmla="*/ 7 h 301"/>
                <a:gd name="T92" fmla="*/ 72 w 239"/>
                <a:gd name="T93" fmla="*/ 13 h 301"/>
                <a:gd name="T94" fmla="*/ 81 w 239"/>
                <a:gd name="T95" fmla="*/ 20 h 301"/>
                <a:gd name="T96" fmla="*/ 89 w 239"/>
                <a:gd name="T97" fmla="*/ 26 h 301"/>
                <a:gd name="T98" fmla="*/ 97 w 239"/>
                <a:gd name="T99" fmla="*/ 32 h 301"/>
                <a:gd name="T100" fmla="*/ 107 w 239"/>
                <a:gd name="T101" fmla="*/ 38 h 3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9"/>
                <a:gd name="T154" fmla="*/ 0 h 301"/>
                <a:gd name="T155" fmla="*/ 239 w 239"/>
                <a:gd name="T156" fmla="*/ 301 h 3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9" h="301">
                  <a:moveTo>
                    <a:pt x="107" y="38"/>
                  </a:moveTo>
                  <a:lnTo>
                    <a:pt x="120" y="45"/>
                  </a:lnTo>
                  <a:lnTo>
                    <a:pt x="134" y="53"/>
                  </a:lnTo>
                  <a:lnTo>
                    <a:pt x="148" y="61"/>
                  </a:lnTo>
                  <a:lnTo>
                    <a:pt x="163" y="68"/>
                  </a:lnTo>
                  <a:lnTo>
                    <a:pt x="177" y="74"/>
                  </a:lnTo>
                  <a:lnTo>
                    <a:pt x="191" y="81"/>
                  </a:lnTo>
                  <a:lnTo>
                    <a:pt x="205" y="87"/>
                  </a:lnTo>
                  <a:lnTo>
                    <a:pt x="220" y="94"/>
                  </a:lnTo>
                  <a:lnTo>
                    <a:pt x="232" y="113"/>
                  </a:lnTo>
                  <a:lnTo>
                    <a:pt x="235" y="136"/>
                  </a:lnTo>
                  <a:lnTo>
                    <a:pt x="236" y="162"/>
                  </a:lnTo>
                  <a:lnTo>
                    <a:pt x="238" y="188"/>
                  </a:lnTo>
                  <a:lnTo>
                    <a:pt x="239" y="217"/>
                  </a:lnTo>
                  <a:lnTo>
                    <a:pt x="235" y="244"/>
                  </a:lnTo>
                  <a:lnTo>
                    <a:pt x="226" y="270"/>
                  </a:lnTo>
                  <a:lnTo>
                    <a:pt x="210" y="292"/>
                  </a:lnTo>
                  <a:lnTo>
                    <a:pt x="204" y="296"/>
                  </a:lnTo>
                  <a:lnTo>
                    <a:pt x="197" y="298"/>
                  </a:lnTo>
                  <a:lnTo>
                    <a:pt x="190" y="301"/>
                  </a:lnTo>
                  <a:lnTo>
                    <a:pt x="183" y="301"/>
                  </a:lnTo>
                  <a:lnTo>
                    <a:pt x="175" y="301"/>
                  </a:lnTo>
                  <a:lnTo>
                    <a:pt x="167" y="301"/>
                  </a:lnTo>
                  <a:lnTo>
                    <a:pt x="159" y="301"/>
                  </a:lnTo>
                  <a:lnTo>
                    <a:pt x="152" y="299"/>
                  </a:lnTo>
                  <a:lnTo>
                    <a:pt x="167" y="191"/>
                  </a:lnTo>
                  <a:lnTo>
                    <a:pt x="158" y="179"/>
                  </a:lnTo>
                  <a:lnTo>
                    <a:pt x="139" y="173"/>
                  </a:lnTo>
                  <a:lnTo>
                    <a:pt x="120" y="168"/>
                  </a:lnTo>
                  <a:lnTo>
                    <a:pt x="101" y="163"/>
                  </a:lnTo>
                  <a:lnTo>
                    <a:pt x="81" y="158"/>
                  </a:lnTo>
                  <a:lnTo>
                    <a:pt x="62" y="153"/>
                  </a:lnTo>
                  <a:lnTo>
                    <a:pt x="43" y="149"/>
                  </a:lnTo>
                  <a:lnTo>
                    <a:pt x="24" y="143"/>
                  </a:lnTo>
                  <a:lnTo>
                    <a:pt x="4" y="137"/>
                  </a:lnTo>
                  <a:lnTo>
                    <a:pt x="1" y="119"/>
                  </a:lnTo>
                  <a:lnTo>
                    <a:pt x="0" y="100"/>
                  </a:lnTo>
                  <a:lnTo>
                    <a:pt x="0" y="81"/>
                  </a:lnTo>
                  <a:lnTo>
                    <a:pt x="2" y="62"/>
                  </a:lnTo>
                  <a:lnTo>
                    <a:pt x="6" y="43"/>
                  </a:lnTo>
                  <a:lnTo>
                    <a:pt x="12" y="27"/>
                  </a:lnTo>
                  <a:lnTo>
                    <a:pt x="21" y="12"/>
                  </a:lnTo>
                  <a:lnTo>
                    <a:pt x="34" y="0"/>
                  </a:lnTo>
                  <a:lnTo>
                    <a:pt x="45" y="0"/>
                  </a:lnTo>
                  <a:lnTo>
                    <a:pt x="54" y="3"/>
                  </a:lnTo>
                  <a:lnTo>
                    <a:pt x="64" y="7"/>
                  </a:lnTo>
                  <a:lnTo>
                    <a:pt x="72" y="13"/>
                  </a:lnTo>
                  <a:lnTo>
                    <a:pt x="81" y="20"/>
                  </a:lnTo>
                  <a:lnTo>
                    <a:pt x="89" y="26"/>
                  </a:lnTo>
                  <a:lnTo>
                    <a:pt x="97" y="32"/>
                  </a:lnTo>
                  <a:lnTo>
                    <a:pt x="107" y="38"/>
                  </a:lnTo>
                  <a:close/>
                </a:path>
              </a:pathLst>
            </a:custGeom>
            <a:solidFill>
              <a:srgbClr val="007C7C"/>
            </a:solidFill>
            <a:ln w="9525">
              <a:noFill/>
              <a:round/>
              <a:headEnd/>
              <a:tailEnd/>
            </a:ln>
          </p:spPr>
          <p:txBody>
            <a:bodyPr/>
            <a:lstStyle/>
            <a:p>
              <a:endParaRPr lang="id-ID"/>
            </a:p>
          </p:txBody>
        </p:sp>
        <p:sp>
          <p:nvSpPr>
            <p:cNvPr id="55348" name="Freeform 404"/>
            <p:cNvSpPr>
              <a:spLocks/>
            </p:cNvSpPr>
            <p:nvPr/>
          </p:nvSpPr>
          <p:spPr bwMode="auto">
            <a:xfrm>
              <a:off x="3641" y="2610"/>
              <a:ext cx="333" cy="465"/>
            </a:xfrm>
            <a:custGeom>
              <a:avLst/>
              <a:gdLst>
                <a:gd name="T0" fmla="*/ 333 w 333"/>
                <a:gd name="T1" fmla="*/ 98 h 465"/>
                <a:gd name="T2" fmla="*/ 330 w 333"/>
                <a:gd name="T3" fmla="*/ 146 h 465"/>
                <a:gd name="T4" fmla="*/ 326 w 333"/>
                <a:gd name="T5" fmla="*/ 194 h 465"/>
                <a:gd name="T6" fmla="*/ 321 w 333"/>
                <a:gd name="T7" fmla="*/ 240 h 465"/>
                <a:gd name="T8" fmla="*/ 315 w 333"/>
                <a:gd name="T9" fmla="*/ 286 h 465"/>
                <a:gd name="T10" fmla="*/ 308 w 333"/>
                <a:gd name="T11" fmla="*/ 332 h 465"/>
                <a:gd name="T12" fmla="*/ 300 w 333"/>
                <a:gd name="T13" fmla="*/ 377 h 465"/>
                <a:gd name="T14" fmla="*/ 291 w 333"/>
                <a:gd name="T15" fmla="*/ 422 h 465"/>
                <a:gd name="T16" fmla="*/ 279 w 333"/>
                <a:gd name="T17" fmla="*/ 465 h 465"/>
                <a:gd name="T18" fmla="*/ 271 w 333"/>
                <a:gd name="T19" fmla="*/ 462 h 465"/>
                <a:gd name="T20" fmla="*/ 262 w 333"/>
                <a:gd name="T21" fmla="*/ 458 h 465"/>
                <a:gd name="T22" fmla="*/ 249 w 333"/>
                <a:gd name="T23" fmla="*/ 452 h 465"/>
                <a:gd name="T24" fmla="*/ 233 w 333"/>
                <a:gd name="T25" fmla="*/ 445 h 465"/>
                <a:gd name="T26" fmla="*/ 216 w 333"/>
                <a:gd name="T27" fmla="*/ 436 h 465"/>
                <a:gd name="T28" fmla="*/ 195 w 333"/>
                <a:gd name="T29" fmla="*/ 426 h 465"/>
                <a:gd name="T30" fmla="*/ 175 w 333"/>
                <a:gd name="T31" fmla="*/ 416 h 465"/>
                <a:gd name="T32" fmla="*/ 154 w 333"/>
                <a:gd name="T33" fmla="*/ 405 h 465"/>
                <a:gd name="T34" fmla="*/ 131 w 333"/>
                <a:gd name="T35" fmla="*/ 393 h 465"/>
                <a:gd name="T36" fmla="*/ 110 w 333"/>
                <a:gd name="T37" fmla="*/ 382 h 465"/>
                <a:gd name="T38" fmla="*/ 87 w 333"/>
                <a:gd name="T39" fmla="*/ 370 h 465"/>
                <a:gd name="T40" fmla="*/ 67 w 333"/>
                <a:gd name="T41" fmla="*/ 360 h 465"/>
                <a:gd name="T42" fmla="*/ 47 w 333"/>
                <a:gd name="T43" fmla="*/ 350 h 465"/>
                <a:gd name="T44" fmla="*/ 29 w 333"/>
                <a:gd name="T45" fmla="*/ 340 h 465"/>
                <a:gd name="T46" fmla="*/ 13 w 333"/>
                <a:gd name="T47" fmla="*/ 332 h 465"/>
                <a:gd name="T48" fmla="*/ 0 w 333"/>
                <a:gd name="T49" fmla="*/ 325 h 465"/>
                <a:gd name="T50" fmla="*/ 2 w 333"/>
                <a:gd name="T51" fmla="*/ 314 h 465"/>
                <a:gd name="T52" fmla="*/ 6 w 333"/>
                <a:gd name="T53" fmla="*/ 280 h 465"/>
                <a:gd name="T54" fmla="*/ 12 w 333"/>
                <a:gd name="T55" fmla="*/ 233 h 465"/>
                <a:gd name="T56" fmla="*/ 19 w 333"/>
                <a:gd name="T57" fmla="*/ 178 h 465"/>
                <a:gd name="T58" fmla="*/ 28 w 333"/>
                <a:gd name="T59" fmla="*/ 121 h 465"/>
                <a:gd name="T60" fmla="*/ 37 w 333"/>
                <a:gd name="T61" fmla="*/ 68 h 465"/>
                <a:gd name="T62" fmla="*/ 46 w 333"/>
                <a:gd name="T63" fmla="*/ 26 h 465"/>
                <a:gd name="T64" fmla="*/ 54 w 333"/>
                <a:gd name="T65" fmla="*/ 0 h 465"/>
                <a:gd name="T66" fmla="*/ 321 w 333"/>
                <a:gd name="T67" fmla="*/ 93 h 465"/>
                <a:gd name="T68" fmla="*/ 333 w 333"/>
                <a:gd name="T69" fmla="*/ 98 h 46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33"/>
                <a:gd name="T106" fmla="*/ 0 h 465"/>
                <a:gd name="T107" fmla="*/ 333 w 333"/>
                <a:gd name="T108" fmla="*/ 465 h 46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33" h="465">
                  <a:moveTo>
                    <a:pt x="333" y="98"/>
                  </a:moveTo>
                  <a:lnTo>
                    <a:pt x="330" y="146"/>
                  </a:lnTo>
                  <a:lnTo>
                    <a:pt x="326" y="194"/>
                  </a:lnTo>
                  <a:lnTo>
                    <a:pt x="321" y="240"/>
                  </a:lnTo>
                  <a:lnTo>
                    <a:pt x="315" y="286"/>
                  </a:lnTo>
                  <a:lnTo>
                    <a:pt x="308" y="332"/>
                  </a:lnTo>
                  <a:lnTo>
                    <a:pt x="300" y="377"/>
                  </a:lnTo>
                  <a:lnTo>
                    <a:pt x="291" y="422"/>
                  </a:lnTo>
                  <a:lnTo>
                    <a:pt x="279" y="465"/>
                  </a:lnTo>
                  <a:lnTo>
                    <a:pt x="271" y="462"/>
                  </a:lnTo>
                  <a:lnTo>
                    <a:pt x="262" y="458"/>
                  </a:lnTo>
                  <a:lnTo>
                    <a:pt x="249" y="452"/>
                  </a:lnTo>
                  <a:lnTo>
                    <a:pt x="233" y="445"/>
                  </a:lnTo>
                  <a:lnTo>
                    <a:pt x="216" y="436"/>
                  </a:lnTo>
                  <a:lnTo>
                    <a:pt x="195" y="426"/>
                  </a:lnTo>
                  <a:lnTo>
                    <a:pt x="175" y="416"/>
                  </a:lnTo>
                  <a:lnTo>
                    <a:pt x="154" y="405"/>
                  </a:lnTo>
                  <a:lnTo>
                    <a:pt x="131" y="393"/>
                  </a:lnTo>
                  <a:lnTo>
                    <a:pt x="110" y="382"/>
                  </a:lnTo>
                  <a:lnTo>
                    <a:pt x="87" y="370"/>
                  </a:lnTo>
                  <a:lnTo>
                    <a:pt x="67" y="360"/>
                  </a:lnTo>
                  <a:lnTo>
                    <a:pt x="47" y="350"/>
                  </a:lnTo>
                  <a:lnTo>
                    <a:pt x="29" y="340"/>
                  </a:lnTo>
                  <a:lnTo>
                    <a:pt x="13" y="332"/>
                  </a:lnTo>
                  <a:lnTo>
                    <a:pt x="0" y="325"/>
                  </a:lnTo>
                  <a:lnTo>
                    <a:pt x="2" y="314"/>
                  </a:lnTo>
                  <a:lnTo>
                    <a:pt x="6" y="280"/>
                  </a:lnTo>
                  <a:lnTo>
                    <a:pt x="12" y="233"/>
                  </a:lnTo>
                  <a:lnTo>
                    <a:pt x="19" y="178"/>
                  </a:lnTo>
                  <a:lnTo>
                    <a:pt x="28" y="121"/>
                  </a:lnTo>
                  <a:lnTo>
                    <a:pt x="37" y="68"/>
                  </a:lnTo>
                  <a:lnTo>
                    <a:pt x="46" y="26"/>
                  </a:lnTo>
                  <a:lnTo>
                    <a:pt x="54" y="0"/>
                  </a:lnTo>
                  <a:lnTo>
                    <a:pt x="321" y="93"/>
                  </a:lnTo>
                  <a:lnTo>
                    <a:pt x="333" y="98"/>
                  </a:lnTo>
                  <a:close/>
                </a:path>
              </a:pathLst>
            </a:custGeom>
            <a:solidFill>
              <a:srgbClr val="D8D8D8"/>
            </a:solidFill>
            <a:ln w="9525">
              <a:noFill/>
              <a:round/>
              <a:headEnd/>
              <a:tailEnd/>
            </a:ln>
          </p:spPr>
          <p:txBody>
            <a:bodyPr/>
            <a:lstStyle/>
            <a:p>
              <a:endParaRPr lang="id-ID"/>
            </a:p>
          </p:txBody>
        </p:sp>
        <p:sp>
          <p:nvSpPr>
            <p:cNvPr id="55349" name="Freeform 405"/>
            <p:cNvSpPr>
              <a:spLocks/>
            </p:cNvSpPr>
            <p:nvPr/>
          </p:nvSpPr>
          <p:spPr bwMode="auto">
            <a:xfrm>
              <a:off x="4153" y="2613"/>
              <a:ext cx="172" cy="227"/>
            </a:xfrm>
            <a:custGeom>
              <a:avLst/>
              <a:gdLst>
                <a:gd name="T0" fmla="*/ 151 w 172"/>
                <a:gd name="T1" fmla="*/ 85 h 227"/>
                <a:gd name="T2" fmla="*/ 165 w 172"/>
                <a:gd name="T3" fmla="*/ 116 h 227"/>
                <a:gd name="T4" fmla="*/ 171 w 172"/>
                <a:gd name="T5" fmla="*/ 150 h 227"/>
                <a:gd name="T6" fmla="*/ 172 w 172"/>
                <a:gd name="T7" fmla="*/ 186 h 227"/>
                <a:gd name="T8" fmla="*/ 171 w 172"/>
                <a:gd name="T9" fmla="*/ 224 h 227"/>
                <a:gd name="T10" fmla="*/ 169 w 172"/>
                <a:gd name="T11" fmla="*/ 227 h 227"/>
                <a:gd name="T12" fmla="*/ 166 w 172"/>
                <a:gd name="T13" fmla="*/ 227 h 227"/>
                <a:gd name="T14" fmla="*/ 163 w 172"/>
                <a:gd name="T15" fmla="*/ 227 h 227"/>
                <a:gd name="T16" fmla="*/ 160 w 172"/>
                <a:gd name="T17" fmla="*/ 227 h 227"/>
                <a:gd name="T18" fmla="*/ 160 w 172"/>
                <a:gd name="T19" fmla="*/ 214 h 227"/>
                <a:gd name="T20" fmla="*/ 161 w 172"/>
                <a:gd name="T21" fmla="*/ 199 h 227"/>
                <a:gd name="T22" fmla="*/ 161 w 172"/>
                <a:gd name="T23" fmla="*/ 186 h 227"/>
                <a:gd name="T24" fmla="*/ 160 w 172"/>
                <a:gd name="T25" fmla="*/ 173 h 227"/>
                <a:gd name="T26" fmla="*/ 159 w 172"/>
                <a:gd name="T27" fmla="*/ 153 h 227"/>
                <a:gd name="T28" fmla="*/ 157 w 172"/>
                <a:gd name="T29" fmla="*/ 134 h 227"/>
                <a:gd name="T30" fmla="*/ 152 w 172"/>
                <a:gd name="T31" fmla="*/ 117 h 227"/>
                <a:gd name="T32" fmla="*/ 145 w 172"/>
                <a:gd name="T33" fmla="*/ 100 h 227"/>
                <a:gd name="T34" fmla="*/ 126 w 172"/>
                <a:gd name="T35" fmla="*/ 91 h 227"/>
                <a:gd name="T36" fmla="*/ 107 w 172"/>
                <a:gd name="T37" fmla="*/ 82 h 227"/>
                <a:gd name="T38" fmla="*/ 86 w 172"/>
                <a:gd name="T39" fmla="*/ 74 h 227"/>
                <a:gd name="T40" fmla="*/ 67 w 172"/>
                <a:gd name="T41" fmla="*/ 63 h 227"/>
                <a:gd name="T42" fmla="*/ 50 w 172"/>
                <a:gd name="T43" fmla="*/ 53 h 227"/>
                <a:gd name="T44" fmla="*/ 32 w 172"/>
                <a:gd name="T45" fmla="*/ 40 h 227"/>
                <a:gd name="T46" fmla="*/ 15 w 172"/>
                <a:gd name="T47" fmla="*/ 24 h 227"/>
                <a:gd name="T48" fmla="*/ 0 w 172"/>
                <a:gd name="T49" fmla="*/ 6 h 227"/>
                <a:gd name="T50" fmla="*/ 0 w 172"/>
                <a:gd name="T51" fmla="*/ 0 h 227"/>
                <a:gd name="T52" fmla="*/ 16 w 172"/>
                <a:gd name="T53" fmla="*/ 13 h 227"/>
                <a:gd name="T54" fmla="*/ 35 w 172"/>
                <a:gd name="T55" fmla="*/ 26 h 227"/>
                <a:gd name="T56" fmla="*/ 57 w 172"/>
                <a:gd name="T57" fmla="*/ 39 h 227"/>
                <a:gd name="T58" fmla="*/ 78 w 172"/>
                <a:gd name="T59" fmla="*/ 50 h 227"/>
                <a:gd name="T60" fmla="*/ 98 w 172"/>
                <a:gd name="T61" fmla="*/ 61 h 227"/>
                <a:gd name="T62" fmla="*/ 119 w 172"/>
                <a:gd name="T63" fmla="*/ 71 h 227"/>
                <a:gd name="T64" fmla="*/ 136 w 172"/>
                <a:gd name="T65" fmla="*/ 78 h 227"/>
                <a:gd name="T66" fmla="*/ 151 w 172"/>
                <a:gd name="T67" fmla="*/ 85 h 2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2"/>
                <a:gd name="T103" fmla="*/ 0 h 227"/>
                <a:gd name="T104" fmla="*/ 172 w 172"/>
                <a:gd name="T105" fmla="*/ 227 h 2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2" h="227">
                  <a:moveTo>
                    <a:pt x="151" y="85"/>
                  </a:moveTo>
                  <a:lnTo>
                    <a:pt x="165" y="116"/>
                  </a:lnTo>
                  <a:lnTo>
                    <a:pt x="171" y="150"/>
                  </a:lnTo>
                  <a:lnTo>
                    <a:pt x="172" y="186"/>
                  </a:lnTo>
                  <a:lnTo>
                    <a:pt x="171" y="224"/>
                  </a:lnTo>
                  <a:lnTo>
                    <a:pt x="169" y="227"/>
                  </a:lnTo>
                  <a:lnTo>
                    <a:pt x="166" y="227"/>
                  </a:lnTo>
                  <a:lnTo>
                    <a:pt x="163" y="227"/>
                  </a:lnTo>
                  <a:lnTo>
                    <a:pt x="160" y="227"/>
                  </a:lnTo>
                  <a:lnTo>
                    <a:pt x="160" y="214"/>
                  </a:lnTo>
                  <a:lnTo>
                    <a:pt x="161" y="199"/>
                  </a:lnTo>
                  <a:lnTo>
                    <a:pt x="161" y="186"/>
                  </a:lnTo>
                  <a:lnTo>
                    <a:pt x="160" y="173"/>
                  </a:lnTo>
                  <a:lnTo>
                    <a:pt x="159" y="153"/>
                  </a:lnTo>
                  <a:lnTo>
                    <a:pt x="157" y="134"/>
                  </a:lnTo>
                  <a:lnTo>
                    <a:pt x="152" y="117"/>
                  </a:lnTo>
                  <a:lnTo>
                    <a:pt x="145" y="100"/>
                  </a:lnTo>
                  <a:lnTo>
                    <a:pt x="126" y="91"/>
                  </a:lnTo>
                  <a:lnTo>
                    <a:pt x="107" y="82"/>
                  </a:lnTo>
                  <a:lnTo>
                    <a:pt x="86" y="74"/>
                  </a:lnTo>
                  <a:lnTo>
                    <a:pt x="67" y="63"/>
                  </a:lnTo>
                  <a:lnTo>
                    <a:pt x="50" y="53"/>
                  </a:lnTo>
                  <a:lnTo>
                    <a:pt x="32" y="40"/>
                  </a:lnTo>
                  <a:lnTo>
                    <a:pt x="15" y="24"/>
                  </a:lnTo>
                  <a:lnTo>
                    <a:pt x="0" y="6"/>
                  </a:lnTo>
                  <a:lnTo>
                    <a:pt x="0" y="0"/>
                  </a:lnTo>
                  <a:lnTo>
                    <a:pt x="16" y="13"/>
                  </a:lnTo>
                  <a:lnTo>
                    <a:pt x="35" y="26"/>
                  </a:lnTo>
                  <a:lnTo>
                    <a:pt x="57" y="39"/>
                  </a:lnTo>
                  <a:lnTo>
                    <a:pt x="78" y="50"/>
                  </a:lnTo>
                  <a:lnTo>
                    <a:pt x="98" y="61"/>
                  </a:lnTo>
                  <a:lnTo>
                    <a:pt x="119" y="71"/>
                  </a:lnTo>
                  <a:lnTo>
                    <a:pt x="136" y="78"/>
                  </a:lnTo>
                  <a:lnTo>
                    <a:pt x="151" y="85"/>
                  </a:lnTo>
                  <a:close/>
                </a:path>
              </a:pathLst>
            </a:custGeom>
            <a:solidFill>
              <a:srgbClr val="000000"/>
            </a:solidFill>
            <a:ln w="9525">
              <a:noFill/>
              <a:round/>
              <a:headEnd/>
              <a:tailEnd/>
            </a:ln>
          </p:spPr>
          <p:txBody>
            <a:bodyPr/>
            <a:lstStyle/>
            <a:p>
              <a:endParaRPr lang="id-ID"/>
            </a:p>
          </p:txBody>
        </p:sp>
        <p:sp>
          <p:nvSpPr>
            <p:cNvPr id="55350" name="Freeform 406"/>
            <p:cNvSpPr>
              <a:spLocks/>
            </p:cNvSpPr>
            <p:nvPr/>
          </p:nvSpPr>
          <p:spPr bwMode="auto">
            <a:xfrm>
              <a:off x="5119" y="2613"/>
              <a:ext cx="288" cy="285"/>
            </a:xfrm>
            <a:custGeom>
              <a:avLst/>
              <a:gdLst>
                <a:gd name="T0" fmla="*/ 288 w 288"/>
                <a:gd name="T1" fmla="*/ 26 h 285"/>
                <a:gd name="T2" fmla="*/ 288 w 288"/>
                <a:gd name="T3" fmla="*/ 49 h 285"/>
                <a:gd name="T4" fmla="*/ 244 w 288"/>
                <a:gd name="T5" fmla="*/ 195 h 285"/>
                <a:gd name="T6" fmla="*/ 241 w 288"/>
                <a:gd name="T7" fmla="*/ 207 h 285"/>
                <a:gd name="T8" fmla="*/ 236 w 288"/>
                <a:gd name="T9" fmla="*/ 218 h 285"/>
                <a:gd name="T10" fmla="*/ 230 w 288"/>
                <a:gd name="T11" fmla="*/ 228 h 285"/>
                <a:gd name="T12" fmla="*/ 223 w 288"/>
                <a:gd name="T13" fmla="*/ 237 h 285"/>
                <a:gd name="T14" fmla="*/ 213 w 288"/>
                <a:gd name="T15" fmla="*/ 235 h 285"/>
                <a:gd name="T16" fmla="*/ 205 w 288"/>
                <a:gd name="T17" fmla="*/ 237 h 285"/>
                <a:gd name="T18" fmla="*/ 195 w 288"/>
                <a:gd name="T19" fmla="*/ 243 h 285"/>
                <a:gd name="T20" fmla="*/ 187 w 288"/>
                <a:gd name="T21" fmla="*/ 251 h 285"/>
                <a:gd name="T22" fmla="*/ 179 w 288"/>
                <a:gd name="T23" fmla="*/ 260 h 285"/>
                <a:gd name="T24" fmla="*/ 172 w 288"/>
                <a:gd name="T25" fmla="*/ 269 h 285"/>
                <a:gd name="T26" fmla="*/ 163 w 288"/>
                <a:gd name="T27" fmla="*/ 277 h 285"/>
                <a:gd name="T28" fmla="*/ 155 w 288"/>
                <a:gd name="T29" fmla="*/ 285 h 285"/>
                <a:gd name="T30" fmla="*/ 156 w 288"/>
                <a:gd name="T31" fmla="*/ 276 h 285"/>
                <a:gd name="T32" fmla="*/ 156 w 288"/>
                <a:gd name="T33" fmla="*/ 267 h 285"/>
                <a:gd name="T34" fmla="*/ 154 w 288"/>
                <a:gd name="T35" fmla="*/ 260 h 285"/>
                <a:gd name="T36" fmla="*/ 151 w 288"/>
                <a:gd name="T37" fmla="*/ 254 h 285"/>
                <a:gd name="T38" fmla="*/ 145 w 288"/>
                <a:gd name="T39" fmla="*/ 254 h 285"/>
                <a:gd name="T40" fmla="*/ 141 w 288"/>
                <a:gd name="T41" fmla="*/ 259 h 285"/>
                <a:gd name="T42" fmla="*/ 137 w 288"/>
                <a:gd name="T43" fmla="*/ 263 h 285"/>
                <a:gd name="T44" fmla="*/ 132 w 288"/>
                <a:gd name="T45" fmla="*/ 267 h 285"/>
                <a:gd name="T46" fmla="*/ 116 w 288"/>
                <a:gd name="T47" fmla="*/ 259 h 285"/>
                <a:gd name="T48" fmla="*/ 98 w 288"/>
                <a:gd name="T49" fmla="*/ 251 h 285"/>
                <a:gd name="T50" fmla="*/ 81 w 288"/>
                <a:gd name="T51" fmla="*/ 244 h 285"/>
                <a:gd name="T52" fmla="*/ 66 w 288"/>
                <a:gd name="T53" fmla="*/ 237 h 285"/>
                <a:gd name="T54" fmla="*/ 49 w 288"/>
                <a:gd name="T55" fmla="*/ 228 h 285"/>
                <a:gd name="T56" fmla="*/ 32 w 288"/>
                <a:gd name="T57" fmla="*/ 221 h 285"/>
                <a:gd name="T58" fmla="*/ 17 w 288"/>
                <a:gd name="T59" fmla="*/ 214 h 285"/>
                <a:gd name="T60" fmla="*/ 0 w 288"/>
                <a:gd name="T61" fmla="*/ 207 h 285"/>
                <a:gd name="T62" fmla="*/ 2 w 288"/>
                <a:gd name="T63" fmla="*/ 185 h 285"/>
                <a:gd name="T64" fmla="*/ 135 w 288"/>
                <a:gd name="T65" fmla="*/ 241 h 285"/>
                <a:gd name="T66" fmla="*/ 143 w 288"/>
                <a:gd name="T67" fmla="*/ 246 h 285"/>
                <a:gd name="T68" fmla="*/ 150 w 288"/>
                <a:gd name="T69" fmla="*/ 248 h 285"/>
                <a:gd name="T70" fmla="*/ 156 w 288"/>
                <a:gd name="T71" fmla="*/ 251 h 285"/>
                <a:gd name="T72" fmla="*/ 161 w 288"/>
                <a:gd name="T73" fmla="*/ 251 h 285"/>
                <a:gd name="T74" fmla="*/ 164 w 288"/>
                <a:gd name="T75" fmla="*/ 251 h 285"/>
                <a:gd name="T76" fmla="*/ 167 w 288"/>
                <a:gd name="T77" fmla="*/ 250 h 285"/>
                <a:gd name="T78" fmla="*/ 169 w 288"/>
                <a:gd name="T79" fmla="*/ 248 h 285"/>
                <a:gd name="T80" fmla="*/ 172 w 288"/>
                <a:gd name="T81" fmla="*/ 244 h 285"/>
                <a:gd name="T82" fmla="*/ 180 w 288"/>
                <a:gd name="T83" fmla="*/ 221 h 285"/>
                <a:gd name="T84" fmla="*/ 191 w 288"/>
                <a:gd name="T85" fmla="*/ 191 h 285"/>
                <a:gd name="T86" fmla="*/ 201 w 288"/>
                <a:gd name="T87" fmla="*/ 157 h 285"/>
                <a:gd name="T88" fmla="*/ 213 w 288"/>
                <a:gd name="T89" fmla="*/ 121 h 285"/>
                <a:gd name="T90" fmla="*/ 224 w 288"/>
                <a:gd name="T91" fmla="*/ 85 h 285"/>
                <a:gd name="T92" fmla="*/ 235 w 288"/>
                <a:gd name="T93" fmla="*/ 50 h 285"/>
                <a:gd name="T94" fmla="*/ 244 w 288"/>
                <a:gd name="T95" fmla="*/ 22 h 285"/>
                <a:gd name="T96" fmla="*/ 252 w 288"/>
                <a:gd name="T97" fmla="*/ 0 h 285"/>
                <a:gd name="T98" fmla="*/ 257 w 288"/>
                <a:gd name="T99" fmla="*/ 3 h 285"/>
                <a:gd name="T100" fmla="*/ 261 w 288"/>
                <a:gd name="T101" fmla="*/ 6 h 285"/>
                <a:gd name="T102" fmla="*/ 266 w 288"/>
                <a:gd name="T103" fmla="*/ 9 h 285"/>
                <a:gd name="T104" fmla="*/ 270 w 288"/>
                <a:gd name="T105" fmla="*/ 11 h 285"/>
                <a:gd name="T106" fmla="*/ 275 w 288"/>
                <a:gd name="T107" fmla="*/ 14 h 285"/>
                <a:gd name="T108" fmla="*/ 280 w 288"/>
                <a:gd name="T109" fmla="*/ 17 h 285"/>
                <a:gd name="T110" fmla="*/ 283 w 288"/>
                <a:gd name="T111" fmla="*/ 22 h 285"/>
                <a:gd name="T112" fmla="*/ 288 w 288"/>
                <a:gd name="T113" fmla="*/ 26 h 2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88"/>
                <a:gd name="T172" fmla="*/ 0 h 285"/>
                <a:gd name="T173" fmla="*/ 288 w 288"/>
                <a:gd name="T174" fmla="*/ 285 h 2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88" h="285">
                  <a:moveTo>
                    <a:pt x="288" y="26"/>
                  </a:moveTo>
                  <a:lnTo>
                    <a:pt x="288" y="49"/>
                  </a:lnTo>
                  <a:lnTo>
                    <a:pt x="244" y="195"/>
                  </a:lnTo>
                  <a:lnTo>
                    <a:pt x="241" y="207"/>
                  </a:lnTo>
                  <a:lnTo>
                    <a:pt x="236" y="218"/>
                  </a:lnTo>
                  <a:lnTo>
                    <a:pt x="230" y="228"/>
                  </a:lnTo>
                  <a:lnTo>
                    <a:pt x="223" y="237"/>
                  </a:lnTo>
                  <a:lnTo>
                    <a:pt x="213" y="235"/>
                  </a:lnTo>
                  <a:lnTo>
                    <a:pt x="205" y="237"/>
                  </a:lnTo>
                  <a:lnTo>
                    <a:pt x="195" y="243"/>
                  </a:lnTo>
                  <a:lnTo>
                    <a:pt x="187" y="251"/>
                  </a:lnTo>
                  <a:lnTo>
                    <a:pt x="179" y="260"/>
                  </a:lnTo>
                  <a:lnTo>
                    <a:pt x="172" y="269"/>
                  </a:lnTo>
                  <a:lnTo>
                    <a:pt x="163" y="277"/>
                  </a:lnTo>
                  <a:lnTo>
                    <a:pt x="155" y="285"/>
                  </a:lnTo>
                  <a:lnTo>
                    <a:pt x="156" y="276"/>
                  </a:lnTo>
                  <a:lnTo>
                    <a:pt x="156" y="267"/>
                  </a:lnTo>
                  <a:lnTo>
                    <a:pt x="154" y="260"/>
                  </a:lnTo>
                  <a:lnTo>
                    <a:pt x="151" y="254"/>
                  </a:lnTo>
                  <a:lnTo>
                    <a:pt x="145" y="254"/>
                  </a:lnTo>
                  <a:lnTo>
                    <a:pt x="141" y="259"/>
                  </a:lnTo>
                  <a:lnTo>
                    <a:pt x="137" y="263"/>
                  </a:lnTo>
                  <a:lnTo>
                    <a:pt x="132" y="267"/>
                  </a:lnTo>
                  <a:lnTo>
                    <a:pt x="116" y="259"/>
                  </a:lnTo>
                  <a:lnTo>
                    <a:pt x="98" y="251"/>
                  </a:lnTo>
                  <a:lnTo>
                    <a:pt x="81" y="244"/>
                  </a:lnTo>
                  <a:lnTo>
                    <a:pt x="66" y="237"/>
                  </a:lnTo>
                  <a:lnTo>
                    <a:pt x="49" y="228"/>
                  </a:lnTo>
                  <a:lnTo>
                    <a:pt x="32" y="221"/>
                  </a:lnTo>
                  <a:lnTo>
                    <a:pt x="17" y="214"/>
                  </a:lnTo>
                  <a:lnTo>
                    <a:pt x="0" y="207"/>
                  </a:lnTo>
                  <a:lnTo>
                    <a:pt x="2" y="185"/>
                  </a:lnTo>
                  <a:lnTo>
                    <a:pt x="135" y="241"/>
                  </a:lnTo>
                  <a:lnTo>
                    <a:pt x="143" y="246"/>
                  </a:lnTo>
                  <a:lnTo>
                    <a:pt x="150" y="248"/>
                  </a:lnTo>
                  <a:lnTo>
                    <a:pt x="156" y="251"/>
                  </a:lnTo>
                  <a:lnTo>
                    <a:pt x="161" y="251"/>
                  </a:lnTo>
                  <a:lnTo>
                    <a:pt x="164" y="251"/>
                  </a:lnTo>
                  <a:lnTo>
                    <a:pt x="167" y="250"/>
                  </a:lnTo>
                  <a:lnTo>
                    <a:pt x="169" y="248"/>
                  </a:lnTo>
                  <a:lnTo>
                    <a:pt x="172" y="244"/>
                  </a:lnTo>
                  <a:lnTo>
                    <a:pt x="180" y="221"/>
                  </a:lnTo>
                  <a:lnTo>
                    <a:pt x="191" y="191"/>
                  </a:lnTo>
                  <a:lnTo>
                    <a:pt x="201" y="157"/>
                  </a:lnTo>
                  <a:lnTo>
                    <a:pt x="213" y="121"/>
                  </a:lnTo>
                  <a:lnTo>
                    <a:pt x="224" y="85"/>
                  </a:lnTo>
                  <a:lnTo>
                    <a:pt x="235" y="50"/>
                  </a:lnTo>
                  <a:lnTo>
                    <a:pt x="244" y="22"/>
                  </a:lnTo>
                  <a:lnTo>
                    <a:pt x="252" y="0"/>
                  </a:lnTo>
                  <a:lnTo>
                    <a:pt x="257" y="3"/>
                  </a:lnTo>
                  <a:lnTo>
                    <a:pt x="261" y="6"/>
                  </a:lnTo>
                  <a:lnTo>
                    <a:pt x="266" y="9"/>
                  </a:lnTo>
                  <a:lnTo>
                    <a:pt x="270" y="11"/>
                  </a:lnTo>
                  <a:lnTo>
                    <a:pt x="275" y="14"/>
                  </a:lnTo>
                  <a:lnTo>
                    <a:pt x="280" y="17"/>
                  </a:lnTo>
                  <a:lnTo>
                    <a:pt x="283" y="22"/>
                  </a:lnTo>
                  <a:lnTo>
                    <a:pt x="288" y="26"/>
                  </a:lnTo>
                  <a:close/>
                </a:path>
              </a:pathLst>
            </a:custGeom>
            <a:solidFill>
              <a:srgbClr val="D8D8D8"/>
            </a:solidFill>
            <a:ln w="9525">
              <a:noFill/>
              <a:round/>
              <a:headEnd/>
              <a:tailEnd/>
            </a:ln>
          </p:spPr>
          <p:txBody>
            <a:bodyPr/>
            <a:lstStyle/>
            <a:p>
              <a:endParaRPr lang="id-ID"/>
            </a:p>
          </p:txBody>
        </p:sp>
        <p:sp>
          <p:nvSpPr>
            <p:cNvPr id="55351" name="Freeform 407"/>
            <p:cNvSpPr>
              <a:spLocks/>
            </p:cNvSpPr>
            <p:nvPr/>
          </p:nvSpPr>
          <p:spPr bwMode="auto">
            <a:xfrm>
              <a:off x="3788" y="2611"/>
              <a:ext cx="274" cy="86"/>
            </a:xfrm>
            <a:custGeom>
              <a:avLst/>
              <a:gdLst>
                <a:gd name="T0" fmla="*/ 65 w 274"/>
                <a:gd name="T1" fmla="*/ 2 h 86"/>
                <a:gd name="T2" fmla="*/ 274 w 274"/>
                <a:gd name="T3" fmla="*/ 84 h 86"/>
                <a:gd name="T4" fmla="*/ 271 w 274"/>
                <a:gd name="T5" fmla="*/ 86 h 86"/>
                <a:gd name="T6" fmla="*/ 262 w 274"/>
                <a:gd name="T7" fmla="*/ 84 h 86"/>
                <a:gd name="T8" fmla="*/ 251 w 274"/>
                <a:gd name="T9" fmla="*/ 83 h 86"/>
                <a:gd name="T10" fmla="*/ 236 w 274"/>
                <a:gd name="T11" fmla="*/ 81 h 86"/>
                <a:gd name="T12" fmla="*/ 222 w 274"/>
                <a:gd name="T13" fmla="*/ 80 h 86"/>
                <a:gd name="T14" fmla="*/ 209 w 274"/>
                <a:gd name="T15" fmla="*/ 77 h 86"/>
                <a:gd name="T16" fmla="*/ 201 w 274"/>
                <a:gd name="T17" fmla="*/ 76 h 86"/>
                <a:gd name="T18" fmla="*/ 197 w 274"/>
                <a:gd name="T19" fmla="*/ 76 h 86"/>
                <a:gd name="T20" fmla="*/ 0 w 274"/>
                <a:gd name="T21" fmla="*/ 0 h 86"/>
                <a:gd name="T22" fmla="*/ 65 w 274"/>
                <a:gd name="T23" fmla="*/ 2 h 8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4"/>
                <a:gd name="T37" fmla="*/ 0 h 86"/>
                <a:gd name="T38" fmla="*/ 274 w 274"/>
                <a:gd name="T39" fmla="*/ 86 h 8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4" h="86">
                  <a:moveTo>
                    <a:pt x="65" y="2"/>
                  </a:moveTo>
                  <a:lnTo>
                    <a:pt x="274" y="84"/>
                  </a:lnTo>
                  <a:lnTo>
                    <a:pt x="271" y="86"/>
                  </a:lnTo>
                  <a:lnTo>
                    <a:pt x="262" y="84"/>
                  </a:lnTo>
                  <a:lnTo>
                    <a:pt x="251" y="83"/>
                  </a:lnTo>
                  <a:lnTo>
                    <a:pt x="236" y="81"/>
                  </a:lnTo>
                  <a:lnTo>
                    <a:pt x="222" y="80"/>
                  </a:lnTo>
                  <a:lnTo>
                    <a:pt x="209" y="77"/>
                  </a:lnTo>
                  <a:lnTo>
                    <a:pt x="201" y="76"/>
                  </a:lnTo>
                  <a:lnTo>
                    <a:pt x="197" y="76"/>
                  </a:lnTo>
                  <a:lnTo>
                    <a:pt x="0" y="0"/>
                  </a:lnTo>
                  <a:lnTo>
                    <a:pt x="65" y="2"/>
                  </a:lnTo>
                  <a:close/>
                </a:path>
              </a:pathLst>
            </a:custGeom>
            <a:solidFill>
              <a:srgbClr val="FFFFFF"/>
            </a:solidFill>
            <a:ln w="9525">
              <a:noFill/>
              <a:round/>
              <a:headEnd/>
              <a:tailEnd/>
            </a:ln>
          </p:spPr>
          <p:txBody>
            <a:bodyPr/>
            <a:lstStyle/>
            <a:p>
              <a:endParaRPr lang="id-ID"/>
            </a:p>
          </p:txBody>
        </p:sp>
        <p:sp>
          <p:nvSpPr>
            <p:cNvPr id="55352" name="Freeform 408"/>
            <p:cNvSpPr>
              <a:spLocks/>
            </p:cNvSpPr>
            <p:nvPr/>
          </p:nvSpPr>
          <p:spPr bwMode="auto">
            <a:xfrm>
              <a:off x="3679" y="2640"/>
              <a:ext cx="256" cy="367"/>
            </a:xfrm>
            <a:custGeom>
              <a:avLst/>
              <a:gdLst>
                <a:gd name="T0" fmla="*/ 256 w 256"/>
                <a:gd name="T1" fmla="*/ 84 h 367"/>
                <a:gd name="T2" fmla="*/ 250 w 256"/>
                <a:gd name="T3" fmla="*/ 152 h 367"/>
                <a:gd name="T4" fmla="*/ 243 w 256"/>
                <a:gd name="T5" fmla="*/ 221 h 367"/>
                <a:gd name="T6" fmla="*/ 233 w 256"/>
                <a:gd name="T7" fmla="*/ 291 h 367"/>
                <a:gd name="T8" fmla="*/ 222 w 256"/>
                <a:gd name="T9" fmla="*/ 360 h 367"/>
                <a:gd name="T10" fmla="*/ 218 w 256"/>
                <a:gd name="T11" fmla="*/ 366 h 367"/>
                <a:gd name="T12" fmla="*/ 212 w 256"/>
                <a:gd name="T13" fmla="*/ 367 h 367"/>
                <a:gd name="T14" fmla="*/ 206 w 256"/>
                <a:gd name="T15" fmla="*/ 367 h 367"/>
                <a:gd name="T16" fmla="*/ 201 w 256"/>
                <a:gd name="T17" fmla="*/ 366 h 367"/>
                <a:gd name="T18" fmla="*/ 0 w 256"/>
                <a:gd name="T19" fmla="*/ 265 h 367"/>
                <a:gd name="T20" fmla="*/ 35 w 256"/>
                <a:gd name="T21" fmla="*/ 0 h 367"/>
                <a:gd name="T22" fmla="*/ 37 w 256"/>
                <a:gd name="T23" fmla="*/ 2 h 367"/>
                <a:gd name="T24" fmla="*/ 43 w 256"/>
                <a:gd name="T25" fmla="*/ 3 h 367"/>
                <a:gd name="T26" fmla="*/ 54 w 256"/>
                <a:gd name="T27" fmla="*/ 8 h 367"/>
                <a:gd name="T28" fmla="*/ 67 w 256"/>
                <a:gd name="T29" fmla="*/ 12 h 367"/>
                <a:gd name="T30" fmla="*/ 82 w 256"/>
                <a:gd name="T31" fmla="*/ 18 h 367"/>
                <a:gd name="T32" fmla="*/ 99 w 256"/>
                <a:gd name="T33" fmla="*/ 23 h 367"/>
                <a:gd name="T34" fmla="*/ 118 w 256"/>
                <a:gd name="T35" fmla="*/ 31 h 367"/>
                <a:gd name="T36" fmla="*/ 137 w 256"/>
                <a:gd name="T37" fmla="*/ 38 h 367"/>
                <a:gd name="T38" fmla="*/ 157 w 256"/>
                <a:gd name="T39" fmla="*/ 45 h 367"/>
                <a:gd name="T40" fmla="*/ 176 w 256"/>
                <a:gd name="T41" fmla="*/ 52 h 367"/>
                <a:gd name="T42" fmla="*/ 195 w 256"/>
                <a:gd name="T43" fmla="*/ 60 h 367"/>
                <a:gd name="T44" fmla="*/ 212 w 256"/>
                <a:gd name="T45" fmla="*/ 67 h 367"/>
                <a:gd name="T46" fmla="*/ 228 w 256"/>
                <a:gd name="T47" fmla="*/ 73 h 367"/>
                <a:gd name="T48" fmla="*/ 241 w 256"/>
                <a:gd name="T49" fmla="*/ 77 h 367"/>
                <a:gd name="T50" fmla="*/ 250 w 256"/>
                <a:gd name="T51" fmla="*/ 81 h 367"/>
                <a:gd name="T52" fmla="*/ 256 w 256"/>
                <a:gd name="T53" fmla="*/ 84 h 36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56"/>
                <a:gd name="T82" fmla="*/ 0 h 367"/>
                <a:gd name="T83" fmla="*/ 256 w 256"/>
                <a:gd name="T84" fmla="*/ 367 h 36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56" h="367">
                  <a:moveTo>
                    <a:pt x="256" y="84"/>
                  </a:moveTo>
                  <a:lnTo>
                    <a:pt x="250" y="152"/>
                  </a:lnTo>
                  <a:lnTo>
                    <a:pt x="243" y="221"/>
                  </a:lnTo>
                  <a:lnTo>
                    <a:pt x="233" y="291"/>
                  </a:lnTo>
                  <a:lnTo>
                    <a:pt x="222" y="360"/>
                  </a:lnTo>
                  <a:lnTo>
                    <a:pt x="218" y="366"/>
                  </a:lnTo>
                  <a:lnTo>
                    <a:pt x="212" y="367"/>
                  </a:lnTo>
                  <a:lnTo>
                    <a:pt x="206" y="367"/>
                  </a:lnTo>
                  <a:lnTo>
                    <a:pt x="201" y="366"/>
                  </a:lnTo>
                  <a:lnTo>
                    <a:pt x="0" y="265"/>
                  </a:lnTo>
                  <a:lnTo>
                    <a:pt x="35" y="0"/>
                  </a:lnTo>
                  <a:lnTo>
                    <a:pt x="37" y="2"/>
                  </a:lnTo>
                  <a:lnTo>
                    <a:pt x="43" y="3"/>
                  </a:lnTo>
                  <a:lnTo>
                    <a:pt x="54" y="8"/>
                  </a:lnTo>
                  <a:lnTo>
                    <a:pt x="67" y="12"/>
                  </a:lnTo>
                  <a:lnTo>
                    <a:pt x="82" y="18"/>
                  </a:lnTo>
                  <a:lnTo>
                    <a:pt x="99" y="23"/>
                  </a:lnTo>
                  <a:lnTo>
                    <a:pt x="118" y="31"/>
                  </a:lnTo>
                  <a:lnTo>
                    <a:pt x="137" y="38"/>
                  </a:lnTo>
                  <a:lnTo>
                    <a:pt x="157" y="45"/>
                  </a:lnTo>
                  <a:lnTo>
                    <a:pt x="176" y="52"/>
                  </a:lnTo>
                  <a:lnTo>
                    <a:pt x="195" y="60"/>
                  </a:lnTo>
                  <a:lnTo>
                    <a:pt x="212" y="67"/>
                  </a:lnTo>
                  <a:lnTo>
                    <a:pt x="228" y="73"/>
                  </a:lnTo>
                  <a:lnTo>
                    <a:pt x="241" y="77"/>
                  </a:lnTo>
                  <a:lnTo>
                    <a:pt x="250" y="81"/>
                  </a:lnTo>
                  <a:lnTo>
                    <a:pt x="256" y="84"/>
                  </a:lnTo>
                  <a:close/>
                </a:path>
              </a:pathLst>
            </a:custGeom>
            <a:solidFill>
              <a:srgbClr val="000000"/>
            </a:solidFill>
            <a:ln w="9525">
              <a:noFill/>
              <a:round/>
              <a:headEnd/>
              <a:tailEnd/>
            </a:ln>
          </p:spPr>
          <p:txBody>
            <a:bodyPr/>
            <a:lstStyle/>
            <a:p>
              <a:endParaRPr lang="id-ID"/>
            </a:p>
          </p:txBody>
        </p:sp>
        <p:sp>
          <p:nvSpPr>
            <p:cNvPr id="55353" name="Freeform 409"/>
            <p:cNvSpPr>
              <a:spLocks/>
            </p:cNvSpPr>
            <p:nvPr/>
          </p:nvSpPr>
          <p:spPr bwMode="auto">
            <a:xfrm>
              <a:off x="5380" y="2682"/>
              <a:ext cx="69" cy="152"/>
            </a:xfrm>
            <a:custGeom>
              <a:avLst/>
              <a:gdLst>
                <a:gd name="T0" fmla="*/ 69 w 69"/>
                <a:gd name="T1" fmla="*/ 22 h 152"/>
                <a:gd name="T2" fmla="*/ 63 w 69"/>
                <a:gd name="T3" fmla="*/ 55 h 152"/>
                <a:gd name="T4" fmla="*/ 56 w 69"/>
                <a:gd name="T5" fmla="*/ 87 h 152"/>
                <a:gd name="T6" fmla="*/ 47 w 69"/>
                <a:gd name="T7" fmla="*/ 117 h 152"/>
                <a:gd name="T8" fmla="*/ 34 w 69"/>
                <a:gd name="T9" fmla="*/ 143 h 152"/>
                <a:gd name="T10" fmla="*/ 27 w 69"/>
                <a:gd name="T11" fmla="*/ 148 h 152"/>
                <a:gd name="T12" fmla="*/ 18 w 69"/>
                <a:gd name="T13" fmla="*/ 149 h 152"/>
                <a:gd name="T14" fmla="*/ 8 w 69"/>
                <a:gd name="T15" fmla="*/ 152 h 152"/>
                <a:gd name="T16" fmla="*/ 0 w 69"/>
                <a:gd name="T17" fmla="*/ 152 h 152"/>
                <a:gd name="T18" fmla="*/ 46 w 69"/>
                <a:gd name="T19" fmla="*/ 0 h 152"/>
                <a:gd name="T20" fmla="*/ 53 w 69"/>
                <a:gd name="T21" fmla="*/ 3 h 152"/>
                <a:gd name="T22" fmla="*/ 63 w 69"/>
                <a:gd name="T23" fmla="*/ 6 h 152"/>
                <a:gd name="T24" fmla="*/ 69 w 69"/>
                <a:gd name="T25" fmla="*/ 12 h 152"/>
                <a:gd name="T26" fmla="*/ 69 w 69"/>
                <a:gd name="T27" fmla="*/ 22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52"/>
                <a:gd name="T44" fmla="*/ 69 w 69"/>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52">
                  <a:moveTo>
                    <a:pt x="69" y="22"/>
                  </a:moveTo>
                  <a:lnTo>
                    <a:pt x="63" y="55"/>
                  </a:lnTo>
                  <a:lnTo>
                    <a:pt x="56" y="87"/>
                  </a:lnTo>
                  <a:lnTo>
                    <a:pt x="47" y="117"/>
                  </a:lnTo>
                  <a:lnTo>
                    <a:pt x="34" y="143"/>
                  </a:lnTo>
                  <a:lnTo>
                    <a:pt x="27" y="148"/>
                  </a:lnTo>
                  <a:lnTo>
                    <a:pt x="18" y="149"/>
                  </a:lnTo>
                  <a:lnTo>
                    <a:pt x="8" y="152"/>
                  </a:lnTo>
                  <a:lnTo>
                    <a:pt x="0" y="152"/>
                  </a:lnTo>
                  <a:lnTo>
                    <a:pt x="46" y="0"/>
                  </a:lnTo>
                  <a:lnTo>
                    <a:pt x="53" y="3"/>
                  </a:lnTo>
                  <a:lnTo>
                    <a:pt x="63" y="6"/>
                  </a:lnTo>
                  <a:lnTo>
                    <a:pt x="69" y="12"/>
                  </a:lnTo>
                  <a:lnTo>
                    <a:pt x="69" y="22"/>
                  </a:lnTo>
                  <a:close/>
                </a:path>
              </a:pathLst>
            </a:custGeom>
            <a:solidFill>
              <a:srgbClr val="D8D8D8"/>
            </a:solidFill>
            <a:ln w="9525">
              <a:noFill/>
              <a:round/>
              <a:headEnd/>
              <a:tailEnd/>
            </a:ln>
          </p:spPr>
          <p:txBody>
            <a:bodyPr/>
            <a:lstStyle/>
            <a:p>
              <a:endParaRPr lang="id-ID"/>
            </a:p>
          </p:txBody>
        </p:sp>
        <p:sp>
          <p:nvSpPr>
            <p:cNvPr id="55354" name="Freeform 410"/>
            <p:cNvSpPr>
              <a:spLocks/>
            </p:cNvSpPr>
            <p:nvPr/>
          </p:nvSpPr>
          <p:spPr bwMode="auto">
            <a:xfrm>
              <a:off x="3949" y="2711"/>
              <a:ext cx="134" cy="367"/>
            </a:xfrm>
            <a:custGeom>
              <a:avLst/>
              <a:gdLst>
                <a:gd name="T0" fmla="*/ 94 w 134"/>
                <a:gd name="T1" fmla="*/ 346 h 367"/>
                <a:gd name="T2" fmla="*/ 82 w 134"/>
                <a:gd name="T3" fmla="*/ 351 h 367"/>
                <a:gd name="T4" fmla="*/ 70 w 134"/>
                <a:gd name="T5" fmla="*/ 357 h 367"/>
                <a:gd name="T6" fmla="*/ 59 w 134"/>
                <a:gd name="T7" fmla="*/ 360 h 367"/>
                <a:gd name="T8" fmla="*/ 46 w 134"/>
                <a:gd name="T9" fmla="*/ 361 h 367"/>
                <a:gd name="T10" fmla="*/ 34 w 134"/>
                <a:gd name="T11" fmla="*/ 363 h 367"/>
                <a:gd name="T12" fmla="*/ 22 w 134"/>
                <a:gd name="T13" fmla="*/ 364 h 367"/>
                <a:gd name="T14" fmla="*/ 11 w 134"/>
                <a:gd name="T15" fmla="*/ 364 h 367"/>
                <a:gd name="T16" fmla="*/ 0 w 134"/>
                <a:gd name="T17" fmla="*/ 367 h 367"/>
                <a:gd name="T18" fmla="*/ 47 w 134"/>
                <a:gd name="T19" fmla="*/ 0 h 367"/>
                <a:gd name="T20" fmla="*/ 134 w 134"/>
                <a:gd name="T21" fmla="*/ 10 h 367"/>
                <a:gd name="T22" fmla="*/ 132 w 134"/>
                <a:gd name="T23" fmla="*/ 23 h 367"/>
                <a:gd name="T24" fmla="*/ 128 w 134"/>
                <a:gd name="T25" fmla="*/ 57 h 367"/>
                <a:gd name="T26" fmla="*/ 120 w 134"/>
                <a:gd name="T27" fmla="*/ 106 h 367"/>
                <a:gd name="T28" fmla="*/ 113 w 134"/>
                <a:gd name="T29" fmla="*/ 162 h 367"/>
                <a:gd name="T30" fmla="*/ 106 w 134"/>
                <a:gd name="T31" fmla="*/ 221 h 367"/>
                <a:gd name="T32" fmla="*/ 100 w 134"/>
                <a:gd name="T33" fmla="*/ 276 h 367"/>
                <a:gd name="T34" fmla="*/ 95 w 134"/>
                <a:gd name="T35" fmla="*/ 320 h 367"/>
                <a:gd name="T36" fmla="*/ 94 w 134"/>
                <a:gd name="T37" fmla="*/ 346 h 3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4"/>
                <a:gd name="T58" fmla="*/ 0 h 367"/>
                <a:gd name="T59" fmla="*/ 134 w 134"/>
                <a:gd name="T60" fmla="*/ 367 h 3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4" h="367">
                  <a:moveTo>
                    <a:pt x="94" y="346"/>
                  </a:moveTo>
                  <a:lnTo>
                    <a:pt x="82" y="351"/>
                  </a:lnTo>
                  <a:lnTo>
                    <a:pt x="70" y="357"/>
                  </a:lnTo>
                  <a:lnTo>
                    <a:pt x="59" y="360"/>
                  </a:lnTo>
                  <a:lnTo>
                    <a:pt x="46" y="361"/>
                  </a:lnTo>
                  <a:lnTo>
                    <a:pt x="34" y="363"/>
                  </a:lnTo>
                  <a:lnTo>
                    <a:pt x="22" y="364"/>
                  </a:lnTo>
                  <a:lnTo>
                    <a:pt x="11" y="364"/>
                  </a:lnTo>
                  <a:lnTo>
                    <a:pt x="0" y="367"/>
                  </a:lnTo>
                  <a:lnTo>
                    <a:pt x="47" y="0"/>
                  </a:lnTo>
                  <a:lnTo>
                    <a:pt x="134" y="10"/>
                  </a:lnTo>
                  <a:lnTo>
                    <a:pt x="132" y="23"/>
                  </a:lnTo>
                  <a:lnTo>
                    <a:pt x="128" y="57"/>
                  </a:lnTo>
                  <a:lnTo>
                    <a:pt x="120" y="106"/>
                  </a:lnTo>
                  <a:lnTo>
                    <a:pt x="113" y="162"/>
                  </a:lnTo>
                  <a:lnTo>
                    <a:pt x="106" y="221"/>
                  </a:lnTo>
                  <a:lnTo>
                    <a:pt x="100" y="276"/>
                  </a:lnTo>
                  <a:lnTo>
                    <a:pt x="95" y="320"/>
                  </a:lnTo>
                  <a:lnTo>
                    <a:pt x="94" y="346"/>
                  </a:lnTo>
                  <a:close/>
                </a:path>
              </a:pathLst>
            </a:custGeom>
            <a:solidFill>
              <a:srgbClr val="D8D8D8"/>
            </a:solidFill>
            <a:ln w="9525">
              <a:noFill/>
              <a:round/>
              <a:headEnd/>
              <a:tailEnd/>
            </a:ln>
          </p:spPr>
          <p:txBody>
            <a:bodyPr/>
            <a:lstStyle/>
            <a:p>
              <a:endParaRPr lang="id-ID"/>
            </a:p>
          </p:txBody>
        </p:sp>
        <p:sp>
          <p:nvSpPr>
            <p:cNvPr id="55355" name="Freeform 411"/>
            <p:cNvSpPr>
              <a:spLocks/>
            </p:cNvSpPr>
            <p:nvPr/>
          </p:nvSpPr>
          <p:spPr bwMode="auto">
            <a:xfrm>
              <a:off x="4071" y="2763"/>
              <a:ext cx="171" cy="250"/>
            </a:xfrm>
            <a:custGeom>
              <a:avLst/>
              <a:gdLst>
                <a:gd name="T0" fmla="*/ 171 w 171"/>
                <a:gd name="T1" fmla="*/ 38 h 250"/>
                <a:gd name="T2" fmla="*/ 163 w 171"/>
                <a:gd name="T3" fmla="*/ 84 h 250"/>
                <a:gd name="T4" fmla="*/ 155 w 171"/>
                <a:gd name="T5" fmla="*/ 130 h 250"/>
                <a:gd name="T6" fmla="*/ 149 w 171"/>
                <a:gd name="T7" fmla="*/ 177 h 250"/>
                <a:gd name="T8" fmla="*/ 144 w 171"/>
                <a:gd name="T9" fmla="*/ 223 h 250"/>
                <a:gd name="T10" fmla="*/ 127 w 171"/>
                <a:gd name="T11" fmla="*/ 227 h 250"/>
                <a:gd name="T12" fmla="*/ 109 w 171"/>
                <a:gd name="T13" fmla="*/ 230 h 250"/>
                <a:gd name="T14" fmla="*/ 91 w 171"/>
                <a:gd name="T15" fmla="*/ 234 h 250"/>
                <a:gd name="T16" fmla="*/ 72 w 171"/>
                <a:gd name="T17" fmla="*/ 237 h 250"/>
                <a:gd name="T18" fmla="*/ 54 w 171"/>
                <a:gd name="T19" fmla="*/ 240 h 250"/>
                <a:gd name="T20" fmla="*/ 35 w 171"/>
                <a:gd name="T21" fmla="*/ 244 h 250"/>
                <a:gd name="T22" fmla="*/ 17 w 171"/>
                <a:gd name="T23" fmla="*/ 247 h 250"/>
                <a:gd name="T24" fmla="*/ 0 w 171"/>
                <a:gd name="T25" fmla="*/ 250 h 250"/>
                <a:gd name="T26" fmla="*/ 4 w 171"/>
                <a:gd name="T27" fmla="*/ 198 h 250"/>
                <a:gd name="T28" fmla="*/ 29 w 171"/>
                <a:gd name="T29" fmla="*/ 0 h 250"/>
                <a:gd name="T30" fmla="*/ 166 w 171"/>
                <a:gd name="T31" fmla="*/ 33 h 250"/>
                <a:gd name="T32" fmla="*/ 171 w 171"/>
                <a:gd name="T33" fmla="*/ 38 h 25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1"/>
                <a:gd name="T52" fmla="*/ 0 h 250"/>
                <a:gd name="T53" fmla="*/ 171 w 171"/>
                <a:gd name="T54" fmla="*/ 250 h 25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1" h="250">
                  <a:moveTo>
                    <a:pt x="171" y="38"/>
                  </a:moveTo>
                  <a:lnTo>
                    <a:pt x="163" y="84"/>
                  </a:lnTo>
                  <a:lnTo>
                    <a:pt x="155" y="130"/>
                  </a:lnTo>
                  <a:lnTo>
                    <a:pt x="149" y="177"/>
                  </a:lnTo>
                  <a:lnTo>
                    <a:pt x="144" y="223"/>
                  </a:lnTo>
                  <a:lnTo>
                    <a:pt x="127" y="227"/>
                  </a:lnTo>
                  <a:lnTo>
                    <a:pt x="109" y="230"/>
                  </a:lnTo>
                  <a:lnTo>
                    <a:pt x="91" y="234"/>
                  </a:lnTo>
                  <a:lnTo>
                    <a:pt x="72" y="237"/>
                  </a:lnTo>
                  <a:lnTo>
                    <a:pt x="54" y="240"/>
                  </a:lnTo>
                  <a:lnTo>
                    <a:pt x="35" y="244"/>
                  </a:lnTo>
                  <a:lnTo>
                    <a:pt x="17" y="247"/>
                  </a:lnTo>
                  <a:lnTo>
                    <a:pt x="0" y="250"/>
                  </a:lnTo>
                  <a:lnTo>
                    <a:pt x="4" y="198"/>
                  </a:lnTo>
                  <a:lnTo>
                    <a:pt x="29" y="0"/>
                  </a:lnTo>
                  <a:lnTo>
                    <a:pt x="166" y="33"/>
                  </a:lnTo>
                  <a:lnTo>
                    <a:pt x="171" y="38"/>
                  </a:lnTo>
                  <a:close/>
                </a:path>
              </a:pathLst>
            </a:custGeom>
            <a:solidFill>
              <a:srgbClr val="D8D8D8"/>
            </a:solidFill>
            <a:ln w="9525">
              <a:noFill/>
              <a:round/>
              <a:headEnd/>
              <a:tailEnd/>
            </a:ln>
          </p:spPr>
          <p:txBody>
            <a:bodyPr/>
            <a:lstStyle/>
            <a:p>
              <a:endParaRPr lang="id-ID"/>
            </a:p>
          </p:txBody>
        </p:sp>
        <p:sp>
          <p:nvSpPr>
            <p:cNvPr id="55356" name="Freeform 412"/>
            <p:cNvSpPr>
              <a:spLocks/>
            </p:cNvSpPr>
            <p:nvPr/>
          </p:nvSpPr>
          <p:spPr bwMode="auto">
            <a:xfrm>
              <a:off x="5228" y="2785"/>
              <a:ext cx="378" cy="302"/>
            </a:xfrm>
            <a:custGeom>
              <a:avLst/>
              <a:gdLst>
                <a:gd name="T0" fmla="*/ 378 w 378"/>
                <a:gd name="T1" fmla="*/ 68 h 302"/>
                <a:gd name="T2" fmla="*/ 103 w 378"/>
                <a:gd name="T3" fmla="*/ 302 h 302"/>
                <a:gd name="T4" fmla="*/ 90 w 378"/>
                <a:gd name="T5" fmla="*/ 298 h 302"/>
                <a:gd name="T6" fmla="*/ 77 w 378"/>
                <a:gd name="T7" fmla="*/ 293 h 302"/>
                <a:gd name="T8" fmla="*/ 64 w 378"/>
                <a:gd name="T9" fmla="*/ 289 h 302"/>
                <a:gd name="T10" fmla="*/ 52 w 378"/>
                <a:gd name="T11" fmla="*/ 283 h 302"/>
                <a:gd name="T12" fmla="*/ 39 w 378"/>
                <a:gd name="T13" fmla="*/ 277 h 302"/>
                <a:gd name="T14" fmla="*/ 26 w 378"/>
                <a:gd name="T15" fmla="*/ 270 h 302"/>
                <a:gd name="T16" fmla="*/ 13 w 378"/>
                <a:gd name="T17" fmla="*/ 266 h 302"/>
                <a:gd name="T18" fmla="*/ 0 w 378"/>
                <a:gd name="T19" fmla="*/ 260 h 302"/>
                <a:gd name="T20" fmla="*/ 2 w 378"/>
                <a:gd name="T21" fmla="*/ 253 h 302"/>
                <a:gd name="T22" fmla="*/ 6 w 378"/>
                <a:gd name="T23" fmla="*/ 248 h 302"/>
                <a:gd name="T24" fmla="*/ 10 w 378"/>
                <a:gd name="T25" fmla="*/ 247 h 302"/>
                <a:gd name="T26" fmla="*/ 16 w 378"/>
                <a:gd name="T27" fmla="*/ 246 h 302"/>
                <a:gd name="T28" fmla="*/ 21 w 378"/>
                <a:gd name="T29" fmla="*/ 247 h 302"/>
                <a:gd name="T30" fmla="*/ 27 w 378"/>
                <a:gd name="T31" fmla="*/ 247 h 302"/>
                <a:gd name="T32" fmla="*/ 32 w 378"/>
                <a:gd name="T33" fmla="*/ 247 h 302"/>
                <a:gd name="T34" fmla="*/ 36 w 378"/>
                <a:gd name="T35" fmla="*/ 246 h 302"/>
                <a:gd name="T36" fmla="*/ 46 w 378"/>
                <a:gd name="T37" fmla="*/ 238 h 302"/>
                <a:gd name="T38" fmla="*/ 58 w 378"/>
                <a:gd name="T39" fmla="*/ 233 h 302"/>
                <a:gd name="T40" fmla="*/ 69 w 378"/>
                <a:gd name="T41" fmla="*/ 227 h 302"/>
                <a:gd name="T42" fmla="*/ 80 w 378"/>
                <a:gd name="T43" fmla="*/ 221 h 302"/>
                <a:gd name="T44" fmla="*/ 90 w 378"/>
                <a:gd name="T45" fmla="*/ 214 h 302"/>
                <a:gd name="T46" fmla="*/ 98 w 378"/>
                <a:gd name="T47" fmla="*/ 205 h 302"/>
                <a:gd name="T48" fmla="*/ 105 w 378"/>
                <a:gd name="T49" fmla="*/ 194 h 302"/>
                <a:gd name="T50" fmla="*/ 109 w 378"/>
                <a:gd name="T51" fmla="*/ 178 h 302"/>
                <a:gd name="T52" fmla="*/ 109 w 378"/>
                <a:gd name="T53" fmla="*/ 156 h 302"/>
                <a:gd name="T54" fmla="*/ 104 w 378"/>
                <a:gd name="T55" fmla="*/ 136 h 302"/>
                <a:gd name="T56" fmla="*/ 99 w 378"/>
                <a:gd name="T57" fmla="*/ 118 h 302"/>
                <a:gd name="T58" fmla="*/ 105 w 378"/>
                <a:gd name="T59" fmla="*/ 100 h 302"/>
                <a:gd name="T60" fmla="*/ 110 w 378"/>
                <a:gd name="T61" fmla="*/ 97 h 302"/>
                <a:gd name="T62" fmla="*/ 115 w 378"/>
                <a:gd name="T63" fmla="*/ 95 h 302"/>
                <a:gd name="T64" fmla="*/ 121 w 378"/>
                <a:gd name="T65" fmla="*/ 92 h 302"/>
                <a:gd name="T66" fmla="*/ 126 w 378"/>
                <a:gd name="T67" fmla="*/ 91 h 302"/>
                <a:gd name="T68" fmla="*/ 130 w 378"/>
                <a:gd name="T69" fmla="*/ 88 h 302"/>
                <a:gd name="T70" fmla="*/ 135 w 378"/>
                <a:gd name="T71" fmla="*/ 85 h 302"/>
                <a:gd name="T72" fmla="*/ 139 w 378"/>
                <a:gd name="T73" fmla="*/ 81 h 302"/>
                <a:gd name="T74" fmla="*/ 141 w 378"/>
                <a:gd name="T75" fmla="*/ 74 h 302"/>
                <a:gd name="T76" fmla="*/ 149 w 378"/>
                <a:gd name="T77" fmla="*/ 74 h 302"/>
                <a:gd name="T78" fmla="*/ 159 w 378"/>
                <a:gd name="T79" fmla="*/ 74 h 302"/>
                <a:gd name="T80" fmla="*/ 167 w 378"/>
                <a:gd name="T81" fmla="*/ 74 h 302"/>
                <a:gd name="T82" fmla="*/ 177 w 378"/>
                <a:gd name="T83" fmla="*/ 74 h 302"/>
                <a:gd name="T84" fmla="*/ 185 w 378"/>
                <a:gd name="T85" fmla="*/ 71 h 302"/>
                <a:gd name="T86" fmla="*/ 192 w 378"/>
                <a:gd name="T87" fmla="*/ 66 h 302"/>
                <a:gd name="T88" fmla="*/ 198 w 378"/>
                <a:gd name="T89" fmla="*/ 61 h 302"/>
                <a:gd name="T90" fmla="*/ 203 w 378"/>
                <a:gd name="T91" fmla="*/ 49 h 302"/>
                <a:gd name="T92" fmla="*/ 221 w 378"/>
                <a:gd name="T93" fmla="*/ 0 h 302"/>
                <a:gd name="T94" fmla="*/ 378 w 378"/>
                <a:gd name="T95" fmla="*/ 68 h 3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78"/>
                <a:gd name="T145" fmla="*/ 0 h 302"/>
                <a:gd name="T146" fmla="*/ 378 w 378"/>
                <a:gd name="T147" fmla="*/ 302 h 3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78" h="302">
                  <a:moveTo>
                    <a:pt x="378" y="68"/>
                  </a:moveTo>
                  <a:lnTo>
                    <a:pt x="103" y="302"/>
                  </a:lnTo>
                  <a:lnTo>
                    <a:pt x="90" y="298"/>
                  </a:lnTo>
                  <a:lnTo>
                    <a:pt x="77" y="293"/>
                  </a:lnTo>
                  <a:lnTo>
                    <a:pt x="64" y="289"/>
                  </a:lnTo>
                  <a:lnTo>
                    <a:pt x="52" y="283"/>
                  </a:lnTo>
                  <a:lnTo>
                    <a:pt x="39" y="277"/>
                  </a:lnTo>
                  <a:lnTo>
                    <a:pt x="26" y="270"/>
                  </a:lnTo>
                  <a:lnTo>
                    <a:pt x="13" y="266"/>
                  </a:lnTo>
                  <a:lnTo>
                    <a:pt x="0" y="260"/>
                  </a:lnTo>
                  <a:lnTo>
                    <a:pt x="2" y="253"/>
                  </a:lnTo>
                  <a:lnTo>
                    <a:pt x="6" y="248"/>
                  </a:lnTo>
                  <a:lnTo>
                    <a:pt x="10" y="247"/>
                  </a:lnTo>
                  <a:lnTo>
                    <a:pt x="16" y="246"/>
                  </a:lnTo>
                  <a:lnTo>
                    <a:pt x="21" y="247"/>
                  </a:lnTo>
                  <a:lnTo>
                    <a:pt x="27" y="247"/>
                  </a:lnTo>
                  <a:lnTo>
                    <a:pt x="32" y="247"/>
                  </a:lnTo>
                  <a:lnTo>
                    <a:pt x="36" y="246"/>
                  </a:lnTo>
                  <a:lnTo>
                    <a:pt x="46" y="238"/>
                  </a:lnTo>
                  <a:lnTo>
                    <a:pt x="58" y="233"/>
                  </a:lnTo>
                  <a:lnTo>
                    <a:pt x="69" y="227"/>
                  </a:lnTo>
                  <a:lnTo>
                    <a:pt x="80" y="221"/>
                  </a:lnTo>
                  <a:lnTo>
                    <a:pt x="90" y="214"/>
                  </a:lnTo>
                  <a:lnTo>
                    <a:pt x="98" y="205"/>
                  </a:lnTo>
                  <a:lnTo>
                    <a:pt x="105" y="194"/>
                  </a:lnTo>
                  <a:lnTo>
                    <a:pt x="109" y="178"/>
                  </a:lnTo>
                  <a:lnTo>
                    <a:pt x="109" y="156"/>
                  </a:lnTo>
                  <a:lnTo>
                    <a:pt x="104" y="136"/>
                  </a:lnTo>
                  <a:lnTo>
                    <a:pt x="99" y="118"/>
                  </a:lnTo>
                  <a:lnTo>
                    <a:pt x="105" y="100"/>
                  </a:lnTo>
                  <a:lnTo>
                    <a:pt x="110" y="97"/>
                  </a:lnTo>
                  <a:lnTo>
                    <a:pt x="115" y="95"/>
                  </a:lnTo>
                  <a:lnTo>
                    <a:pt x="121" y="92"/>
                  </a:lnTo>
                  <a:lnTo>
                    <a:pt x="126" y="91"/>
                  </a:lnTo>
                  <a:lnTo>
                    <a:pt x="130" y="88"/>
                  </a:lnTo>
                  <a:lnTo>
                    <a:pt x="135" y="85"/>
                  </a:lnTo>
                  <a:lnTo>
                    <a:pt x="139" y="81"/>
                  </a:lnTo>
                  <a:lnTo>
                    <a:pt x="141" y="74"/>
                  </a:lnTo>
                  <a:lnTo>
                    <a:pt x="149" y="74"/>
                  </a:lnTo>
                  <a:lnTo>
                    <a:pt x="159" y="74"/>
                  </a:lnTo>
                  <a:lnTo>
                    <a:pt x="167" y="74"/>
                  </a:lnTo>
                  <a:lnTo>
                    <a:pt x="177" y="74"/>
                  </a:lnTo>
                  <a:lnTo>
                    <a:pt x="185" y="71"/>
                  </a:lnTo>
                  <a:lnTo>
                    <a:pt x="192" y="66"/>
                  </a:lnTo>
                  <a:lnTo>
                    <a:pt x="198" y="61"/>
                  </a:lnTo>
                  <a:lnTo>
                    <a:pt x="203" y="49"/>
                  </a:lnTo>
                  <a:lnTo>
                    <a:pt x="221" y="0"/>
                  </a:lnTo>
                  <a:lnTo>
                    <a:pt x="378" y="68"/>
                  </a:lnTo>
                  <a:close/>
                </a:path>
              </a:pathLst>
            </a:custGeom>
            <a:solidFill>
              <a:srgbClr val="A81900"/>
            </a:solidFill>
            <a:ln w="9525">
              <a:noFill/>
              <a:round/>
              <a:headEnd/>
              <a:tailEnd/>
            </a:ln>
          </p:spPr>
          <p:txBody>
            <a:bodyPr/>
            <a:lstStyle/>
            <a:p>
              <a:endParaRPr lang="id-ID"/>
            </a:p>
          </p:txBody>
        </p:sp>
        <p:sp>
          <p:nvSpPr>
            <p:cNvPr id="55357" name="Freeform 413"/>
            <p:cNvSpPr>
              <a:spLocks/>
            </p:cNvSpPr>
            <p:nvPr/>
          </p:nvSpPr>
          <p:spPr bwMode="auto">
            <a:xfrm>
              <a:off x="5112" y="2844"/>
              <a:ext cx="117" cy="106"/>
            </a:xfrm>
            <a:custGeom>
              <a:avLst/>
              <a:gdLst>
                <a:gd name="T0" fmla="*/ 117 w 117"/>
                <a:gd name="T1" fmla="*/ 51 h 106"/>
                <a:gd name="T2" fmla="*/ 108 w 117"/>
                <a:gd name="T3" fmla="*/ 61 h 106"/>
                <a:gd name="T4" fmla="*/ 103 w 117"/>
                <a:gd name="T5" fmla="*/ 75 h 106"/>
                <a:gd name="T6" fmla="*/ 98 w 117"/>
                <a:gd name="T7" fmla="*/ 90 h 106"/>
                <a:gd name="T8" fmla="*/ 95 w 117"/>
                <a:gd name="T9" fmla="*/ 106 h 106"/>
                <a:gd name="T10" fmla="*/ 85 w 117"/>
                <a:gd name="T11" fmla="*/ 101 h 106"/>
                <a:gd name="T12" fmla="*/ 74 w 117"/>
                <a:gd name="T13" fmla="*/ 97 h 106"/>
                <a:gd name="T14" fmla="*/ 63 w 117"/>
                <a:gd name="T15" fmla="*/ 91 h 106"/>
                <a:gd name="T16" fmla="*/ 51 w 117"/>
                <a:gd name="T17" fmla="*/ 85 h 106"/>
                <a:gd name="T18" fmla="*/ 41 w 117"/>
                <a:gd name="T19" fmla="*/ 80 h 106"/>
                <a:gd name="T20" fmla="*/ 28 w 117"/>
                <a:gd name="T21" fmla="*/ 74 h 106"/>
                <a:gd name="T22" fmla="*/ 16 w 117"/>
                <a:gd name="T23" fmla="*/ 68 h 106"/>
                <a:gd name="T24" fmla="*/ 3 w 117"/>
                <a:gd name="T25" fmla="*/ 62 h 106"/>
                <a:gd name="T26" fmla="*/ 0 w 117"/>
                <a:gd name="T27" fmla="*/ 46 h 106"/>
                <a:gd name="T28" fmla="*/ 0 w 117"/>
                <a:gd name="T29" fmla="*/ 30 h 106"/>
                <a:gd name="T30" fmla="*/ 3 w 117"/>
                <a:gd name="T31" fmla="*/ 16 h 106"/>
                <a:gd name="T32" fmla="*/ 5 w 117"/>
                <a:gd name="T33" fmla="*/ 0 h 106"/>
                <a:gd name="T34" fmla="*/ 19 w 117"/>
                <a:gd name="T35" fmla="*/ 4 h 106"/>
                <a:gd name="T36" fmla="*/ 34 w 117"/>
                <a:gd name="T37" fmla="*/ 10 h 106"/>
                <a:gd name="T38" fmla="*/ 48 w 117"/>
                <a:gd name="T39" fmla="*/ 16 h 106"/>
                <a:gd name="T40" fmla="*/ 62 w 117"/>
                <a:gd name="T41" fmla="*/ 23 h 106"/>
                <a:gd name="T42" fmla="*/ 75 w 117"/>
                <a:gd name="T43" fmla="*/ 30 h 106"/>
                <a:gd name="T44" fmla="*/ 89 w 117"/>
                <a:gd name="T45" fmla="*/ 38 h 106"/>
                <a:gd name="T46" fmla="*/ 103 w 117"/>
                <a:gd name="T47" fmla="*/ 44 h 106"/>
                <a:gd name="T48" fmla="*/ 117 w 117"/>
                <a:gd name="T49" fmla="*/ 51 h 1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7"/>
                <a:gd name="T76" fmla="*/ 0 h 106"/>
                <a:gd name="T77" fmla="*/ 117 w 117"/>
                <a:gd name="T78" fmla="*/ 106 h 1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7" h="106">
                  <a:moveTo>
                    <a:pt x="117" y="51"/>
                  </a:moveTo>
                  <a:lnTo>
                    <a:pt x="108" y="61"/>
                  </a:lnTo>
                  <a:lnTo>
                    <a:pt x="103" y="75"/>
                  </a:lnTo>
                  <a:lnTo>
                    <a:pt x="98" y="90"/>
                  </a:lnTo>
                  <a:lnTo>
                    <a:pt x="95" y="106"/>
                  </a:lnTo>
                  <a:lnTo>
                    <a:pt x="85" y="101"/>
                  </a:lnTo>
                  <a:lnTo>
                    <a:pt x="74" y="97"/>
                  </a:lnTo>
                  <a:lnTo>
                    <a:pt x="63" y="91"/>
                  </a:lnTo>
                  <a:lnTo>
                    <a:pt x="51" y="85"/>
                  </a:lnTo>
                  <a:lnTo>
                    <a:pt x="41" y="80"/>
                  </a:lnTo>
                  <a:lnTo>
                    <a:pt x="28" y="74"/>
                  </a:lnTo>
                  <a:lnTo>
                    <a:pt x="16" y="68"/>
                  </a:lnTo>
                  <a:lnTo>
                    <a:pt x="3" y="62"/>
                  </a:lnTo>
                  <a:lnTo>
                    <a:pt x="0" y="46"/>
                  </a:lnTo>
                  <a:lnTo>
                    <a:pt x="0" y="30"/>
                  </a:lnTo>
                  <a:lnTo>
                    <a:pt x="3" y="16"/>
                  </a:lnTo>
                  <a:lnTo>
                    <a:pt x="5" y="0"/>
                  </a:lnTo>
                  <a:lnTo>
                    <a:pt x="19" y="4"/>
                  </a:lnTo>
                  <a:lnTo>
                    <a:pt x="34" y="10"/>
                  </a:lnTo>
                  <a:lnTo>
                    <a:pt x="48" y="16"/>
                  </a:lnTo>
                  <a:lnTo>
                    <a:pt x="62" y="23"/>
                  </a:lnTo>
                  <a:lnTo>
                    <a:pt x="75" y="30"/>
                  </a:lnTo>
                  <a:lnTo>
                    <a:pt x="89" y="38"/>
                  </a:lnTo>
                  <a:lnTo>
                    <a:pt x="103" y="44"/>
                  </a:lnTo>
                  <a:lnTo>
                    <a:pt x="117" y="51"/>
                  </a:lnTo>
                  <a:close/>
                </a:path>
              </a:pathLst>
            </a:custGeom>
            <a:solidFill>
              <a:srgbClr val="FFFFFF"/>
            </a:solidFill>
            <a:ln w="9525">
              <a:noFill/>
              <a:round/>
              <a:headEnd/>
              <a:tailEnd/>
            </a:ln>
          </p:spPr>
          <p:txBody>
            <a:bodyPr/>
            <a:lstStyle/>
            <a:p>
              <a:endParaRPr lang="id-ID"/>
            </a:p>
          </p:txBody>
        </p:sp>
        <p:sp>
          <p:nvSpPr>
            <p:cNvPr id="55358" name="Freeform 414"/>
            <p:cNvSpPr>
              <a:spLocks/>
            </p:cNvSpPr>
            <p:nvPr/>
          </p:nvSpPr>
          <p:spPr bwMode="auto">
            <a:xfrm>
              <a:off x="4664" y="2848"/>
              <a:ext cx="288" cy="290"/>
            </a:xfrm>
            <a:custGeom>
              <a:avLst/>
              <a:gdLst>
                <a:gd name="T0" fmla="*/ 265 w 288"/>
                <a:gd name="T1" fmla="*/ 102 h 290"/>
                <a:gd name="T2" fmla="*/ 282 w 288"/>
                <a:gd name="T3" fmla="*/ 133 h 290"/>
                <a:gd name="T4" fmla="*/ 288 w 288"/>
                <a:gd name="T5" fmla="*/ 174 h 290"/>
                <a:gd name="T6" fmla="*/ 288 w 288"/>
                <a:gd name="T7" fmla="*/ 216 h 290"/>
                <a:gd name="T8" fmla="*/ 287 w 288"/>
                <a:gd name="T9" fmla="*/ 245 h 290"/>
                <a:gd name="T10" fmla="*/ 279 w 288"/>
                <a:gd name="T11" fmla="*/ 259 h 290"/>
                <a:gd name="T12" fmla="*/ 269 w 288"/>
                <a:gd name="T13" fmla="*/ 272 h 290"/>
                <a:gd name="T14" fmla="*/ 256 w 288"/>
                <a:gd name="T15" fmla="*/ 281 h 290"/>
                <a:gd name="T16" fmla="*/ 239 w 288"/>
                <a:gd name="T17" fmla="*/ 285 h 290"/>
                <a:gd name="T18" fmla="*/ 216 w 288"/>
                <a:gd name="T19" fmla="*/ 288 h 290"/>
                <a:gd name="T20" fmla="*/ 194 w 288"/>
                <a:gd name="T21" fmla="*/ 290 h 290"/>
                <a:gd name="T22" fmla="*/ 171 w 288"/>
                <a:gd name="T23" fmla="*/ 285 h 290"/>
                <a:gd name="T24" fmla="*/ 160 w 288"/>
                <a:gd name="T25" fmla="*/ 253 h 290"/>
                <a:gd name="T26" fmla="*/ 162 w 288"/>
                <a:gd name="T27" fmla="*/ 203 h 290"/>
                <a:gd name="T28" fmla="*/ 138 w 288"/>
                <a:gd name="T29" fmla="*/ 183 h 290"/>
                <a:gd name="T30" fmla="*/ 120 w 288"/>
                <a:gd name="T31" fmla="*/ 175 h 290"/>
                <a:gd name="T32" fmla="*/ 102 w 288"/>
                <a:gd name="T33" fmla="*/ 167 h 290"/>
                <a:gd name="T34" fmla="*/ 84 w 288"/>
                <a:gd name="T35" fmla="*/ 159 h 290"/>
                <a:gd name="T36" fmla="*/ 69 w 288"/>
                <a:gd name="T37" fmla="*/ 175 h 290"/>
                <a:gd name="T38" fmla="*/ 67 w 288"/>
                <a:gd name="T39" fmla="*/ 214 h 290"/>
                <a:gd name="T40" fmla="*/ 55 w 288"/>
                <a:gd name="T41" fmla="*/ 227 h 290"/>
                <a:gd name="T42" fmla="*/ 33 w 288"/>
                <a:gd name="T43" fmla="*/ 209 h 290"/>
                <a:gd name="T44" fmla="*/ 15 w 288"/>
                <a:gd name="T45" fmla="*/ 183 h 290"/>
                <a:gd name="T46" fmla="*/ 5 w 288"/>
                <a:gd name="T47" fmla="*/ 154 h 290"/>
                <a:gd name="T48" fmla="*/ 0 w 288"/>
                <a:gd name="T49" fmla="*/ 109 h 290"/>
                <a:gd name="T50" fmla="*/ 9 w 288"/>
                <a:gd name="T51" fmla="*/ 50 h 290"/>
                <a:gd name="T52" fmla="*/ 23 w 288"/>
                <a:gd name="T53" fmla="*/ 12 h 290"/>
                <a:gd name="T54" fmla="*/ 37 w 288"/>
                <a:gd name="T55" fmla="*/ 3 h 290"/>
                <a:gd name="T56" fmla="*/ 57 w 288"/>
                <a:gd name="T57" fmla="*/ 6 h 290"/>
                <a:gd name="T58" fmla="*/ 82 w 288"/>
                <a:gd name="T59" fmla="*/ 19 h 290"/>
                <a:gd name="T60" fmla="*/ 107 w 288"/>
                <a:gd name="T61" fmla="*/ 31 h 290"/>
                <a:gd name="T62" fmla="*/ 133 w 288"/>
                <a:gd name="T63" fmla="*/ 42 h 290"/>
                <a:gd name="T64" fmla="*/ 159 w 288"/>
                <a:gd name="T65" fmla="*/ 54 h 290"/>
                <a:gd name="T66" fmla="*/ 185 w 288"/>
                <a:gd name="T67" fmla="*/ 64 h 290"/>
                <a:gd name="T68" fmla="*/ 212 w 288"/>
                <a:gd name="T69" fmla="*/ 76 h 290"/>
                <a:gd name="T70" fmla="*/ 238 w 288"/>
                <a:gd name="T71" fmla="*/ 86 h 2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8"/>
                <a:gd name="T109" fmla="*/ 0 h 290"/>
                <a:gd name="T110" fmla="*/ 288 w 288"/>
                <a:gd name="T111" fmla="*/ 290 h 2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8" h="290">
                  <a:moveTo>
                    <a:pt x="251" y="90"/>
                  </a:moveTo>
                  <a:lnTo>
                    <a:pt x="265" y="102"/>
                  </a:lnTo>
                  <a:lnTo>
                    <a:pt x="276" y="116"/>
                  </a:lnTo>
                  <a:lnTo>
                    <a:pt x="282" y="133"/>
                  </a:lnTo>
                  <a:lnTo>
                    <a:pt x="285" y="152"/>
                  </a:lnTo>
                  <a:lnTo>
                    <a:pt x="288" y="174"/>
                  </a:lnTo>
                  <a:lnTo>
                    <a:pt x="288" y="194"/>
                  </a:lnTo>
                  <a:lnTo>
                    <a:pt x="288" y="216"/>
                  </a:lnTo>
                  <a:lnTo>
                    <a:pt x="288" y="236"/>
                  </a:lnTo>
                  <a:lnTo>
                    <a:pt x="287" y="245"/>
                  </a:lnTo>
                  <a:lnTo>
                    <a:pt x="283" y="252"/>
                  </a:lnTo>
                  <a:lnTo>
                    <a:pt x="279" y="259"/>
                  </a:lnTo>
                  <a:lnTo>
                    <a:pt x="275" y="266"/>
                  </a:lnTo>
                  <a:lnTo>
                    <a:pt x="269" y="272"/>
                  </a:lnTo>
                  <a:lnTo>
                    <a:pt x="263" y="277"/>
                  </a:lnTo>
                  <a:lnTo>
                    <a:pt x="256" y="281"/>
                  </a:lnTo>
                  <a:lnTo>
                    <a:pt x="250" y="284"/>
                  </a:lnTo>
                  <a:lnTo>
                    <a:pt x="239" y="285"/>
                  </a:lnTo>
                  <a:lnTo>
                    <a:pt x="228" y="287"/>
                  </a:lnTo>
                  <a:lnTo>
                    <a:pt x="216" y="288"/>
                  </a:lnTo>
                  <a:lnTo>
                    <a:pt x="206" y="290"/>
                  </a:lnTo>
                  <a:lnTo>
                    <a:pt x="194" y="290"/>
                  </a:lnTo>
                  <a:lnTo>
                    <a:pt x="182" y="290"/>
                  </a:lnTo>
                  <a:lnTo>
                    <a:pt x="171" y="285"/>
                  </a:lnTo>
                  <a:lnTo>
                    <a:pt x="160" y="279"/>
                  </a:lnTo>
                  <a:lnTo>
                    <a:pt x="160" y="253"/>
                  </a:lnTo>
                  <a:lnTo>
                    <a:pt x="164" y="226"/>
                  </a:lnTo>
                  <a:lnTo>
                    <a:pt x="162" y="203"/>
                  </a:lnTo>
                  <a:lnTo>
                    <a:pt x="146" y="187"/>
                  </a:lnTo>
                  <a:lnTo>
                    <a:pt x="138" y="183"/>
                  </a:lnTo>
                  <a:lnTo>
                    <a:pt x="128" y="180"/>
                  </a:lnTo>
                  <a:lnTo>
                    <a:pt x="120" y="175"/>
                  </a:lnTo>
                  <a:lnTo>
                    <a:pt x="112" y="170"/>
                  </a:lnTo>
                  <a:lnTo>
                    <a:pt x="102" y="167"/>
                  </a:lnTo>
                  <a:lnTo>
                    <a:pt x="94" y="162"/>
                  </a:lnTo>
                  <a:lnTo>
                    <a:pt x="84" y="159"/>
                  </a:lnTo>
                  <a:lnTo>
                    <a:pt x="75" y="158"/>
                  </a:lnTo>
                  <a:lnTo>
                    <a:pt x="69" y="175"/>
                  </a:lnTo>
                  <a:lnTo>
                    <a:pt x="67" y="194"/>
                  </a:lnTo>
                  <a:lnTo>
                    <a:pt x="67" y="214"/>
                  </a:lnTo>
                  <a:lnTo>
                    <a:pt x="67" y="235"/>
                  </a:lnTo>
                  <a:lnTo>
                    <a:pt x="55" y="227"/>
                  </a:lnTo>
                  <a:lnTo>
                    <a:pt x="43" y="219"/>
                  </a:lnTo>
                  <a:lnTo>
                    <a:pt x="33" y="209"/>
                  </a:lnTo>
                  <a:lnTo>
                    <a:pt x="24" y="196"/>
                  </a:lnTo>
                  <a:lnTo>
                    <a:pt x="15" y="183"/>
                  </a:lnTo>
                  <a:lnTo>
                    <a:pt x="9" y="168"/>
                  </a:lnTo>
                  <a:lnTo>
                    <a:pt x="5" y="154"/>
                  </a:lnTo>
                  <a:lnTo>
                    <a:pt x="1" y="138"/>
                  </a:lnTo>
                  <a:lnTo>
                    <a:pt x="0" y="109"/>
                  </a:lnTo>
                  <a:lnTo>
                    <a:pt x="4" y="79"/>
                  </a:lnTo>
                  <a:lnTo>
                    <a:pt x="9" y="50"/>
                  </a:lnTo>
                  <a:lnTo>
                    <a:pt x="18" y="21"/>
                  </a:lnTo>
                  <a:lnTo>
                    <a:pt x="23" y="12"/>
                  </a:lnTo>
                  <a:lnTo>
                    <a:pt x="30" y="6"/>
                  </a:lnTo>
                  <a:lnTo>
                    <a:pt x="37" y="3"/>
                  </a:lnTo>
                  <a:lnTo>
                    <a:pt x="44" y="0"/>
                  </a:lnTo>
                  <a:lnTo>
                    <a:pt x="57" y="6"/>
                  </a:lnTo>
                  <a:lnTo>
                    <a:pt x="69" y="13"/>
                  </a:lnTo>
                  <a:lnTo>
                    <a:pt x="82" y="19"/>
                  </a:lnTo>
                  <a:lnTo>
                    <a:pt x="95" y="25"/>
                  </a:lnTo>
                  <a:lnTo>
                    <a:pt x="107" y="31"/>
                  </a:lnTo>
                  <a:lnTo>
                    <a:pt x="120" y="37"/>
                  </a:lnTo>
                  <a:lnTo>
                    <a:pt x="133" y="42"/>
                  </a:lnTo>
                  <a:lnTo>
                    <a:pt x="146" y="48"/>
                  </a:lnTo>
                  <a:lnTo>
                    <a:pt x="159" y="54"/>
                  </a:lnTo>
                  <a:lnTo>
                    <a:pt x="172" y="60"/>
                  </a:lnTo>
                  <a:lnTo>
                    <a:pt x="185" y="64"/>
                  </a:lnTo>
                  <a:lnTo>
                    <a:pt x="199" y="70"/>
                  </a:lnTo>
                  <a:lnTo>
                    <a:pt x="212" y="76"/>
                  </a:lnTo>
                  <a:lnTo>
                    <a:pt x="225" y="80"/>
                  </a:lnTo>
                  <a:lnTo>
                    <a:pt x="238" y="86"/>
                  </a:lnTo>
                  <a:lnTo>
                    <a:pt x="251" y="90"/>
                  </a:lnTo>
                  <a:close/>
                </a:path>
              </a:pathLst>
            </a:custGeom>
            <a:solidFill>
              <a:srgbClr val="007C7C"/>
            </a:solidFill>
            <a:ln w="9525">
              <a:noFill/>
              <a:round/>
              <a:headEnd/>
              <a:tailEnd/>
            </a:ln>
          </p:spPr>
          <p:txBody>
            <a:bodyPr/>
            <a:lstStyle/>
            <a:p>
              <a:endParaRPr lang="id-ID"/>
            </a:p>
          </p:txBody>
        </p:sp>
        <p:sp>
          <p:nvSpPr>
            <p:cNvPr id="55359" name="Freeform 415"/>
            <p:cNvSpPr>
              <a:spLocks/>
            </p:cNvSpPr>
            <p:nvPr/>
          </p:nvSpPr>
          <p:spPr bwMode="auto">
            <a:xfrm>
              <a:off x="4696" y="2867"/>
              <a:ext cx="234" cy="217"/>
            </a:xfrm>
            <a:custGeom>
              <a:avLst/>
              <a:gdLst>
                <a:gd name="T0" fmla="*/ 206 w 234"/>
                <a:gd name="T1" fmla="*/ 90 h 217"/>
                <a:gd name="T2" fmla="*/ 224 w 234"/>
                <a:gd name="T3" fmla="*/ 113 h 217"/>
                <a:gd name="T4" fmla="*/ 233 w 234"/>
                <a:gd name="T5" fmla="*/ 145 h 217"/>
                <a:gd name="T6" fmla="*/ 234 w 234"/>
                <a:gd name="T7" fmla="*/ 178 h 217"/>
                <a:gd name="T8" fmla="*/ 231 w 234"/>
                <a:gd name="T9" fmla="*/ 213 h 217"/>
                <a:gd name="T10" fmla="*/ 230 w 234"/>
                <a:gd name="T11" fmla="*/ 216 h 217"/>
                <a:gd name="T12" fmla="*/ 227 w 234"/>
                <a:gd name="T13" fmla="*/ 217 h 217"/>
                <a:gd name="T14" fmla="*/ 224 w 234"/>
                <a:gd name="T15" fmla="*/ 217 h 217"/>
                <a:gd name="T16" fmla="*/ 221 w 234"/>
                <a:gd name="T17" fmla="*/ 217 h 217"/>
                <a:gd name="T18" fmla="*/ 221 w 234"/>
                <a:gd name="T19" fmla="*/ 185 h 217"/>
                <a:gd name="T20" fmla="*/ 219 w 234"/>
                <a:gd name="T21" fmla="*/ 153 h 217"/>
                <a:gd name="T22" fmla="*/ 211 w 234"/>
                <a:gd name="T23" fmla="*/ 125 h 217"/>
                <a:gd name="T24" fmla="*/ 194 w 234"/>
                <a:gd name="T25" fmla="*/ 101 h 217"/>
                <a:gd name="T26" fmla="*/ 181 w 234"/>
                <a:gd name="T27" fmla="*/ 97 h 217"/>
                <a:gd name="T28" fmla="*/ 168 w 234"/>
                <a:gd name="T29" fmla="*/ 94 h 217"/>
                <a:gd name="T30" fmla="*/ 156 w 234"/>
                <a:gd name="T31" fmla="*/ 90 h 217"/>
                <a:gd name="T32" fmla="*/ 143 w 234"/>
                <a:gd name="T33" fmla="*/ 86 h 217"/>
                <a:gd name="T34" fmla="*/ 130 w 234"/>
                <a:gd name="T35" fmla="*/ 81 h 217"/>
                <a:gd name="T36" fmla="*/ 118 w 234"/>
                <a:gd name="T37" fmla="*/ 75 h 217"/>
                <a:gd name="T38" fmla="*/ 105 w 234"/>
                <a:gd name="T39" fmla="*/ 71 h 217"/>
                <a:gd name="T40" fmla="*/ 93 w 234"/>
                <a:gd name="T41" fmla="*/ 65 h 217"/>
                <a:gd name="T42" fmla="*/ 81 w 234"/>
                <a:gd name="T43" fmla="*/ 60 h 217"/>
                <a:gd name="T44" fmla="*/ 69 w 234"/>
                <a:gd name="T45" fmla="*/ 54 h 217"/>
                <a:gd name="T46" fmla="*/ 57 w 234"/>
                <a:gd name="T47" fmla="*/ 47 h 217"/>
                <a:gd name="T48" fmla="*/ 45 w 234"/>
                <a:gd name="T49" fmla="*/ 41 h 217"/>
                <a:gd name="T50" fmla="*/ 33 w 234"/>
                <a:gd name="T51" fmla="*/ 34 h 217"/>
                <a:gd name="T52" fmla="*/ 23 w 234"/>
                <a:gd name="T53" fmla="*/ 26 h 217"/>
                <a:gd name="T54" fmla="*/ 11 w 234"/>
                <a:gd name="T55" fmla="*/ 19 h 217"/>
                <a:gd name="T56" fmla="*/ 0 w 234"/>
                <a:gd name="T57" fmla="*/ 10 h 217"/>
                <a:gd name="T58" fmla="*/ 0 w 234"/>
                <a:gd name="T59" fmla="*/ 7 h 217"/>
                <a:gd name="T60" fmla="*/ 0 w 234"/>
                <a:gd name="T61" fmla="*/ 5 h 217"/>
                <a:gd name="T62" fmla="*/ 1 w 234"/>
                <a:gd name="T63" fmla="*/ 2 h 217"/>
                <a:gd name="T64" fmla="*/ 4 w 234"/>
                <a:gd name="T65" fmla="*/ 0 h 217"/>
                <a:gd name="T66" fmla="*/ 16 w 234"/>
                <a:gd name="T67" fmla="*/ 7 h 217"/>
                <a:gd name="T68" fmla="*/ 27 w 234"/>
                <a:gd name="T69" fmla="*/ 15 h 217"/>
                <a:gd name="T70" fmla="*/ 39 w 234"/>
                <a:gd name="T71" fmla="*/ 22 h 217"/>
                <a:gd name="T72" fmla="*/ 52 w 234"/>
                <a:gd name="T73" fmla="*/ 28 h 217"/>
                <a:gd name="T74" fmla="*/ 64 w 234"/>
                <a:gd name="T75" fmla="*/ 34 h 217"/>
                <a:gd name="T76" fmla="*/ 77 w 234"/>
                <a:gd name="T77" fmla="*/ 39 h 217"/>
                <a:gd name="T78" fmla="*/ 89 w 234"/>
                <a:gd name="T79" fmla="*/ 45 h 217"/>
                <a:gd name="T80" fmla="*/ 102 w 234"/>
                <a:gd name="T81" fmla="*/ 51 h 217"/>
                <a:gd name="T82" fmla="*/ 115 w 234"/>
                <a:gd name="T83" fmla="*/ 57 h 217"/>
                <a:gd name="T84" fmla="*/ 128 w 234"/>
                <a:gd name="T85" fmla="*/ 61 h 217"/>
                <a:gd name="T86" fmla="*/ 142 w 234"/>
                <a:gd name="T87" fmla="*/ 67 h 217"/>
                <a:gd name="T88" fmla="*/ 153 w 234"/>
                <a:gd name="T89" fmla="*/ 71 h 217"/>
                <a:gd name="T90" fmla="*/ 167 w 234"/>
                <a:gd name="T91" fmla="*/ 75 h 217"/>
                <a:gd name="T92" fmla="*/ 180 w 234"/>
                <a:gd name="T93" fmla="*/ 81 h 217"/>
                <a:gd name="T94" fmla="*/ 193 w 234"/>
                <a:gd name="T95" fmla="*/ 86 h 217"/>
                <a:gd name="T96" fmla="*/ 206 w 234"/>
                <a:gd name="T97" fmla="*/ 90 h 2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34"/>
                <a:gd name="T148" fmla="*/ 0 h 217"/>
                <a:gd name="T149" fmla="*/ 234 w 234"/>
                <a:gd name="T150" fmla="*/ 217 h 2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34" h="217">
                  <a:moveTo>
                    <a:pt x="206" y="90"/>
                  </a:moveTo>
                  <a:lnTo>
                    <a:pt x="224" y="113"/>
                  </a:lnTo>
                  <a:lnTo>
                    <a:pt x="233" y="145"/>
                  </a:lnTo>
                  <a:lnTo>
                    <a:pt x="234" y="178"/>
                  </a:lnTo>
                  <a:lnTo>
                    <a:pt x="231" y="213"/>
                  </a:lnTo>
                  <a:lnTo>
                    <a:pt x="230" y="216"/>
                  </a:lnTo>
                  <a:lnTo>
                    <a:pt x="227" y="217"/>
                  </a:lnTo>
                  <a:lnTo>
                    <a:pt x="224" y="217"/>
                  </a:lnTo>
                  <a:lnTo>
                    <a:pt x="221" y="217"/>
                  </a:lnTo>
                  <a:lnTo>
                    <a:pt x="221" y="185"/>
                  </a:lnTo>
                  <a:lnTo>
                    <a:pt x="219" y="153"/>
                  </a:lnTo>
                  <a:lnTo>
                    <a:pt x="211" y="125"/>
                  </a:lnTo>
                  <a:lnTo>
                    <a:pt x="194" y="101"/>
                  </a:lnTo>
                  <a:lnTo>
                    <a:pt x="181" y="97"/>
                  </a:lnTo>
                  <a:lnTo>
                    <a:pt x="168" y="94"/>
                  </a:lnTo>
                  <a:lnTo>
                    <a:pt x="156" y="90"/>
                  </a:lnTo>
                  <a:lnTo>
                    <a:pt x="143" y="86"/>
                  </a:lnTo>
                  <a:lnTo>
                    <a:pt x="130" y="81"/>
                  </a:lnTo>
                  <a:lnTo>
                    <a:pt x="118" y="75"/>
                  </a:lnTo>
                  <a:lnTo>
                    <a:pt x="105" y="71"/>
                  </a:lnTo>
                  <a:lnTo>
                    <a:pt x="93" y="65"/>
                  </a:lnTo>
                  <a:lnTo>
                    <a:pt x="81" y="60"/>
                  </a:lnTo>
                  <a:lnTo>
                    <a:pt x="69" y="54"/>
                  </a:lnTo>
                  <a:lnTo>
                    <a:pt x="57" y="47"/>
                  </a:lnTo>
                  <a:lnTo>
                    <a:pt x="45" y="41"/>
                  </a:lnTo>
                  <a:lnTo>
                    <a:pt x="33" y="34"/>
                  </a:lnTo>
                  <a:lnTo>
                    <a:pt x="23" y="26"/>
                  </a:lnTo>
                  <a:lnTo>
                    <a:pt x="11" y="19"/>
                  </a:lnTo>
                  <a:lnTo>
                    <a:pt x="0" y="10"/>
                  </a:lnTo>
                  <a:lnTo>
                    <a:pt x="0" y="7"/>
                  </a:lnTo>
                  <a:lnTo>
                    <a:pt x="0" y="5"/>
                  </a:lnTo>
                  <a:lnTo>
                    <a:pt x="1" y="2"/>
                  </a:lnTo>
                  <a:lnTo>
                    <a:pt x="4" y="0"/>
                  </a:lnTo>
                  <a:lnTo>
                    <a:pt x="16" y="7"/>
                  </a:lnTo>
                  <a:lnTo>
                    <a:pt x="27" y="15"/>
                  </a:lnTo>
                  <a:lnTo>
                    <a:pt x="39" y="22"/>
                  </a:lnTo>
                  <a:lnTo>
                    <a:pt x="52" y="28"/>
                  </a:lnTo>
                  <a:lnTo>
                    <a:pt x="64" y="34"/>
                  </a:lnTo>
                  <a:lnTo>
                    <a:pt x="77" y="39"/>
                  </a:lnTo>
                  <a:lnTo>
                    <a:pt x="89" y="45"/>
                  </a:lnTo>
                  <a:lnTo>
                    <a:pt x="102" y="51"/>
                  </a:lnTo>
                  <a:lnTo>
                    <a:pt x="115" y="57"/>
                  </a:lnTo>
                  <a:lnTo>
                    <a:pt x="128" y="61"/>
                  </a:lnTo>
                  <a:lnTo>
                    <a:pt x="142" y="67"/>
                  </a:lnTo>
                  <a:lnTo>
                    <a:pt x="153" y="71"/>
                  </a:lnTo>
                  <a:lnTo>
                    <a:pt x="167" y="75"/>
                  </a:lnTo>
                  <a:lnTo>
                    <a:pt x="180" y="81"/>
                  </a:lnTo>
                  <a:lnTo>
                    <a:pt x="193" y="86"/>
                  </a:lnTo>
                  <a:lnTo>
                    <a:pt x="206" y="90"/>
                  </a:lnTo>
                  <a:close/>
                </a:path>
              </a:pathLst>
            </a:custGeom>
            <a:solidFill>
              <a:srgbClr val="000000"/>
            </a:solidFill>
            <a:ln w="9525">
              <a:noFill/>
              <a:round/>
              <a:headEnd/>
              <a:tailEnd/>
            </a:ln>
          </p:spPr>
          <p:txBody>
            <a:bodyPr/>
            <a:lstStyle/>
            <a:p>
              <a:endParaRPr lang="id-ID"/>
            </a:p>
          </p:txBody>
        </p:sp>
        <p:sp>
          <p:nvSpPr>
            <p:cNvPr id="55360" name="Freeform 416"/>
            <p:cNvSpPr>
              <a:spLocks/>
            </p:cNvSpPr>
            <p:nvPr/>
          </p:nvSpPr>
          <p:spPr bwMode="auto">
            <a:xfrm>
              <a:off x="5228" y="2886"/>
              <a:ext cx="95" cy="120"/>
            </a:xfrm>
            <a:custGeom>
              <a:avLst/>
              <a:gdLst>
                <a:gd name="T0" fmla="*/ 67 w 95"/>
                <a:gd name="T1" fmla="*/ 104 h 120"/>
                <a:gd name="T2" fmla="*/ 61 w 95"/>
                <a:gd name="T3" fmla="*/ 107 h 120"/>
                <a:gd name="T4" fmla="*/ 55 w 95"/>
                <a:gd name="T5" fmla="*/ 108 h 120"/>
                <a:gd name="T6" fmla="*/ 48 w 95"/>
                <a:gd name="T7" fmla="*/ 110 h 120"/>
                <a:gd name="T8" fmla="*/ 42 w 95"/>
                <a:gd name="T9" fmla="*/ 111 h 120"/>
                <a:gd name="T10" fmla="*/ 36 w 95"/>
                <a:gd name="T11" fmla="*/ 113 h 120"/>
                <a:gd name="T12" fmla="*/ 29 w 95"/>
                <a:gd name="T13" fmla="*/ 114 h 120"/>
                <a:gd name="T14" fmla="*/ 23 w 95"/>
                <a:gd name="T15" fmla="*/ 117 h 120"/>
                <a:gd name="T16" fmla="*/ 17 w 95"/>
                <a:gd name="T17" fmla="*/ 120 h 120"/>
                <a:gd name="T18" fmla="*/ 19 w 95"/>
                <a:gd name="T19" fmla="*/ 103 h 120"/>
                <a:gd name="T20" fmla="*/ 15 w 95"/>
                <a:gd name="T21" fmla="*/ 85 h 120"/>
                <a:gd name="T22" fmla="*/ 8 w 95"/>
                <a:gd name="T23" fmla="*/ 69 h 120"/>
                <a:gd name="T24" fmla="*/ 0 w 95"/>
                <a:gd name="T25" fmla="*/ 55 h 120"/>
                <a:gd name="T26" fmla="*/ 1 w 95"/>
                <a:gd name="T27" fmla="*/ 46 h 120"/>
                <a:gd name="T28" fmla="*/ 3 w 95"/>
                <a:gd name="T29" fmla="*/ 39 h 120"/>
                <a:gd name="T30" fmla="*/ 7 w 95"/>
                <a:gd name="T31" fmla="*/ 32 h 120"/>
                <a:gd name="T32" fmla="*/ 11 w 95"/>
                <a:gd name="T33" fmla="*/ 25 h 120"/>
                <a:gd name="T34" fmla="*/ 17 w 95"/>
                <a:gd name="T35" fmla="*/ 19 h 120"/>
                <a:gd name="T36" fmla="*/ 23 w 95"/>
                <a:gd name="T37" fmla="*/ 15 h 120"/>
                <a:gd name="T38" fmla="*/ 29 w 95"/>
                <a:gd name="T39" fmla="*/ 12 h 120"/>
                <a:gd name="T40" fmla="*/ 35 w 95"/>
                <a:gd name="T41" fmla="*/ 9 h 120"/>
                <a:gd name="T42" fmla="*/ 33 w 95"/>
                <a:gd name="T43" fmla="*/ 17 h 120"/>
                <a:gd name="T44" fmla="*/ 30 w 95"/>
                <a:gd name="T45" fmla="*/ 28 h 120"/>
                <a:gd name="T46" fmla="*/ 29 w 95"/>
                <a:gd name="T47" fmla="*/ 38 h 120"/>
                <a:gd name="T48" fmla="*/ 33 w 95"/>
                <a:gd name="T49" fmla="*/ 46 h 120"/>
                <a:gd name="T50" fmla="*/ 40 w 95"/>
                <a:gd name="T51" fmla="*/ 42 h 120"/>
                <a:gd name="T52" fmla="*/ 46 w 95"/>
                <a:gd name="T53" fmla="*/ 38 h 120"/>
                <a:gd name="T54" fmla="*/ 52 w 95"/>
                <a:gd name="T55" fmla="*/ 30 h 120"/>
                <a:gd name="T56" fmla="*/ 58 w 95"/>
                <a:gd name="T57" fmla="*/ 25 h 120"/>
                <a:gd name="T58" fmla="*/ 63 w 95"/>
                <a:gd name="T59" fmla="*/ 17 h 120"/>
                <a:gd name="T60" fmla="*/ 69 w 95"/>
                <a:gd name="T61" fmla="*/ 12 h 120"/>
                <a:gd name="T62" fmla="*/ 74 w 95"/>
                <a:gd name="T63" fmla="*/ 4 h 120"/>
                <a:gd name="T64" fmla="*/ 82 w 95"/>
                <a:gd name="T65" fmla="*/ 0 h 120"/>
                <a:gd name="T66" fmla="*/ 82 w 95"/>
                <a:gd name="T67" fmla="*/ 13 h 120"/>
                <a:gd name="T68" fmla="*/ 85 w 95"/>
                <a:gd name="T69" fmla="*/ 28 h 120"/>
                <a:gd name="T70" fmla="*/ 90 w 95"/>
                <a:gd name="T71" fmla="*/ 42 h 120"/>
                <a:gd name="T72" fmla="*/ 94 w 95"/>
                <a:gd name="T73" fmla="*/ 55 h 120"/>
                <a:gd name="T74" fmla="*/ 95 w 95"/>
                <a:gd name="T75" fmla="*/ 69 h 120"/>
                <a:gd name="T76" fmla="*/ 92 w 95"/>
                <a:gd name="T77" fmla="*/ 82 h 120"/>
                <a:gd name="T78" fmla="*/ 84 w 95"/>
                <a:gd name="T79" fmla="*/ 94 h 120"/>
                <a:gd name="T80" fmla="*/ 67 w 95"/>
                <a:gd name="T81" fmla="*/ 104 h 12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5"/>
                <a:gd name="T124" fmla="*/ 0 h 120"/>
                <a:gd name="T125" fmla="*/ 95 w 95"/>
                <a:gd name="T126" fmla="*/ 120 h 12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5" h="120">
                  <a:moveTo>
                    <a:pt x="67" y="104"/>
                  </a:moveTo>
                  <a:lnTo>
                    <a:pt x="61" y="107"/>
                  </a:lnTo>
                  <a:lnTo>
                    <a:pt x="55" y="108"/>
                  </a:lnTo>
                  <a:lnTo>
                    <a:pt x="48" y="110"/>
                  </a:lnTo>
                  <a:lnTo>
                    <a:pt x="42" y="111"/>
                  </a:lnTo>
                  <a:lnTo>
                    <a:pt x="36" y="113"/>
                  </a:lnTo>
                  <a:lnTo>
                    <a:pt x="29" y="114"/>
                  </a:lnTo>
                  <a:lnTo>
                    <a:pt x="23" y="117"/>
                  </a:lnTo>
                  <a:lnTo>
                    <a:pt x="17" y="120"/>
                  </a:lnTo>
                  <a:lnTo>
                    <a:pt x="19" y="103"/>
                  </a:lnTo>
                  <a:lnTo>
                    <a:pt x="15" y="85"/>
                  </a:lnTo>
                  <a:lnTo>
                    <a:pt x="8" y="69"/>
                  </a:lnTo>
                  <a:lnTo>
                    <a:pt x="0" y="55"/>
                  </a:lnTo>
                  <a:lnTo>
                    <a:pt x="1" y="46"/>
                  </a:lnTo>
                  <a:lnTo>
                    <a:pt x="3" y="39"/>
                  </a:lnTo>
                  <a:lnTo>
                    <a:pt x="7" y="32"/>
                  </a:lnTo>
                  <a:lnTo>
                    <a:pt x="11" y="25"/>
                  </a:lnTo>
                  <a:lnTo>
                    <a:pt x="17" y="19"/>
                  </a:lnTo>
                  <a:lnTo>
                    <a:pt x="23" y="15"/>
                  </a:lnTo>
                  <a:lnTo>
                    <a:pt x="29" y="12"/>
                  </a:lnTo>
                  <a:lnTo>
                    <a:pt x="35" y="9"/>
                  </a:lnTo>
                  <a:lnTo>
                    <a:pt x="33" y="17"/>
                  </a:lnTo>
                  <a:lnTo>
                    <a:pt x="30" y="28"/>
                  </a:lnTo>
                  <a:lnTo>
                    <a:pt x="29" y="38"/>
                  </a:lnTo>
                  <a:lnTo>
                    <a:pt x="33" y="46"/>
                  </a:lnTo>
                  <a:lnTo>
                    <a:pt x="40" y="42"/>
                  </a:lnTo>
                  <a:lnTo>
                    <a:pt x="46" y="38"/>
                  </a:lnTo>
                  <a:lnTo>
                    <a:pt x="52" y="30"/>
                  </a:lnTo>
                  <a:lnTo>
                    <a:pt x="58" y="25"/>
                  </a:lnTo>
                  <a:lnTo>
                    <a:pt x="63" y="17"/>
                  </a:lnTo>
                  <a:lnTo>
                    <a:pt x="69" y="12"/>
                  </a:lnTo>
                  <a:lnTo>
                    <a:pt x="74" y="4"/>
                  </a:lnTo>
                  <a:lnTo>
                    <a:pt x="82" y="0"/>
                  </a:lnTo>
                  <a:lnTo>
                    <a:pt x="82" y="13"/>
                  </a:lnTo>
                  <a:lnTo>
                    <a:pt x="85" y="28"/>
                  </a:lnTo>
                  <a:lnTo>
                    <a:pt x="90" y="42"/>
                  </a:lnTo>
                  <a:lnTo>
                    <a:pt x="94" y="55"/>
                  </a:lnTo>
                  <a:lnTo>
                    <a:pt x="95" y="69"/>
                  </a:lnTo>
                  <a:lnTo>
                    <a:pt x="92" y="82"/>
                  </a:lnTo>
                  <a:lnTo>
                    <a:pt x="84" y="94"/>
                  </a:lnTo>
                  <a:lnTo>
                    <a:pt x="67" y="104"/>
                  </a:lnTo>
                  <a:close/>
                </a:path>
              </a:pathLst>
            </a:custGeom>
            <a:solidFill>
              <a:srgbClr val="F2CCB2"/>
            </a:solidFill>
            <a:ln w="9525">
              <a:noFill/>
              <a:round/>
              <a:headEnd/>
              <a:tailEnd/>
            </a:ln>
          </p:spPr>
          <p:txBody>
            <a:bodyPr/>
            <a:lstStyle/>
            <a:p>
              <a:endParaRPr lang="id-ID"/>
            </a:p>
          </p:txBody>
        </p:sp>
        <p:sp>
          <p:nvSpPr>
            <p:cNvPr id="55361" name="Freeform 417"/>
            <p:cNvSpPr>
              <a:spLocks/>
            </p:cNvSpPr>
            <p:nvPr/>
          </p:nvSpPr>
          <p:spPr bwMode="auto">
            <a:xfrm>
              <a:off x="3358" y="2915"/>
              <a:ext cx="1105" cy="571"/>
            </a:xfrm>
            <a:custGeom>
              <a:avLst/>
              <a:gdLst>
                <a:gd name="T0" fmla="*/ 342 w 1105"/>
                <a:gd name="T1" fmla="*/ 92 h 571"/>
                <a:gd name="T2" fmla="*/ 349 w 1105"/>
                <a:gd name="T3" fmla="*/ 113 h 571"/>
                <a:gd name="T4" fmla="*/ 344 w 1105"/>
                <a:gd name="T5" fmla="*/ 114 h 571"/>
                <a:gd name="T6" fmla="*/ 319 w 1105"/>
                <a:gd name="T7" fmla="*/ 98 h 571"/>
                <a:gd name="T8" fmla="*/ 293 w 1105"/>
                <a:gd name="T9" fmla="*/ 81 h 571"/>
                <a:gd name="T10" fmla="*/ 263 w 1105"/>
                <a:gd name="T11" fmla="*/ 72 h 571"/>
                <a:gd name="T12" fmla="*/ 239 w 1105"/>
                <a:gd name="T13" fmla="*/ 75 h 571"/>
                <a:gd name="T14" fmla="*/ 210 w 1105"/>
                <a:gd name="T15" fmla="*/ 82 h 571"/>
                <a:gd name="T16" fmla="*/ 173 w 1105"/>
                <a:gd name="T17" fmla="*/ 95 h 571"/>
                <a:gd name="T18" fmla="*/ 143 w 1105"/>
                <a:gd name="T19" fmla="*/ 114 h 571"/>
                <a:gd name="T20" fmla="*/ 135 w 1105"/>
                <a:gd name="T21" fmla="*/ 131 h 571"/>
                <a:gd name="T22" fmla="*/ 138 w 1105"/>
                <a:gd name="T23" fmla="*/ 149 h 571"/>
                <a:gd name="T24" fmla="*/ 147 w 1105"/>
                <a:gd name="T25" fmla="*/ 162 h 571"/>
                <a:gd name="T26" fmla="*/ 181 w 1105"/>
                <a:gd name="T27" fmla="*/ 185 h 571"/>
                <a:gd name="T28" fmla="*/ 230 w 1105"/>
                <a:gd name="T29" fmla="*/ 217 h 571"/>
                <a:gd name="T30" fmla="*/ 287 w 1105"/>
                <a:gd name="T31" fmla="*/ 254 h 571"/>
                <a:gd name="T32" fmla="*/ 346 w 1105"/>
                <a:gd name="T33" fmla="*/ 292 h 571"/>
                <a:gd name="T34" fmla="*/ 401 w 1105"/>
                <a:gd name="T35" fmla="*/ 328 h 571"/>
                <a:gd name="T36" fmla="*/ 444 w 1105"/>
                <a:gd name="T37" fmla="*/ 355 h 571"/>
                <a:gd name="T38" fmla="*/ 469 w 1105"/>
                <a:gd name="T39" fmla="*/ 371 h 571"/>
                <a:gd name="T40" fmla="*/ 491 w 1105"/>
                <a:gd name="T41" fmla="*/ 368 h 571"/>
                <a:gd name="T42" fmla="*/ 530 w 1105"/>
                <a:gd name="T43" fmla="*/ 357 h 571"/>
                <a:gd name="T44" fmla="*/ 568 w 1105"/>
                <a:gd name="T45" fmla="*/ 342 h 571"/>
                <a:gd name="T46" fmla="*/ 604 w 1105"/>
                <a:gd name="T47" fmla="*/ 328 h 571"/>
                <a:gd name="T48" fmla="*/ 626 w 1105"/>
                <a:gd name="T49" fmla="*/ 309 h 571"/>
                <a:gd name="T50" fmla="*/ 625 w 1105"/>
                <a:gd name="T51" fmla="*/ 288 h 571"/>
                <a:gd name="T52" fmla="*/ 616 w 1105"/>
                <a:gd name="T53" fmla="*/ 269 h 571"/>
                <a:gd name="T54" fmla="*/ 602 w 1105"/>
                <a:gd name="T55" fmla="*/ 264 h 571"/>
                <a:gd name="T56" fmla="*/ 518 w 1105"/>
                <a:gd name="T57" fmla="*/ 217 h 571"/>
                <a:gd name="T58" fmla="*/ 545 w 1105"/>
                <a:gd name="T59" fmla="*/ 227 h 571"/>
                <a:gd name="T60" fmla="*/ 574 w 1105"/>
                <a:gd name="T61" fmla="*/ 234 h 571"/>
                <a:gd name="T62" fmla="*/ 603 w 1105"/>
                <a:gd name="T63" fmla="*/ 238 h 571"/>
                <a:gd name="T64" fmla="*/ 632 w 1105"/>
                <a:gd name="T65" fmla="*/ 240 h 571"/>
                <a:gd name="T66" fmla="*/ 661 w 1105"/>
                <a:gd name="T67" fmla="*/ 237 h 571"/>
                <a:gd name="T68" fmla="*/ 689 w 1105"/>
                <a:gd name="T69" fmla="*/ 230 h 571"/>
                <a:gd name="T70" fmla="*/ 716 w 1105"/>
                <a:gd name="T71" fmla="*/ 218 h 571"/>
                <a:gd name="T72" fmla="*/ 741 w 1105"/>
                <a:gd name="T73" fmla="*/ 199 h 571"/>
                <a:gd name="T74" fmla="*/ 761 w 1105"/>
                <a:gd name="T75" fmla="*/ 170 h 571"/>
                <a:gd name="T76" fmla="*/ 767 w 1105"/>
                <a:gd name="T77" fmla="*/ 136 h 571"/>
                <a:gd name="T78" fmla="*/ 767 w 1105"/>
                <a:gd name="T79" fmla="*/ 121 h 571"/>
                <a:gd name="T80" fmla="*/ 776 w 1105"/>
                <a:gd name="T81" fmla="*/ 116 h 571"/>
                <a:gd name="T82" fmla="*/ 749 w 1105"/>
                <a:gd name="T83" fmla="*/ 571 h 571"/>
                <a:gd name="T84" fmla="*/ 263 w 1105"/>
                <a:gd name="T85" fmla="*/ 0 h 571"/>
                <a:gd name="T86" fmla="*/ 268 w 1105"/>
                <a:gd name="T87" fmla="*/ 36 h 571"/>
                <a:gd name="T88" fmla="*/ 289 w 1105"/>
                <a:gd name="T89" fmla="*/ 55 h 571"/>
                <a:gd name="T90" fmla="*/ 318 w 1105"/>
                <a:gd name="T91" fmla="*/ 66 h 571"/>
                <a:gd name="T92" fmla="*/ 343 w 1105"/>
                <a:gd name="T93" fmla="*/ 81 h 57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05"/>
                <a:gd name="T142" fmla="*/ 0 h 571"/>
                <a:gd name="T143" fmla="*/ 1105 w 1105"/>
                <a:gd name="T144" fmla="*/ 571 h 57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05" h="571">
                  <a:moveTo>
                    <a:pt x="343" y="81"/>
                  </a:moveTo>
                  <a:lnTo>
                    <a:pt x="342" y="92"/>
                  </a:lnTo>
                  <a:lnTo>
                    <a:pt x="344" y="104"/>
                  </a:lnTo>
                  <a:lnTo>
                    <a:pt x="349" y="113"/>
                  </a:lnTo>
                  <a:lnTo>
                    <a:pt x="356" y="120"/>
                  </a:lnTo>
                  <a:lnTo>
                    <a:pt x="344" y="114"/>
                  </a:lnTo>
                  <a:lnTo>
                    <a:pt x="332" y="107"/>
                  </a:lnTo>
                  <a:lnTo>
                    <a:pt x="319" y="98"/>
                  </a:lnTo>
                  <a:lnTo>
                    <a:pt x="306" y="88"/>
                  </a:lnTo>
                  <a:lnTo>
                    <a:pt x="293" y="81"/>
                  </a:lnTo>
                  <a:lnTo>
                    <a:pt x="279" y="75"/>
                  </a:lnTo>
                  <a:lnTo>
                    <a:pt x="263" y="72"/>
                  </a:lnTo>
                  <a:lnTo>
                    <a:pt x="248" y="74"/>
                  </a:lnTo>
                  <a:lnTo>
                    <a:pt x="239" y="75"/>
                  </a:lnTo>
                  <a:lnTo>
                    <a:pt x="226" y="79"/>
                  </a:lnTo>
                  <a:lnTo>
                    <a:pt x="210" y="82"/>
                  </a:lnTo>
                  <a:lnTo>
                    <a:pt x="192" y="88"/>
                  </a:lnTo>
                  <a:lnTo>
                    <a:pt x="173" y="95"/>
                  </a:lnTo>
                  <a:lnTo>
                    <a:pt x="156" y="104"/>
                  </a:lnTo>
                  <a:lnTo>
                    <a:pt x="143" y="114"/>
                  </a:lnTo>
                  <a:lnTo>
                    <a:pt x="135" y="126"/>
                  </a:lnTo>
                  <a:lnTo>
                    <a:pt x="135" y="131"/>
                  </a:lnTo>
                  <a:lnTo>
                    <a:pt x="137" y="140"/>
                  </a:lnTo>
                  <a:lnTo>
                    <a:pt x="138" y="149"/>
                  </a:lnTo>
                  <a:lnTo>
                    <a:pt x="138" y="155"/>
                  </a:lnTo>
                  <a:lnTo>
                    <a:pt x="147" y="162"/>
                  </a:lnTo>
                  <a:lnTo>
                    <a:pt x="162" y="172"/>
                  </a:lnTo>
                  <a:lnTo>
                    <a:pt x="181" y="185"/>
                  </a:lnTo>
                  <a:lnTo>
                    <a:pt x="204" y="199"/>
                  </a:lnTo>
                  <a:lnTo>
                    <a:pt x="230" y="217"/>
                  </a:lnTo>
                  <a:lnTo>
                    <a:pt x="257" y="236"/>
                  </a:lnTo>
                  <a:lnTo>
                    <a:pt x="287" y="254"/>
                  </a:lnTo>
                  <a:lnTo>
                    <a:pt x="317" y="273"/>
                  </a:lnTo>
                  <a:lnTo>
                    <a:pt x="346" y="292"/>
                  </a:lnTo>
                  <a:lnTo>
                    <a:pt x="375" y="311"/>
                  </a:lnTo>
                  <a:lnTo>
                    <a:pt x="401" y="328"/>
                  </a:lnTo>
                  <a:lnTo>
                    <a:pt x="425" y="342"/>
                  </a:lnTo>
                  <a:lnTo>
                    <a:pt x="444" y="355"/>
                  </a:lnTo>
                  <a:lnTo>
                    <a:pt x="459" y="364"/>
                  </a:lnTo>
                  <a:lnTo>
                    <a:pt x="469" y="371"/>
                  </a:lnTo>
                  <a:lnTo>
                    <a:pt x="472" y="373"/>
                  </a:lnTo>
                  <a:lnTo>
                    <a:pt x="491" y="368"/>
                  </a:lnTo>
                  <a:lnTo>
                    <a:pt x="512" y="363"/>
                  </a:lnTo>
                  <a:lnTo>
                    <a:pt x="530" y="357"/>
                  </a:lnTo>
                  <a:lnTo>
                    <a:pt x="549" y="350"/>
                  </a:lnTo>
                  <a:lnTo>
                    <a:pt x="568" y="342"/>
                  </a:lnTo>
                  <a:lnTo>
                    <a:pt x="587" y="335"/>
                  </a:lnTo>
                  <a:lnTo>
                    <a:pt x="604" y="328"/>
                  </a:lnTo>
                  <a:lnTo>
                    <a:pt x="623" y="321"/>
                  </a:lnTo>
                  <a:lnTo>
                    <a:pt x="626" y="309"/>
                  </a:lnTo>
                  <a:lnTo>
                    <a:pt x="626" y="299"/>
                  </a:lnTo>
                  <a:lnTo>
                    <a:pt x="625" y="288"/>
                  </a:lnTo>
                  <a:lnTo>
                    <a:pt x="621" y="277"/>
                  </a:lnTo>
                  <a:lnTo>
                    <a:pt x="616" y="269"/>
                  </a:lnTo>
                  <a:lnTo>
                    <a:pt x="609" y="266"/>
                  </a:lnTo>
                  <a:lnTo>
                    <a:pt x="602" y="264"/>
                  </a:lnTo>
                  <a:lnTo>
                    <a:pt x="595" y="263"/>
                  </a:lnTo>
                  <a:lnTo>
                    <a:pt x="518" y="217"/>
                  </a:lnTo>
                  <a:lnTo>
                    <a:pt x="531" y="223"/>
                  </a:lnTo>
                  <a:lnTo>
                    <a:pt x="545" y="227"/>
                  </a:lnTo>
                  <a:lnTo>
                    <a:pt x="559" y="231"/>
                  </a:lnTo>
                  <a:lnTo>
                    <a:pt x="574" y="234"/>
                  </a:lnTo>
                  <a:lnTo>
                    <a:pt x="588" y="237"/>
                  </a:lnTo>
                  <a:lnTo>
                    <a:pt x="603" y="238"/>
                  </a:lnTo>
                  <a:lnTo>
                    <a:pt x="617" y="240"/>
                  </a:lnTo>
                  <a:lnTo>
                    <a:pt x="632" y="240"/>
                  </a:lnTo>
                  <a:lnTo>
                    <a:pt x="646" y="240"/>
                  </a:lnTo>
                  <a:lnTo>
                    <a:pt x="661" y="237"/>
                  </a:lnTo>
                  <a:lnTo>
                    <a:pt x="676" y="234"/>
                  </a:lnTo>
                  <a:lnTo>
                    <a:pt x="689" y="230"/>
                  </a:lnTo>
                  <a:lnTo>
                    <a:pt x="703" y="224"/>
                  </a:lnTo>
                  <a:lnTo>
                    <a:pt x="716" y="218"/>
                  </a:lnTo>
                  <a:lnTo>
                    <a:pt x="729" y="210"/>
                  </a:lnTo>
                  <a:lnTo>
                    <a:pt x="741" y="199"/>
                  </a:lnTo>
                  <a:lnTo>
                    <a:pt x="754" y="186"/>
                  </a:lnTo>
                  <a:lnTo>
                    <a:pt x="761" y="170"/>
                  </a:lnTo>
                  <a:lnTo>
                    <a:pt x="765" y="153"/>
                  </a:lnTo>
                  <a:lnTo>
                    <a:pt x="767" y="136"/>
                  </a:lnTo>
                  <a:lnTo>
                    <a:pt x="767" y="129"/>
                  </a:lnTo>
                  <a:lnTo>
                    <a:pt x="767" y="121"/>
                  </a:lnTo>
                  <a:lnTo>
                    <a:pt x="770" y="117"/>
                  </a:lnTo>
                  <a:lnTo>
                    <a:pt x="776" y="116"/>
                  </a:lnTo>
                  <a:lnTo>
                    <a:pt x="1105" y="311"/>
                  </a:lnTo>
                  <a:lnTo>
                    <a:pt x="749" y="571"/>
                  </a:lnTo>
                  <a:lnTo>
                    <a:pt x="0" y="100"/>
                  </a:lnTo>
                  <a:lnTo>
                    <a:pt x="263" y="0"/>
                  </a:lnTo>
                  <a:lnTo>
                    <a:pt x="263" y="22"/>
                  </a:lnTo>
                  <a:lnTo>
                    <a:pt x="268" y="36"/>
                  </a:lnTo>
                  <a:lnTo>
                    <a:pt x="277" y="46"/>
                  </a:lnTo>
                  <a:lnTo>
                    <a:pt x="289" y="55"/>
                  </a:lnTo>
                  <a:lnTo>
                    <a:pt x="304" y="61"/>
                  </a:lnTo>
                  <a:lnTo>
                    <a:pt x="318" y="66"/>
                  </a:lnTo>
                  <a:lnTo>
                    <a:pt x="331" y="72"/>
                  </a:lnTo>
                  <a:lnTo>
                    <a:pt x="343" y="81"/>
                  </a:lnTo>
                  <a:close/>
                </a:path>
              </a:pathLst>
            </a:custGeom>
            <a:solidFill>
              <a:srgbClr val="A81900"/>
            </a:solidFill>
            <a:ln w="9525">
              <a:noFill/>
              <a:round/>
              <a:headEnd/>
              <a:tailEnd/>
            </a:ln>
          </p:spPr>
          <p:txBody>
            <a:bodyPr/>
            <a:lstStyle/>
            <a:p>
              <a:endParaRPr lang="id-ID"/>
            </a:p>
          </p:txBody>
        </p:sp>
        <p:sp>
          <p:nvSpPr>
            <p:cNvPr id="55362" name="Freeform 418"/>
            <p:cNvSpPr>
              <a:spLocks/>
            </p:cNvSpPr>
            <p:nvPr/>
          </p:nvSpPr>
          <p:spPr bwMode="auto">
            <a:xfrm>
              <a:off x="5115" y="2932"/>
              <a:ext cx="53" cy="28"/>
            </a:xfrm>
            <a:custGeom>
              <a:avLst/>
              <a:gdLst>
                <a:gd name="T0" fmla="*/ 53 w 53"/>
                <a:gd name="T1" fmla="*/ 25 h 28"/>
                <a:gd name="T2" fmla="*/ 45 w 53"/>
                <a:gd name="T3" fmla="*/ 26 h 28"/>
                <a:gd name="T4" fmla="*/ 36 w 53"/>
                <a:gd name="T5" fmla="*/ 26 h 28"/>
                <a:gd name="T6" fmla="*/ 27 w 53"/>
                <a:gd name="T7" fmla="*/ 28 h 28"/>
                <a:gd name="T8" fmla="*/ 17 w 53"/>
                <a:gd name="T9" fmla="*/ 26 h 28"/>
                <a:gd name="T10" fmla="*/ 10 w 53"/>
                <a:gd name="T11" fmla="*/ 25 h 28"/>
                <a:gd name="T12" fmla="*/ 4 w 53"/>
                <a:gd name="T13" fmla="*/ 19 h 28"/>
                <a:gd name="T14" fmla="*/ 0 w 53"/>
                <a:gd name="T15" fmla="*/ 12 h 28"/>
                <a:gd name="T16" fmla="*/ 0 w 53"/>
                <a:gd name="T17" fmla="*/ 0 h 28"/>
                <a:gd name="T18" fmla="*/ 53 w 53"/>
                <a:gd name="T19" fmla="*/ 25 h 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28"/>
                <a:gd name="T32" fmla="*/ 53 w 53"/>
                <a:gd name="T33" fmla="*/ 28 h 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28">
                  <a:moveTo>
                    <a:pt x="53" y="25"/>
                  </a:moveTo>
                  <a:lnTo>
                    <a:pt x="45" y="26"/>
                  </a:lnTo>
                  <a:lnTo>
                    <a:pt x="36" y="26"/>
                  </a:lnTo>
                  <a:lnTo>
                    <a:pt x="27" y="28"/>
                  </a:lnTo>
                  <a:lnTo>
                    <a:pt x="17" y="26"/>
                  </a:lnTo>
                  <a:lnTo>
                    <a:pt x="10" y="25"/>
                  </a:lnTo>
                  <a:lnTo>
                    <a:pt x="4" y="19"/>
                  </a:lnTo>
                  <a:lnTo>
                    <a:pt x="0" y="12"/>
                  </a:lnTo>
                  <a:lnTo>
                    <a:pt x="0" y="0"/>
                  </a:lnTo>
                  <a:lnTo>
                    <a:pt x="53" y="25"/>
                  </a:lnTo>
                  <a:close/>
                </a:path>
              </a:pathLst>
            </a:custGeom>
            <a:solidFill>
              <a:srgbClr val="A81900"/>
            </a:solidFill>
            <a:ln w="9525">
              <a:noFill/>
              <a:round/>
              <a:headEnd/>
              <a:tailEnd/>
            </a:ln>
          </p:spPr>
          <p:txBody>
            <a:bodyPr/>
            <a:lstStyle/>
            <a:p>
              <a:endParaRPr lang="id-ID"/>
            </a:p>
          </p:txBody>
        </p:sp>
        <p:sp>
          <p:nvSpPr>
            <p:cNvPr id="55363" name="Freeform 419"/>
            <p:cNvSpPr>
              <a:spLocks/>
            </p:cNvSpPr>
            <p:nvPr/>
          </p:nvSpPr>
          <p:spPr bwMode="auto">
            <a:xfrm>
              <a:off x="3547" y="3010"/>
              <a:ext cx="369" cy="213"/>
            </a:xfrm>
            <a:custGeom>
              <a:avLst/>
              <a:gdLst>
                <a:gd name="T0" fmla="*/ 369 w 369"/>
                <a:gd name="T1" fmla="*/ 177 h 213"/>
                <a:gd name="T2" fmla="*/ 360 w 369"/>
                <a:gd name="T3" fmla="*/ 180 h 213"/>
                <a:gd name="T4" fmla="*/ 350 w 369"/>
                <a:gd name="T5" fmla="*/ 184 h 213"/>
                <a:gd name="T6" fmla="*/ 341 w 369"/>
                <a:gd name="T7" fmla="*/ 188 h 213"/>
                <a:gd name="T8" fmla="*/ 332 w 369"/>
                <a:gd name="T9" fmla="*/ 193 h 213"/>
                <a:gd name="T10" fmla="*/ 323 w 369"/>
                <a:gd name="T11" fmla="*/ 197 h 213"/>
                <a:gd name="T12" fmla="*/ 314 w 369"/>
                <a:gd name="T13" fmla="*/ 203 h 213"/>
                <a:gd name="T14" fmla="*/ 305 w 369"/>
                <a:gd name="T15" fmla="*/ 207 h 213"/>
                <a:gd name="T16" fmla="*/ 297 w 369"/>
                <a:gd name="T17" fmla="*/ 213 h 213"/>
                <a:gd name="T18" fmla="*/ 0 w 369"/>
                <a:gd name="T19" fmla="*/ 25 h 213"/>
                <a:gd name="T20" fmla="*/ 9 w 369"/>
                <a:gd name="T21" fmla="*/ 21 h 213"/>
                <a:gd name="T22" fmla="*/ 21 w 369"/>
                <a:gd name="T23" fmla="*/ 16 h 213"/>
                <a:gd name="T24" fmla="*/ 34 w 369"/>
                <a:gd name="T25" fmla="*/ 12 h 213"/>
                <a:gd name="T26" fmla="*/ 47 w 369"/>
                <a:gd name="T27" fmla="*/ 8 h 213"/>
                <a:gd name="T28" fmla="*/ 60 w 369"/>
                <a:gd name="T29" fmla="*/ 5 h 213"/>
                <a:gd name="T30" fmla="*/ 71 w 369"/>
                <a:gd name="T31" fmla="*/ 2 h 213"/>
                <a:gd name="T32" fmla="*/ 78 w 369"/>
                <a:gd name="T33" fmla="*/ 0 h 213"/>
                <a:gd name="T34" fmla="*/ 80 w 369"/>
                <a:gd name="T35" fmla="*/ 0 h 213"/>
                <a:gd name="T36" fmla="*/ 369 w 369"/>
                <a:gd name="T37" fmla="*/ 177 h 21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9"/>
                <a:gd name="T58" fmla="*/ 0 h 213"/>
                <a:gd name="T59" fmla="*/ 369 w 369"/>
                <a:gd name="T60" fmla="*/ 213 h 21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9" h="213">
                  <a:moveTo>
                    <a:pt x="369" y="177"/>
                  </a:moveTo>
                  <a:lnTo>
                    <a:pt x="360" y="180"/>
                  </a:lnTo>
                  <a:lnTo>
                    <a:pt x="350" y="184"/>
                  </a:lnTo>
                  <a:lnTo>
                    <a:pt x="341" y="188"/>
                  </a:lnTo>
                  <a:lnTo>
                    <a:pt x="332" y="193"/>
                  </a:lnTo>
                  <a:lnTo>
                    <a:pt x="323" y="197"/>
                  </a:lnTo>
                  <a:lnTo>
                    <a:pt x="314" y="203"/>
                  </a:lnTo>
                  <a:lnTo>
                    <a:pt x="305" y="207"/>
                  </a:lnTo>
                  <a:lnTo>
                    <a:pt x="297" y="213"/>
                  </a:lnTo>
                  <a:lnTo>
                    <a:pt x="0" y="25"/>
                  </a:lnTo>
                  <a:lnTo>
                    <a:pt x="9" y="21"/>
                  </a:lnTo>
                  <a:lnTo>
                    <a:pt x="21" y="16"/>
                  </a:lnTo>
                  <a:lnTo>
                    <a:pt x="34" y="12"/>
                  </a:lnTo>
                  <a:lnTo>
                    <a:pt x="47" y="8"/>
                  </a:lnTo>
                  <a:lnTo>
                    <a:pt x="60" y="5"/>
                  </a:lnTo>
                  <a:lnTo>
                    <a:pt x="71" y="2"/>
                  </a:lnTo>
                  <a:lnTo>
                    <a:pt x="78" y="0"/>
                  </a:lnTo>
                  <a:lnTo>
                    <a:pt x="80" y="0"/>
                  </a:lnTo>
                  <a:lnTo>
                    <a:pt x="369" y="177"/>
                  </a:lnTo>
                  <a:close/>
                </a:path>
              </a:pathLst>
            </a:custGeom>
            <a:solidFill>
              <a:srgbClr val="FFFFFF"/>
            </a:solidFill>
            <a:ln w="9525">
              <a:noFill/>
              <a:round/>
              <a:headEnd/>
              <a:tailEnd/>
            </a:ln>
          </p:spPr>
          <p:txBody>
            <a:bodyPr/>
            <a:lstStyle/>
            <a:p>
              <a:endParaRPr lang="id-ID"/>
            </a:p>
          </p:txBody>
        </p:sp>
        <p:sp>
          <p:nvSpPr>
            <p:cNvPr id="55364" name="Freeform 420"/>
            <p:cNvSpPr>
              <a:spLocks/>
            </p:cNvSpPr>
            <p:nvPr/>
          </p:nvSpPr>
          <p:spPr bwMode="auto">
            <a:xfrm>
              <a:off x="3727" y="3010"/>
              <a:ext cx="371" cy="126"/>
            </a:xfrm>
            <a:custGeom>
              <a:avLst/>
              <a:gdLst>
                <a:gd name="T0" fmla="*/ 194 w 371"/>
                <a:gd name="T1" fmla="*/ 103 h 126"/>
                <a:gd name="T2" fmla="*/ 209 w 371"/>
                <a:gd name="T3" fmla="*/ 103 h 126"/>
                <a:gd name="T4" fmla="*/ 224 w 371"/>
                <a:gd name="T5" fmla="*/ 102 h 126"/>
                <a:gd name="T6" fmla="*/ 239 w 371"/>
                <a:gd name="T7" fmla="*/ 99 h 126"/>
                <a:gd name="T8" fmla="*/ 254 w 371"/>
                <a:gd name="T9" fmla="*/ 96 h 126"/>
                <a:gd name="T10" fmla="*/ 269 w 371"/>
                <a:gd name="T11" fmla="*/ 93 h 126"/>
                <a:gd name="T12" fmla="*/ 284 w 371"/>
                <a:gd name="T13" fmla="*/ 89 h 126"/>
                <a:gd name="T14" fmla="*/ 298 w 371"/>
                <a:gd name="T15" fmla="*/ 86 h 126"/>
                <a:gd name="T16" fmla="*/ 314 w 371"/>
                <a:gd name="T17" fmla="*/ 83 h 126"/>
                <a:gd name="T18" fmla="*/ 326 w 371"/>
                <a:gd name="T19" fmla="*/ 75 h 126"/>
                <a:gd name="T20" fmla="*/ 332 w 371"/>
                <a:gd name="T21" fmla="*/ 62 h 126"/>
                <a:gd name="T22" fmla="*/ 335 w 371"/>
                <a:gd name="T23" fmla="*/ 48 h 126"/>
                <a:gd name="T24" fmla="*/ 339 w 371"/>
                <a:gd name="T25" fmla="*/ 35 h 126"/>
                <a:gd name="T26" fmla="*/ 346 w 371"/>
                <a:gd name="T27" fmla="*/ 31 h 126"/>
                <a:gd name="T28" fmla="*/ 357 w 371"/>
                <a:gd name="T29" fmla="*/ 28 h 126"/>
                <a:gd name="T30" fmla="*/ 366 w 371"/>
                <a:gd name="T31" fmla="*/ 28 h 126"/>
                <a:gd name="T32" fmla="*/ 371 w 371"/>
                <a:gd name="T33" fmla="*/ 28 h 126"/>
                <a:gd name="T34" fmla="*/ 371 w 371"/>
                <a:gd name="T35" fmla="*/ 39 h 126"/>
                <a:gd name="T36" fmla="*/ 370 w 371"/>
                <a:gd name="T37" fmla="*/ 49 h 126"/>
                <a:gd name="T38" fmla="*/ 367 w 371"/>
                <a:gd name="T39" fmla="*/ 61 h 126"/>
                <a:gd name="T40" fmla="*/ 364 w 371"/>
                <a:gd name="T41" fmla="*/ 71 h 126"/>
                <a:gd name="T42" fmla="*/ 359 w 371"/>
                <a:gd name="T43" fmla="*/ 80 h 126"/>
                <a:gd name="T44" fmla="*/ 353 w 371"/>
                <a:gd name="T45" fmla="*/ 89 h 126"/>
                <a:gd name="T46" fmla="*/ 346 w 371"/>
                <a:gd name="T47" fmla="*/ 96 h 126"/>
                <a:gd name="T48" fmla="*/ 338 w 371"/>
                <a:gd name="T49" fmla="*/ 103 h 126"/>
                <a:gd name="T50" fmla="*/ 329 w 371"/>
                <a:gd name="T51" fmla="*/ 107 h 126"/>
                <a:gd name="T52" fmla="*/ 320 w 371"/>
                <a:gd name="T53" fmla="*/ 112 h 126"/>
                <a:gd name="T54" fmla="*/ 308 w 371"/>
                <a:gd name="T55" fmla="*/ 117 h 126"/>
                <a:gd name="T56" fmla="*/ 295 w 371"/>
                <a:gd name="T57" fmla="*/ 122 h 126"/>
                <a:gd name="T58" fmla="*/ 278 w 371"/>
                <a:gd name="T59" fmla="*/ 125 h 126"/>
                <a:gd name="T60" fmla="*/ 259 w 371"/>
                <a:gd name="T61" fmla="*/ 126 h 126"/>
                <a:gd name="T62" fmla="*/ 237 w 371"/>
                <a:gd name="T63" fmla="*/ 125 h 126"/>
                <a:gd name="T64" fmla="*/ 212 w 371"/>
                <a:gd name="T65" fmla="*/ 120 h 126"/>
                <a:gd name="T66" fmla="*/ 196 w 371"/>
                <a:gd name="T67" fmla="*/ 116 h 126"/>
                <a:gd name="T68" fmla="*/ 181 w 371"/>
                <a:gd name="T69" fmla="*/ 113 h 126"/>
                <a:gd name="T70" fmla="*/ 166 w 371"/>
                <a:gd name="T71" fmla="*/ 109 h 126"/>
                <a:gd name="T72" fmla="*/ 153 w 371"/>
                <a:gd name="T73" fmla="*/ 103 h 126"/>
                <a:gd name="T74" fmla="*/ 140 w 371"/>
                <a:gd name="T75" fmla="*/ 99 h 126"/>
                <a:gd name="T76" fmla="*/ 127 w 371"/>
                <a:gd name="T77" fmla="*/ 93 h 126"/>
                <a:gd name="T78" fmla="*/ 115 w 371"/>
                <a:gd name="T79" fmla="*/ 87 h 126"/>
                <a:gd name="T80" fmla="*/ 102 w 371"/>
                <a:gd name="T81" fmla="*/ 80 h 126"/>
                <a:gd name="T82" fmla="*/ 90 w 371"/>
                <a:gd name="T83" fmla="*/ 74 h 126"/>
                <a:gd name="T84" fmla="*/ 80 w 371"/>
                <a:gd name="T85" fmla="*/ 67 h 126"/>
                <a:gd name="T86" fmla="*/ 68 w 371"/>
                <a:gd name="T87" fmla="*/ 60 h 126"/>
                <a:gd name="T88" fmla="*/ 56 w 371"/>
                <a:gd name="T89" fmla="*/ 51 h 126"/>
                <a:gd name="T90" fmla="*/ 45 w 371"/>
                <a:gd name="T91" fmla="*/ 44 h 126"/>
                <a:gd name="T92" fmla="*/ 33 w 371"/>
                <a:gd name="T93" fmla="*/ 35 h 126"/>
                <a:gd name="T94" fmla="*/ 23 w 371"/>
                <a:gd name="T95" fmla="*/ 25 h 126"/>
                <a:gd name="T96" fmla="*/ 11 w 371"/>
                <a:gd name="T97" fmla="*/ 16 h 126"/>
                <a:gd name="T98" fmla="*/ 0 w 371"/>
                <a:gd name="T99" fmla="*/ 0 h 126"/>
                <a:gd name="T100" fmla="*/ 194 w 371"/>
                <a:gd name="T101" fmla="*/ 103 h 1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71"/>
                <a:gd name="T154" fmla="*/ 0 h 126"/>
                <a:gd name="T155" fmla="*/ 371 w 371"/>
                <a:gd name="T156" fmla="*/ 126 h 12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71" h="126">
                  <a:moveTo>
                    <a:pt x="194" y="103"/>
                  </a:moveTo>
                  <a:lnTo>
                    <a:pt x="209" y="103"/>
                  </a:lnTo>
                  <a:lnTo>
                    <a:pt x="224" y="102"/>
                  </a:lnTo>
                  <a:lnTo>
                    <a:pt x="239" y="99"/>
                  </a:lnTo>
                  <a:lnTo>
                    <a:pt x="254" y="96"/>
                  </a:lnTo>
                  <a:lnTo>
                    <a:pt x="269" y="93"/>
                  </a:lnTo>
                  <a:lnTo>
                    <a:pt x="284" y="89"/>
                  </a:lnTo>
                  <a:lnTo>
                    <a:pt x="298" y="86"/>
                  </a:lnTo>
                  <a:lnTo>
                    <a:pt x="314" y="83"/>
                  </a:lnTo>
                  <a:lnTo>
                    <a:pt x="326" y="75"/>
                  </a:lnTo>
                  <a:lnTo>
                    <a:pt x="332" y="62"/>
                  </a:lnTo>
                  <a:lnTo>
                    <a:pt x="335" y="48"/>
                  </a:lnTo>
                  <a:lnTo>
                    <a:pt x="339" y="35"/>
                  </a:lnTo>
                  <a:lnTo>
                    <a:pt x="346" y="31"/>
                  </a:lnTo>
                  <a:lnTo>
                    <a:pt x="357" y="28"/>
                  </a:lnTo>
                  <a:lnTo>
                    <a:pt x="366" y="28"/>
                  </a:lnTo>
                  <a:lnTo>
                    <a:pt x="371" y="28"/>
                  </a:lnTo>
                  <a:lnTo>
                    <a:pt x="371" y="39"/>
                  </a:lnTo>
                  <a:lnTo>
                    <a:pt x="370" y="49"/>
                  </a:lnTo>
                  <a:lnTo>
                    <a:pt x="367" y="61"/>
                  </a:lnTo>
                  <a:lnTo>
                    <a:pt x="364" y="71"/>
                  </a:lnTo>
                  <a:lnTo>
                    <a:pt x="359" y="80"/>
                  </a:lnTo>
                  <a:lnTo>
                    <a:pt x="353" y="89"/>
                  </a:lnTo>
                  <a:lnTo>
                    <a:pt x="346" y="96"/>
                  </a:lnTo>
                  <a:lnTo>
                    <a:pt x="338" y="103"/>
                  </a:lnTo>
                  <a:lnTo>
                    <a:pt x="329" y="107"/>
                  </a:lnTo>
                  <a:lnTo>
                    <a:pt x="320" y="112"/>
                  </a:lnTo>
                  <a:lnTo>
                    <a:pt x="308" y="117"/>
                  </a:lnTo>
                  <a:lnTo>
                    <a:pt x="295" y="122"/>
                  </a:lnTo>
                  <a:lnTo>
                    <a:pt x="278" y="125"/>
                  </a:lnTo>
                  <a:lnTo>
                    <a:pt x="259" y="126"/>
                  </a:lnTo>
                  <a:lnTo>
                    <a:pt x="237" y="125"/>
                  </a:lnTo>
                  <a:lnTo>
                    <a:pt x="212" y="120"/>
                  </a:lnTo>
                  <a:lnTo>
                    <a:pt x="196" y="116"/>
                  </a:lnTo>
                  <a:lnTo>
                    <a:pt x="181" y="113"/>
                  </a:lnTo>
                  <a:lnTo>
                    <a:pt x="166" y="109"/>
                  </a:lnTo>
                  <a:lnTo>
                    <a:pt x="153" y="103"/>
                  </a:lnTo>
                  <a:lnTo>
                    <a:pt x="140" y="99"/>
                  </a:lnTo>
                  <a:lnTo>
                    <a:pt x="127" y="93"/>
                  </a:lnTo>
                  <a:lnTo>
                    <a:pt x="115" y="87"/>
                  </a:lnTo>
                  <a:lnTo>
                    <a:pt x="102" y="80"/>
                  </a:lnTo>
                  <a:lnTo>
                    <a:pt x="90" y="74"/>
                  </a:lnTo>
                  <a:lnTo>
                    <a:pt x="80" y="67"/>
                  </a:lnTo>
                  <a:lnTo>
                    <a:pt x="68" y="60"/>
                  </a:lnTo>
                  <a:lnTo>
                    <a:pt x="56" y="51"/>
                  </a:lnTo>
                  <a:lnTo>
                    <a:pt x="45" y="44"/>
                  </a:lnTo>
                  <a:lnTo>
                    <a:pt x="33" y="35"/>
                  </a:lnTo>
                  <a:lnTo>
                    <a:pt x="23" y="25"/>
                  </a:lnTo>
                  <a:lnTo>
                    <a:pt x="11" y="16"/>
                  </a:lnTo>
                  <a:lnTo>
                    <a:pt x="0" y="0"/>
                  </a:lnTo>
                  <a:lnTo>
                    <a:pt x="194" y="103"/>
                  </a:lnTo>
                  <a:close/>
                </a:path>
              </a:pathLst>
            </a:custGeom>
            <a:solidFill>
              <a:srgbClr val="D8D8D8"/>
            </a:solidFill>
            <a:ln w="9525">
              <a:noFill/>
              <a:round/>
              <a:headEnd/>
              <a:tailEnd/>
            </a:ln>
          </p:spPr>
          <p:txBody>
            <a:bodyPr/>
            <a:lstStyle/>
            <a:p>
              <a:endParaRPr lang="id-ID"/>
            </a:p>
          </p:txBody>
        </p:sp>
        <p:sp>
          <p:nvSpPr>
            <p:cNvPr id="55365" name="Freeform 421"/>
            <p:cNvSpPr>
              <a:spLocks/>
            </p:cNvSpPr>
            <p:nvPr/>
          </p:nvSpPr>
          <p:spPr bwMode="auto">
            <a:xfrm>
              <a:off x="4181" y="3013"/>
              <a:ext cx="337" cy="103"/>
            </a:xfrm>
            <a:custGeom>
              <a:avLst/>
              <a:gdLst>
                <a:gd name="T0" fmla="*/ 0 w 337"/>
                <a:gd name="T1" fmla="*/ 10 h 103"/>
                <a:gd name="T2" fmla="*/ 45 w 337"/>
                <a:gd name="T3" fmla="*/ 0 h 103"/>
                <a:gd name="T4" fmla="*/ 61 w 337"/>
                <a:gd name="T5" fmla="*/ 19 h 103"/>
                <a:gd name="T6" fmla="*/ 77 w 337"/>
                <a:gd name="T7" fmla="*/ 33 h 103"/>
                <a:gd name="T8" fmla="*/ 95 w 337"/>
                <a:gd name="T9" fmla="*/ 48 h 103"/>
                <a:gd name="T10" fmla="*/ 114 w 337"/>
                <a:gd name="T11" fmla="*/ 58 h 103"/>
                <a:gd name="T12" fmla="*/ 133 w 337"/>
                <a:gd name="T13" fmla="*/ 65 h 103"/>
                <a:gd name="T14" fmla="*/ 155 w 337"/>
                <a:gd name="T15" fmla="*/ 71 h 103"/>
                <a:gd name="T16" fmla="*/ 175 w 337"/>
                <a:gd name="T17" fmla="*/ 75 h 103"/>
                <a:gd name="T18" fmla="*/ 196 w 337"/>
                <a:gd name="T19" fmla="*/ 75 h 103"/>
                <a:gd name="T20" fmla="*/ 218 w 337"/>
                <a:gd name="T21" fmla="*/ 74 h 103"/>
                <a:gd name="T22" fmla="*/ 238 w 337"/>
                <a:gd name="T23" fmla="*/ 72 h 103"/>
                <a:gd name="T24" fmla="*/ 256 w 337"/>
                <a:gd name="T25" fmla="*/ 71 h 103"/>
                <a:gd name="T26" fmla="*/ 273 w 337"/>
                <a:gd name="T27" fmla="*/ 68 h 103"/>
                <a:gd name="T28" fmla="*/ 289 w 337"/>
                <a:gd name="T29" fmla="*/ 65 h 103"/>
                <a:gd name="T30" fmla="*/ 305 w 337"/>
                <a:gd name="T31" fmla="*/ 61 h 103"/>
                <a:gd name="T32" fmla="*/ 320 w 337"/>
                <a:gd name="T33" fmla="*/ 55 h 103"/>
                <a:gd name="T34" fmla="*/ 337 w 337"/>
                <a:gd name="T35" fmla="*/ 49 h 103"/>
                <a:gd name="T36" fmla="*/ 325 w 337"/>
                <a:gd name="T37" fmla="*/ 64 h 103"/>
                <a:gd name="T38" fmla="*/ 311 w 337"/>
                <a:gd name="T39" fmla="*/ 74 h 103"/>
                <a:gd name="T40" fmla="*/ 296 w 337"/>
                <a:gd name="T41" fmla="*/ 83 h 103"/>
                <a:gd name="T42" fmla="*/ 282 w 337"/>
                <a:gd name="T43" fmla="*/ 87 h 103"/>
                <a:gd name="T44" fmla="*/ 267 w 337"/>
                <a:gd name="T45" fmla="*/ 91 h 103"/>
                <a:gd name="T46" fmla="*/ 251 w 337"/>
                <a:gd name="T47" fmla="*/ 93 h 103"/>
                <a:gd name="T48" fmla="*/ 234 w 337"/>
                <a:gd name="T49" fmla="*/ 96 h 103"/>
                <a:gd name="T50" fmla="*/ 219 w 337"/>
                <a:gd name="T51" fmla="*/ 97 h 103"/>
                <a:gd name="T52" fmla="*/ 212 w 337"/>
                <a:gd name="T53" fmla="*/ 99 h 103"/>
                <a:gd name="T54" fmla="*/ 205 w 337"/>
                <a:gd name="T55" fmla="*/ 100 h 103"/>
                <a:gd name="T56" fmla="*/ 199 w 337"/>
                <a:gd name="T57" fmla="*/ 100 h 103"/>
                <a:gd name="T58" fmla="*/ 193 w 337"/>
                <a:gd name="T59" fmla="*/ 101 h 103"/>
                <a:gd name="T60" fmla="*/ 186 w 337"/>
                <a:gd name="T61" fmla="*/ 103 h 103"/>
                <a:gd name="T62" fmla="*/ 179 w 337"/>
                <a:gd name="T63" fmla="*/ 103 h 103"/>
                <a:gd name="T64" fmla="*/ 171 w 337"/>
                <a:gd name="T65" fmla="*/ 103 h 103"/>
                <a:gd name="T66" fmla="*/ 162 w 337"/>
                <a:gd name="T67" fmla="*/ 103 h 103"/>
                <a:gd name="T68" fmla="*/ 0 w 337"/>
                <a:gd name="T69" fmla="*/ 10 h 10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37"/>
                <a:gd name="T106" fmla="*/ 0 h 103"/>
                <a:gd name="T107" fmla="*/ 337 w 337"/>
                <a:gd name="T108" fmla="*/ 103 h 10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37" h="103">
                  <a:moveTo>
                    <a:pt x="0" y="10"/>
                  </a:moveTo>
                  <a:lnTo>
                    <a:pt x="45" y="0"/>
                  </a:lnTo>
                  <a:lnTo>
                    <a:pt x="61" y="19"/>
                  </a:lnTo>
                  <a:lnTo>
                    <a:pt x="77" y="33"/>
                  </a:lnTo>
                  <a:lnTo>
                    <a:pt x="95" y="48"/>
                  </a:lnTo>
                  <a:lnTo>
                    <a:pt x="114" y="58"/>
                  </a:lnTo>
                  <a:lnTo>
                    <a:pt x="133" y="65"/>
                  </a:lnTo>
                  <a:lnTo>
                    <a:pt x="155" y="71"/>
                  </a:lnTo>
                  <a:lnTo>
                    <a:pt x="175" y="75"/>
                  </a:lnTo>
                  <a:lnTo>
                    <a:pt x="196" y="75"/>
                  </a:lnTo>
                  <a:lnTo>
                    <a:pt x="218" y="74"/>
                  </a:lnTo>
                  <a:lnTo>
                    <a:pt x="238" y="72"/>
                  </a:lnTo>
                  <a:lnTo>
                    <a:pt x="256" y="71"/>
                  </a:lnTo>
                  <a:lnTo>
                    <a:pt x="273" y="68"/>
                  </a:lnTo>
                  <a:lnTo>
                    <a:pt x="289" y="65"/>
                  </a:lnTo>
                  <a:lnTo>
                    <a:pt x="305" y="61"/>
                  </a:lnTo>
                  <a:lnTo>
                    <a:pt x="320" y="55"/>
                  </a:lnTo>
                  <a:lnTo>
                    <a:pt x="337" y="49"/>
                  </a:lnTo>
                  <a:lnTo>
                    <a:pt x="325" y="64"/>
                  </a:lnTo>
                  <a:lnTo>
                    <a:pt x="311" y="74"/>
                  </a:lnTo>
                  <a:lnTo>
                    <a:pt x="296" y="83"/>
                  </a:lnTo>
                  <a:lnTo>
                    <a:pt x="282" y="87"/>
                  </a:lnTo>
                  <a:lnTo>
                    <a:pt x="267" y="91"/>
                  </a:lnTo>
                  <a:lnTo>
                    <a:pt x="251" y="93"/>
                  </a:lnTo>
                  <a:lnTo>
                    <a:pt x="234" y="96"/>
                  </a:lnTo>
                  <a:lnTo>
                    <a:pt x="219" y="97"/>
                  </a:lnTo>
                  <a:lnTo>
                    <a:pt x="212" y="99"/>
                  </a:lnTo>
                  <a:lnTo>
                    <a:pt x="205" y="100"/>
                  </a:lnTo>
                  <a:lnTo>
                    <a:pt x="199" y="100"/>
                  </a:lnTo>
                  <a:lnTo>
                    <a:pt x="193" y="101"/>
                  </a:lnTo>
                  <a:lnTo>
                    <a:pt x="186" y="103"/>
                  </a:lnTo>
                  <a:lnTo>
                    <a:pt x="179" y="103"/>
                  </a:lnTo>
                  <a:lnTo>
                    <a:pt x="171" y="103"/>
                  </a:lnTo>
                  <a:lnTo>
                    <a:pt x="162" y="103"/>
                  </a:lnTo>
                  <a:lnTo>
                    <a:pt x="0" y="10"/>
                  </a:lnTo>
                  <a:close/>
                </a:path>
              </a:pathLst>
            </a:custGeom>
            <a:solidFill>
              <a:srgbClr val="007C7C"/>
            </a:solidFill>
            <a:ln w="9525">
              <a:noFill/>
              <a:round/>
              <a:headEnd/>
              <a:tailEnd/>
            </a:ln>
          </p:spPr>
          <p:txBody>
            <a:bodyPr/>
            <a:lstStyle/>
            <a:p>
              <a:endParaRPr lang="id-ID"/>
            </a:p>
          </p:txBody>
        </p:sp>
        <p:sp>
          <p:nvSpPr>
            <p:cNvPr id="55366" name="Freeform 422"/>
            <p:cNvSpPr>
              <a:spLocks/>
            </p:cNvSpPr>
            <p:nvPr/>
          </p:nvSpPr>
          <p:spPr bwMode="auto">
            <a:xfrm>
              <a:off x="4751" y="3036"/>
              <a:ext cx="62" cy="320"/>
            </a:xfrm>
            <a:custGeom>
              <a:avLst/>
              <a:gdLst>
                <a:gd name="T0" fmla="*/ 47 w 62"/>
                <a:gd name="T1" fmla="*/ 44 h 320"/>
                <a:gd name="T2" fmla="*/ 46 w 62"/>
                <a:gd name="T3" fmla="*/ 74 h 320"/>
                <a:gd name="T4" fmla="*/ 46 w 62"/>
                <a:gd name="T5" fmla="*/ 148 h 320"/>
                <a:gd name="T6" fmla="*/ 51 w 62"/>
                <a:gd name="T7" fmla="*/ 239 h 320"/>
                <a:gd name="T8" fmla="*/ 62 w 62"/>
                <a:gd name="T9" fmla="*/ 320 h 320"/>
                <a:gd name="T10" fmla="*/ 56 w 62"/>
                <a:gd name="T11" fmla="*/ 318 h 320"/>
                <a:gd name="T12" fmla="*/ 50 w 62"/>
                <a:gd name="T13" fmla="*/ 317 h 320"/>
                <a:gd name="T14" fmla="*/ 44 w 62"/>
                <a:gd name="T15" fmla="*/ 315 h 320"/>
                <a:gd name="T16" fmla="*/ 37 w 62"/>
                <a:gd name="T17" fmla="*/ 313 h 320"/>
                <a:gd name="T18" fmla="*/ 31 w 62"/>
                <a:gd name="T19" fmla="*/ 311 h 320"/>
                <a:gd name="T20" fmla="*/ 25 w 62"/>
                <a:gd name="T21" fmla="*/ 307 h 320"/>
                <a:gd name="T22" fmla="*/ 20 w 62"/>
                <a:gd name="T23" fmla="*/ 302 h 320"/>
                <a:gd name="T24" fmla="*/ 16 w 62"/>
                <a:gd name="T25" fmla="*/ 297 h 320"/>
                <a:gd name="T26" fmla="*/ 7 w 62"/>
                <a:gd name="T27" fmla="*/ 237 h 320"/>
                <a:gd name="T28" fmla="*/ 2 w 62"/>
                <a:gd name="T29" fmla="*/ 175 h 320"/>
                <a:gd name="T30" fmla="*/ 0 w 62"/>
                <a:gd name="T31" fmla="*/ 112 h 320"/>
                <a:gd name="T32" fmla="*/ 1 w 62"/>
                <a:gd name="T33" fmla="*/ 48 h 320"/>
                <a:gd name="T34" fmla="*/ 3 w 62"/>
                <a:gd name="T35" fmla="*/ 48 h 320"/>
                <a:gd name="T36" fmla="*/ 9 w 62"/>
                <a:gd name="T37" fmla="*/ 0 h 320"/>
                <a:gd name="T38" fmla="*/ 15 w 62"/>
                <a:gd name="T39" fmla="*/ 6 h 320"/>
                <a:gd name="T40" fmla="*/ 22 w 62"/>
                <a:gd name="T41" fmla="*/ 9 h 320"/>
                <a:gd name="T42" fmla="*/ 31 w 62"/>
                <a:gd name="T43" fmla="*/ 12 h 320"/>
                <a:gd name="T44" fmla="*/ 39 w 62"/>
                <a:gd name="T45" fmla="*/ 15 h 320"/>
                <a:gd name="T46" fmla="*/ 45 w 62"/>
                <a:gd name="T47" fmla="*/ 19 h 320"/>
                <a:gd name="T48" fmla="*/ 50 w 62"/>
                <a:gd name="T49" fmla="*/ 25 h 320"/>
                <a:gd name="T50" fmla="*/ 51 w 62"/>
                <a:gd name="T51" fmla="*/ 32 h 320"/>
                <a:gd name="T52" fmla="*/ 47 w 62"/>
                <a:gd name="T53" fmla="*/ 44 h 3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2"/>
                <a:gd name="T82" fmla="*/ 0 h 320"/>
                <a:gd name="T83" fmla="*/ 62 w 62"/>
                <a:gd name="T84" fmla="*/ 320 h 32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2" h="320">
                  <a:moveTo>
                    <a:pt x="47" y="44"/>
                  </a:moveTo>
                  <a:lnTo>
                    <a:pt x="46" y="74"/>
                  </a:lnTo>
                  <a:lnTo>
                    <a:pt x="46" y="148"/>
                  </a:lnTo>
                  <a:lnTo>
                    <a:pt x="51" y="239"/>
                  </a:lnTo>
                  <a:lnTo>
                    <a:pt x="62" y="320"/>
                  </a:lnTo>
                  <a:lnTo>
                    <a:pt x="56" y="318"/>
                  </a:lnTo>
                  <a:lnTo>
                    <a:pt x="50" y="317"/>
                  </a:lnTo>
                  <a:lnTo>
                    <a:pt x="44" y="315"/>
                  </a:lnTo>
                  <a:lnTo>
                    <a:pt x="37" y="313"/>
                  </a:lnTo>
                  <a:lnTo>
                    <a:pt x="31" y="311"/>
                  </a:lnTo>
                  <a:lnTo>
                    <a:pt x="25" y="307"/>
                  </a:lnTo>
                  <a:lnTo>
                    <a:pt x="20" y="302"/>
                  </a:lnTo>
                  <a:lnTo>
                    <a:pt x="16" y="297"/>
                  </a:lnTo>
                  <a:lnTo>
                    <a:pt x="7" y="237"/>
                  </a:lnTo>
                  <a:lnTo>
                    <a:pt x="2" y="175"/>
                  </a:lnTo>
                  <a:lnTo>
                    <a:pt x="0" y="112"/>
                  </a:lnTo>
                  <a:lnTo>
                    <a:pt x="1" y="48"/>
                  </a:lnTo>
                  <a:lnTo>
                    <a:pt x="3" y="48"/>
                  </a:lnTo>
                  <a:lnTo>
                    <a:pt x="9" y="0"/>
                  </a:lnTo>
                  <a:lnTo>
                    <a:pt x="15" y="6"/>
                  </a:lnTo>
                  <a:lnTo>
                    <a:pt x="22" y="9"/>
                  </a:lnTo>
                  <a:lnTo>
                    <a:pt x="31" y="12"/>
                  </a:lnTo>
                  <a:lnTo>
                    <a:pt x="39" y="15"/>
                  </a:lnTo>
                  <a:lnTo>
                    <a:pt x="45" y="19"/>
                  </a:lnTo>
                  <a:lnTo>
                    <a:pt x="50" y="25"/>
                  </a:lnTo>
                  <a:lnTo>
                    <a:pt x="51" y="32"/>
                  </a:lnTo>
                  <a:lnTo>
                    <a:pt x="47" y="44"/>
                  </a:lnTo>
                  <a:close/>
                </a:path>
              </a:pathLst>
            </a:custGeom>
            <a:solidFill>
              <a:srgbClr val="7F7F7F"/>
            </a:solidFill>
            <a:ln w="9525">
              <a:noFill/>
              <a:round/>
              <a:headEnd/>
              <a:tailEnd/>
            </a:ln>
          </p:spPr>
          <p:txBody>
            <a:bodyPr/>
            <a:lstStyle/>
            <a:p>
              <a:endParaRPr lang="id-ID"/>
            </a:p>
          </p:txBody>
        </p:sp>
        <p:sp>
          <p:nvSpPr>
            <p:cNvPr id="55367" name="Freeform 423"/>
            <p:cNvSpPr>
              <a:spLocks/>
            </p:cNvSpPr>
            <p:nvPr/>
          </p:nvSpPr>
          <p:spPr bwMode="auto">
            <a:xfrm>
              <a:off x="3517" y="3046"/>
              <a:ext cx="312" cy="214"/>
            </a:xfrm>
            <a:custGeom>
              <a:avLst/>
              <a:gdLst>
                <a:gd name="T0" fmla="*/ 312 w 312"/>
                <a:gd name="T1" fmla="*/ 197 h 214"/>
                <a:gd name="T2" fmla="*/ 312 w 312"/>
                <a:gd name="T3" fmla="*/ 201 h 214"/>
                <a:gd name="T4" fmla="*/ 311 w 312"/>
                <a:gd name="T5" fmla="*/ 207 h 214"/>
                <a:gd name="T6" fmla="*/ 307 w 312"/>
                <a:gd name="T7" fmla="*/ 211 h 214"/>
                <a:gd name="T8" fmla="*/ 306 w 312"/>
                <a:gd name="T9" fmla="*/ 214 h 214"/>
                <a:gd name="T10" fmla="*/ 0 w 312"/>
                <a:gd name="T11" fmla="*/ 12 h 214"/>
                <a:gd name="T12" fmla="*/ 4 w 312"/>
                <a:gd name="T13" fmla="*/ 0 h 214"/>
                <a:gd name="T14" fmla="*/ 312 w 312"/>
                <a:gd name="T15" fmla="*/ 197 h 214"/>
                <a:gd name="T16" fmla="*/ 0 60000 65536"/>
                <a:gd name="T17" fmla="*/ 0 60000 65536"/>
                <a:gd name="T18" fmla="*/ 0 60000 65536"/>
                <a:gd name="T19" fmla="*/ 0 60000 65536"/>
                <a:gd name="T20" fmla="*/ 0 60000 65536"/>
                <a:gd name="T21" fmla="*/ 0 60000 65536"/>
                <a:gd name="T22" fmla="*/ 0 60000 65536"/>
                <a:gd name="T23" fmla="*/ 0 60000 65536"/>
                <a:gd name="T24" fmla="*/ 0 w 312"/>
                <a:gd name="T25" fmla="*/ 0 h 214"/>
                <a:gd name="T26" fmla="*/ 312 w 312"/>
                <a:gd name="T27" fmla="*/ 214 h 2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2" h="214">
                  <a:moveTo>
                    <a:pt x="312" y="197"/>
                  </a:moveTo>
                  <a:lnTo>
                    <a:pt x="312" y="201"/>
                  </a:lnTo>
                  <a:lnTo>
                    <a:pt x="311" y="207"/>
                  </a:lnTo>
                  <a:lnTo>
                    <a:pt x="307" y="211"/>
                  </a:lnTo>
                  <a:lnTo>
                    <a:pt x="306" y="214"/>
                  </a:lnTo>
                  <a:lnTo>
                    <a:pt x="0" y="12"/>
                  </a:lnTo>
                  <a:lnTo>
                    <a:pt x="4" y="0"/>
                  </a:lnTo>
                  <a:lnTo>
                    <a:pt x="312" y="197"/>
                  </a:lnTo>
                  <a:close/>
                </a:path>
              </a:pathLst>
            </a:custGeom>
            <a:solidFill>
              <a:srgbClr val="D8D8D8"/>
            </a:solidFill>
            <a:ln w="9525">
              <a:noFill/>
              <a:round/>
              <a:headEnd/>
              <a:tailEnd/>
            </a:ln>
          </p:spPr>
          <p:txBody>
            <a:bodyPr/>
            <a:lstStyle/>
            <a:p>
              <a:endParaRPr lang="id-ID"/>
            </a:p>
          </p:txBody>
        </p:sp>
        <p:sp>
          <p:nvSpPr>
            <p:cNvPr id="55368" name="Freeform 424"/>
            <p:cNvSpPr>
              <a:spLocks/>
            </p:cNvSpPr>
            <p:nvPr/>
          </p:nvSpPr>
          <p:spPr bwMode="auto">
            <a:xfrm>
              <a:off x="4709" y="3110"/>
              <a:ext cx="22" cy="120"/>
            </a:xfrm>
            <a:custGeom>
              <a:avLst/>
              <a:gdLst>
                <a:gd name="T0" fmla="*/ 18 w 22"/>
                <a:gd name="T1" fmla="*/ 12 h 120"/>
                <a:gd name="T2" fmla="*/ 17 w 22"/>
                <a:gd name="T3" fmla="*/ 39 h 120"/>
                <a:gd name="T4" fmla="*/ 18 w 22"/>
                <a:gd name="T5" fmla="*/ 65 h 120"/>
                <a:gd name="T6" fmla="*/ 19 w 22"/>
                <a:gd name="T7" fmla="*/ 93 h 120"/>
                <a:gd name="T8" fmla="*/ 22 w 22"/>
                <a:gd name="T9" fmla="*/ 120 h 120"/>
                <a:gd name="T10" fmla="*/ 8 w 22"/>
                <a:gd name="T11" fmla="*/ 94 h 120"/>
                <a:gd name="T12" fmla="*/ 3 w 22"/>
                <a:gd name="T13" fmla="*/ 65 h 120"/>
                <a:gd name="T14" fmla="*/ 0 w 22"/>
                <a:gd name="T15" fmla="*/ 33 h 120"/>
                <a:gd name="T16" fmla="*/ 3 w 22"/>
                <a:gd name="T17" fmla="*/ 0 h 120"/>
                <a:gd name="T18" fmla="*/ 6 w 22"/>
                <a:gd name="T19" fmla="*/ 3 h 120"/>
                <a:gd name="T20" fmla="*/ 11 w 22"/>
                <a:gd name="T21" fmla="*/ 6 h 120"/>
                <a:gd name="T22" fmla="*/ 14 w 22"/>
                <a:gd name="T23" fmla="*/ 9 h 120"/>
                <a:gd name="T24" fmla="*/ 18 w 22"/>
                <a:gd name="T25" fmla="*/ 12 h 1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
                <a:gd name="T40" fmla="*/ 0 h 120"/>
                <a:gd name="T41" fmla="*/ 22 w 22"/>
                <a:gd name="T42" fmla="*/ 120 h 1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 h="120">
                  <a:moveTo>
                    <a:pt x="18" y="12"/>
                  </a:moveTo>
                  <a:lnTo>
                    <a:pt x="17" y="39"/>
                  </a:lnTo>
                  <a:lnTo>
                    <a:pt x="18" y="65"/>
                  </a:lnTo>
                  <a:lnTo>
                    <a:pt x="19" y="93"/>
                  </a:lnTo>
                  <a:lnTo>
                    <a:pt x="22" y="120"/>
                  </a:lnTo>
                  <a:lnTo>
                    <a:pt x="8" y="94"/>
                  </a:lnTo>
                  <a:lnTo>
                    <a:pt x="3" y="65"/>
                  </a:lnTo>
                  <a:lnTo>
                    <a:pt x="0" y="33"/>
                  </a:lnTo>
                  <a:lnTo>
                    <a:pt x="3" y="0"/>
                  </a:lnTo>
                  <a:lnTo>
                    <a:pt x="6" y="3"/>
                  </a:lnTo>
                  <a:lnTo>
                    <a:pt x="11" y="6"/>
                  </a:lnTo>
                  <a:lnTo>
                    <a:pt x="14" y="9"/>
                  </a:lnTo>
                  <a:lnTo>
                    <a:pt x="18" y="12"/>
                  </a:lnTo>
                  <a:close/>
                </a:path>
              </a:pathLst>
            </a:custGeom>
            <a:solidFill>
              <a:srgbClr val="020CB2"/>
            </a:solidFill>
            <a:ln w="9525">
              <a:noFill/>
              <a:round/>
              <a:headEnd/>
              <a:tailEnd/>
            </a:ln>
          </p:spPr>
          <p:txBody>
            <a:bodyPr/>
            <a:lstStyle/>
            <a:p>
              <a:endParaRPr lang="id-ID"/>
            </a:p>
          </p:txBody>
        </p:sp>
        <p:sp>
          <p:nvSpPr>
            <p:cNvPr id="55369" name="Freeform 425"/>
            <p:cNvSpPr>
              <a:spLocks/>
            </p:cNvSpPr>
            <p:nvPr/>
          </p:nvSpPr>
          <p:spPr bwMode="auto">
            <a:xfrm>
              <a:off x="3960" y="3194"/>
              <a:ext cx="287" cy="222"/>
            </a:xfrm>
            <a:custGeom>
              <a:avLst/>
              <a:gdLst>
                <a:gd name="T0" fmla="*/ 260 w 287"/>
                <a:gd name="T1" fmla="*/ 69 h 222"/>
                <a:gd name="T2" fmla="*/ 269 w 287"/>
                <a:gd name="T3" fmla="*/ 76 h 222"/>
                <a:gd name="T4" fmla="*/ 277 w 287"/>
                <a:gd name="T5" fmla="*/ 82 h 222"/>
                <a:gd name="T6" fmla="*/ 284 w 287"/>
                <a:gd name="T7" fmla="*/ 89 h 222"/>
                <a:gd name="T8" fmla="*/ 287 w 287"/>
                <a:gd name="T9" fmla="*/ 101 h 222"/>
                <a:gd name="T10" fmla="*/ 272 w 287"/>
                <a:gd name="T11" fmla="*/ 116 h 222"/>
                <a:gd name="T12" fmla="*/ 258 w 287"/>
                <a:gd name="T13" fmla="*/ 131 h 222"/>
                <a:gd name="T14" fmla="*/ 243 w 287"/>
                <a:gd name="T15" fmla="*/ 147 h 222"/>
                <a:gd name="T16" fmla="*/ 228 w 287"/>
                <a:gd name="T17" fmla="*/ 163 h 222"/>
                <a:gd name="T18" fmla="*/ 213 w 287"/>
                <a:gd name="T19" fmla="*/ 179 h 222"/>
                <a:gd name="T20" fmla="*/ 197 w 287"/>
                <a:gd name="T21" fmla="*/ 194 h 222"/>
                <a:gd name="T22" fmla="*/ 182 w 287"/>
                <a:gd name="T23" fmla="*/ 208 h 222"/>
                <a:gd name="T24" fmla="*/ 167 w 287"/>
                <a:gd name="T25" fmla="*/ 222 h 222"/>
                <a:gd name="T26" fmla="*/ 155 w 287"/>
                <a:gd name="T27" fmla="*/ 218 h 222"/>
                <a:gd name="T28" fmla="*/ 138 w 287"/>
                <a:gd name="T29" fmla="*/ 207 h 222"/>
                <a:gd name="T30" fmla="*/ 120 w 287"/>
                <a:gd name="T31" fmla="*/ 196 h 222"/>
                <a:gd name="T32" fmla="*/ 102 w 287"/>
                <a:gd name="T33" fmla="*/ 185 h 222"/>
                <a:gd name="T34" fmla="*/ 84 w 287"/>
                <a:gd name="T35" fmla="*/ 175 h 222"/>
                <a:gd name="T36" fmla="*/ 67 w 287"/>
                <a:gd name="T37" fmla="*/ 165 h 222"/>
                <a:gd name="T38" fmla="*/ 49 w 287"/>
                <a:gd name="T39" fmla="*/ 155 h 222"/>
                <a:gd name="T40" fmla="*/ 30 w 287"/>
                <a:gd name="T41" fmla="*/ 144 h 222"/>
                <a:gd name="T42" fmla="*/ 12 w 287"/>
                <a:gd name="T43" fmla="*/ 136 h 222"/>
                <a:gd name="T44" fmla="*/ 6 w 287"/>
                <a:gd name="T45" fmla="*/ 129 h 222"/>
                <a:gd name="T46" fmla="*/ 2 w 287"/>
                <a:gd name="T47" fmla="*/ 120 h 222"/>
                <a:gd name="T48" fmla="*/ 0 w 287"/>
                <a:gd name="T49" fmla="*/ 111 h 222"/>
                <a:gd name="T50" fmla="*/ 2 w 287"/>
                <a:gd name="T51" fmla="*/ 101 h 222"/>
                <a:gd name="T52" fmla="*/ 26 w 287"/>
                <a:gd name="T53" fmla="*/ 85 h 222"/>
                <a:gd name="T54" fmla="*/ 46 w 287"/>
                <a:gd name="T55" fmla="*/ 72 h 222"/>
                <a:gd name="T56" fmla="*/ 65 w 287"/>
                <a:gd name="T57" fmla="*/ 59 h 222"/>
                <a:gd name="T58" fmla="*/ 82 w 287"/>
                <a:gd name="T59" fmla="*/ 48 h 222"/>
                <a:gd name="T60" fmla="*/ 99 w 287"/>
                <a:gd name="T61" fmla="*/ 36 h 222"/>
                <a:gd name="T62" fmla="*/ 114 w 287"/>
                <a:gd name="T63" fmla="*/ 26 h 222"/>
                <a:gd name="T64" fmla="*/ 131 w 287"/>
                <a:gd name="T65" fmla="*/ 13 h 222"/>
                <a:gd name="T66" fmla="*/ 147 w 287"/>
                <a:gd name="T67" fmla="*/ 0 h 222"/>
                <a:gd name="T68" fmla="*/ 163 w 287"/>
                <a:gd name="T69" fmla="*/ 6 h 222"/>
                <a:gd name="T70" fmla="*/ 177 w 287"/>
                <a:gd name="T71" fmla="*/ 13 h 222"/>
                <a:gd name="T72" fmla="*/ 191 w 287"/>
                <a:gd name="T73" fmla="*/ 22 h 222"/>
                <a:gd name="T74" fmla="*/ 206 w 287"/>
                <a:gd name="T75" fmla="*/ 30 h 222"/>
                <a:gd name="T76" fmla="*/ 219 w 287"/>
                <a:gd name="T77" fmla="*/ 40 h 222"/>
                <a:gd name="T78" fmla="*/ 233 w 287"/>
                <a:gd name="T79" fmla="*/ 50 h 222"/>
                <a:gd name="T80" fmla="*/ 246 w 287"/>
                <a:gd name="T81" fmla="*/ 59 h 222"/>
                <a:gd name="T82" fmla="*/ 260 w 287"/>
                <a:gd name="T83" fmla="*/ 69 h 2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7"/>
                <a:gd name="T127" fmla="*/ 0 h 222"/>
                <a:gd name="T128" fmla="*/ 287 w 287"/>
                <a:gd name="T129" fmla="*/ 222 h 22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7" h="222">
                  <a:moveTo>
                    <a:pt x="260" y="69"/>
                  </a:moveTo>
                  <a:lnTo>
                    <a:pt x="269" y="76"/>
                  </a:lnTo>
                  <a:lnTo>
                    <a:pt x="277" y="82"/>
                  </a:lnTo>
                  <a:lnTo>
                    <a:pt x="284" y="89"/>
                  </a:lnTo>
                  <a:lnTo>
                    <a:pt x="287" y="101"/>
                  </a:lnTo>
                  <a:lnTo>
                    <a:pt x="272" y="116"/>
                  </a:lnTo>
                  <a:lnTo>
                    <a:pt x="258" y="131"/>
                  </a:lnTo>
                  <a:lnTo>
                    <a:pt x="243" y="147"/>
                  </a:lnTo>
                  <a:lnTo>
                    <a:pt x="228" y="163"/>
                  </a:lnTo>
                  <a:lnTo>
                    <a:pt x="213" y="179"/>
                  </a:lnTo>
                  <a:lnTo>
                    <a:pt x="197" y="194"/>
                  </a:lnTo>
                  <a:lnTo>
                    <a:pt x="182" y="208"/>
                  </a:lnTo>
                  <a:lnTo>
                    <a:pt x="167" y="222"/>
                  </a:lnTo>
                  <a:lnTo>
                    <a:pt x="155" y="218"/>
                  </a:lnTo>
                  <a:lnTo>
                    <a:pt x="138" y="207"/>
                  </a:lnTo>
                  <a:lnTo>
                    <a:pt x="120" y="196"/>
                  </a:lnTo>
                  <a:lnTo>
                    <a:pt x="102" y="185"/>
                  </a:lnTo>
                  <a:lnTo>
                    <a:pt x="84" y="175"/>
                  </a:lnTo>
                  <a:lnTo>
                    <a:pt x="67" y="165"/>
                  </a:lnTo>
                  <a:lnTo>
                    <a:pt x="49" y="155"/>
                  </a:lnTo>
                  <a:lnTo>
                    <a:pt x="30" y="144"/>
                  </a:lnTo>
                  <a:lnTo>
                    <a:pt x="12" y="136"/>
                  </a:lnTo>
                  <a:lnTo>
                    <a:pt x="6" y="129"/>
                  </a:lnTo>
                  <a:lnTo>
                    <a:pt x="2" y="120"/>
                  </a:lnTo>
                  <a:lnTo>
                    <a:pt x="0" y="111"/>
                  </a:lnTo>
                  <a:lnTo>
                    <a:pt x="2" y="101"/>
                  </a:lnTo>
                  <a:lnTo>
                    <a:pt x="26" y="85"/>
                  </a:lnTo>
                  <a:lnTo>
                    <a:pt x="46" y="72"/>
                  </a:lnTo>
                  <a:lnTo>
                    <a:pt x="65" y="59"/>
                  </a:lnTo>
                  <a:lnTo>
                    <a:pt x="82" y="48"/>
                  </a:lnTo>
                  <a:lnTo>
                    <a:pt x="99" y="36"/>
                  </a:lnTo>
                  <a:lnTo>
                    <a:pt x="114" y="26"/>
                  </a:lnTo>
                  <a:lnTo>
                    <a:pt x="131" y="13"/>
                  </a:lnTo>
                  <a:lnTo>
                    <a:pt x="147" y="0"/>
                  </a:lnTo>
                  <a:lnTo>
                    <a:pt x="163" y="6"/>
                  </a:lnTo>
                  <a:lnTo>
                    <a:pt x="177" y="13"/>
                  </a:lnTo>
                  <a:lnTo>
                    <a:pt x="191" y="22"/>
                  </a:lnTo>
                  <a:lnTo>
                    <a:pt x="206" y="30"/>
                  </a:lnTo>
                  <a:lnTo>
                    <a:pt x="219" y="40"/>
                  </a:lnTo>
                  <a:lnTo>
                    <a:pt x="233" y="50"/>
                  </a:lnTo>
                  <a:lnTo>
                    <a:pt x="246" y="59"/>
                  </a:lnTo>
                  <a:lnTo>
                    <a:pt x="260" y="69"/>
                  </a:lnTo>
                  <a:close/>
                </a:path>
              </a:pathLst>
            </a:custGeom>
            <a:solidFill>
              <a:srgbClr val="000000"/>
            </a:solidFill>
            <a:ln w="9525">
              <a:noFill/>
              <a:round/>
              <a:headEnd/>
              <a:tailEnd/>
            </a:ln>
          </p:spPr>
          <p:txBody>
            <a:bodyPr/>
            <a:lstStyle/>
            <a:p>
              <a:endParaRPr lang="id-ID"/>
            </a:p>
          </p:txBody>
        </p:sp>
        <p:sp>
          <p:nvSpPr>
            <p:cNvPr id="55370" name="Freeform 426"/>
            <p:cNvSpPr>
              <a:spLocks/>
            </p:cNvSpPr>
            <p:nvPr/>
          </p:nvSpPr>
          <p:spPr bwMode="auto">
            <a:xfrm>
              <a:off x="3840" y="3198"/>
              <a:ext cx="122" cy="71"/>
            </a:xfrm>
            <a:custGeom>
              <a:avLst/>
              <a:gdLst>
                <a:gd name="T0" fmla="*/ 122 w 122"/>
                <a:gd name="T1" fmla="*/ 15 h 71"/>
                <a:gd name="T2" fmla="*/ 122 w 122"/>
                <a:gd name="T3" fmla="*/ 19 h 71"/>
                <a:gd name="T4" fmla="*/ 107 w 122"/>
                <a:gd name="T5" fmla="*/ 25 h 71"/>
                <a:gd name="T6" fmla="*/ 92 w 122"/>
                <a:gd name="T7" fmla="*/ 29 h 71"/>
                <a:gd name="T8" fmla="*/ 76 w 122"/>
                <a:gd name="T9" fmla="*/ 35 h 71"/>
                <a:gd name="T10" fmla="*/ 59 w 122"/>
                <a:gd name="T11" fmla="*/ 42 h 71"/>
                <a:gd name="T12" fmla="*/ 44 w 122"/>
                <a:gd name="T13" fmla="*/ 48 h 71"/>
                <a:gd name="T14" fmla="*/ 28 w 122"/>
                <a:gd name="T15" fmla="*/ 55 h 71"/>
                <a:gd name="T16" fmla="*/ 14 w 122"/>
                <a:gd name="T17" fmla="*/ 64 h 71"/>
                <a:gd name="T18" fmla="*/ 0 w 122"/>
                <a:gd name="T19" fmla="*/ 71 h 71"/>
                <a:gd name="T20" fmla="*/ 5 w 122"/>
                <a:gd name="T21" fmla="*/ 58 h 71"/>
                <a:gd name="T22" fmla="*/ 12 w 122"/>
                <a:gd name="T23" fmla="*/ 46 h 71"/>
                <a:gd name="T24" fmla="*/ 20 w 122"/>
                <a:gd name="T25" fmla="*/ 38 h 71"/>
                <a:gd name="T26" fmla="*/ 28 w 122"/>
                <a:gd name="T27" fmla="*/ 31 h 71"/>
                <a:gd name="T28" fmla="*/ 39 w 122"/>
                <a:gd name="T29" fmla="*/ 26 h 71"/>
                <a:gd name="T30" fmla="*/ 49 w 122"/>
                <a:gd name="T31" fmla="*/ 22 h 71"/>
                <a:gd name="T32" fmla="*/ 58 w 122"/>
                <a:gd name="T33" fmla="*/ 18 h 71"/>
                <a:gd name="T34" fmla="*/ 68 w 122"/>
                <a:gd name="T35" fmla="*/ 13 h 71"/>
                <a:gd name="T36" fmla="*/ 76 w 122"/>
                <a:gd name="T37" fmla="*/ 9 h 71"/>
                <a:gd name="T38" fmla="*/ 83 w 122"/>
                <a:gd name="T39" fmla="*/ 7 h 71"/>
                <a:gd name="T40" fmla="*/ 89 w 122"/>
                <a:gd name="T41" fmla="*/ 6 h 71"/>
                <a:gd name="T42" fmla="*/ 95 w 122"/>
                <a:gd name="T43" fmla="*/ 5 h 71"/>
                <a:gd name="T44" fmla="*/ 100 w 122"/>
                <a:gd name="T45" fmla="*/ 3 h 71"/>
                <a:gd name="T46" fmla="*/ 105 w 122"/>
                <a:gd name="T47" fmla="*/ 3 h 71"/>
                <a:gd name="T48" fmla="*/ 109 w 122"/>
                <a:gd name="T49" fmla="*/ 2 h 71"/>
                <a:gd name="T50" fmla="*/ 114 w 122"/>
                <a:gd name="T51" fmla="*/ 0 h 71"/>
                <a:gd name="T52" fmla="*/ 122 w 122"/>
                <a:gd name="T53" fmla="*/ 15 h 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2"/>
                <a:gd name="T82" fmla="*/ 0 h 71"/>
                <a:gd name="T83" fmla="*/ 122 w 122"/>
                <a:gd name="T84" fmla="*/ 71 h 7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2" h="71">
                  <a:moveTo>
                    <a:pt x="122" y="15"/>
                  </a:moveTo>
                  <a:lnTo>
                    <a:pt x="122" y="19"/>
                  </a:lnTo>
                  <a:lnTo>
                    <a:pt x="107" y="25"/>
                  </a:lnTo>
                  <a:lnTo>
                    <a:pt x="92" y="29"/>
                  </a:lnTo>
                  <a:lnTo>
                    <a:pt x="76" y="35"/>
                  </a:lnTo>
                  <a:lnTo>
                    <a:pt x="59" y="42"/>
                  </a:lnTo>
                  <a:lnTo>
                    <a:pt x="44" y="48"/>
                  </a:lnTo>
                  <a:lnTo>
                    <a:pt x="28" y="55"/>
                  </a:lnTo>
                  <a:lnTo>
                    <a:pt x="14" y="64"/>
                  </a:lnTo>
                  <a:lnTo>
                    <a:pt x="0" y="71"/>
                  </a:lnTo>
                  <a:lnTo>
                    <a:pt x="5" y="58"/>
                  </a:lnTo>
                  <a:lnTo>
                    <a:pt x="12" y="46"/>
                  </a:lnTo>
                  <a:lnTo>
                    <a:pt x="20" y="38"/>
                  </a:lnTo>
                  <a:lnTo>
                    <a:pt x="28" y="31"/>
                  </a:lnTo>
                  <a:lnTo>
                    <a:pt x="39" y="26"/>
                  </a:lnTo>
                  <a:lnTo>
                    <a:pt x="49" y="22"/>
                  </a:lnTo>
                  <a:lnTo>
                    <a:pt x="58" y="18"/>
                  </a:lnTo>
                  <a:lnTo>
                    <a:pt x="68" y="13"/>
                  </a:lnTo>
                  <a:lnTo>
                    <a:pt x="76" y="9"/>
                  </a:lnTo>
                  <a:lnTo>
                    <a:pt x="83" y="7"/>
                  </a:lnTo>
                  <a:lnTo>
                    <a:pt x="89" y="6"/>
                  </a:lnTo>
                  <a:lnTo>
                    <a:pt x="95" y="5"/>
                  </a:lnTo>
                  <a:lnTo>
                    <a:pt x="100" y="3"/>
                  </a:lnTo>
                  <a:lnTo>
                    <a:pt x="105" y="3"/>
                  </a:lnTo>
                  <a:lnTo>
                    <a:pt x="109" y="2"/>
                  </a:lnTo>
                  <a:lnTo>
                    <a:pt x="114" y="0"/>
                  </a:lnTo>
                  <a:lnTo>
                    <a:pt x="122" y="15"/>
                  </a:lnTo>
                  <a:close/>
                </a:path>
              </a:pathLst>
            </a:custGeom>
            <a:solidFill>
              <a:srgbClr val="D8D8D8"/>
            </a:solidFill>
            <a:ln w="9525">
              <a:noFill/>
              <a:round/>
              <a:headEnd/>
              <a:tailEnd/>
            </a:ln>
          </p:spPr>
          <p:txBody>
            <a:bodyPr/>
            <a:lstStyle/>
            <a:p>
              <a:endParaRPr lang="id-ID"/>
            </a:p>
          </p:txBody>
        </p:sp>
        <p:sp>
          <p:nvSpPr>
            <p:cNvPr id="55371" name="Freeform 427"/>
            <p:cNvSpPr>
              <a:spLocks/>
            </p:cNvSpPr>
            <p:nvPr/>
          </p:nvSpPr>
          <p:spPr bwMode="auto">
            <a:xfrm>
              <a:off x="3986" y="3217"/>
              <a:ext cx="240" cy="172"/>
            </a:xfrm>
            <a:custGeom>
              <a:avLst/>
              <a:gdLst>
                <a:gd name="T0" fmla="*/ 240 w 240"/>
                <a:gd name="T1" fmla="*/ 71 h 172"/>
                <a:gd name="T2" fmla="*/ 144 w 240"/>
                <a:gd name="T3" fmla="*/ 172 h 172"/>
                <a:gd name="T4" fmla="*/ 130 w 240"/>
                <a:gd name="T5" fmla="*/ 168 h 172"/>
                <a:gd name="T6" fmla="*/ 111 w 240"/>
                <a:gd name="T7" fmla="*/ 159 h 172"/>
                <a:gd name="T8" fmla="*/ 89 w 240"/>
                <a:gd name="T9" fmla="*/ 147 h 172"/>
                <a:gd name="T10" fmla="*/ 67 w 240"/>
                <a:gd name="T11" fmla="*/ 134 h 172"/>
                <a:gd name="T12" fmla="*/ 45 w 240"/>
                <a:gd name="T13" fmla="*/ 121 h 172"/>
                <a:gd name="T14" fmla="*/ 26 w 240"/>
                <a:gd name="T15" fmla="*/ 110 h 172"/>
                <a:gd name="T16" fmla="*/ 10 w 240"/>
                <a:gd name="T17" fmla="*/ 100 h 172"/>
                <a:gd name="T18" fmla="*/ 0 w 240"/>
                <a:gd name="T19" fmla="*/ 94 h 172"/>
                <a:gd name="T20" fmla="*/ 14 w 240"/>
                <a:gd name="T21" fmla="*/ 80 h 172"/>
                <a:gd name="T22" fmla="*/ 30 w 240"/>
                <a:gd name="T23" fmla="*/ 66 h 172"/>
                <a:gd name="T24" fmla="*/ 45 w 240"/>
                <a:gd name="T25" fmla="*/ 55 h 172"/>
                <a:gd name="T26" fmla="*/ 61 w 240"/>
                <a:gd name="T27" fmla="*/ 42 h 172"/>
                <a:gd name="T28" fmla="*/ 77 w 240"/>
                <a:gd name="T29" fmla="*/ 32 h 172"/>
                <a:gd name="T30" fmla="*/ 93 w 240"/>
                <a:gd name="T31" fmla="*/ 20 h 172"/>
                <a:gd name="T32" fmla="*/ 108 w 240"/>
                <a:gd name="T33" fmla="*/ 10 h 172"/>
                <a:gd name="T34" fmla="*/ 124 w 240"/>
                <a:gd name="T35" fmla="*/ 0 h 172"/>
                <a:gd name="T36" fmla="*/ 139 w 240"/>
                <a:gd name="T37" fmla="*/ 6 h 172"/>
                <a:gd name="T38" fmla="*/ 154 w 240"/>
                <a:gd name="T39" fmla="*/ 13 h 172"/>
                <a:gd name="T40" fmla="*/ 169 w 240"/>
                <a:gd name="T41" fmla="*/ 22 h 172"/>
                <a:gd name="T42" fmla="*/ 185 w 240"/>
                <a:gd name="T43" fmla="*/ 29 h 172"/>
                <a:gd name="T44" fmla="*/ 199 w 240"/>
                <a:gd name="T45" fmla="*/ 39 h 172"/>
                <a:gd name="T46" fmla="*/ 213 w 240"/>
                <a:gd name="T47" fmla="*/ 49 h 172"/>
                <a:gd name="T48" fmla="*/ 227 w 240"/>
                <a:gd name="T49" fmla="*/ 59 h 172"/>
                <a:gd name="T50" fmla="*/ 240 w 240"/>
                <a:gd name="T51" fmla="*/ 71 h 1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40"/>
                <a:gd name="T79" fmla="*/ 0 h 172"/>
                <a:gd name="T80" fmla="*/ 240 w 240"/>
                <a:gd name="T81" fmla="*/ 172 h 1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40" h="172">
                  <a:moveTo>
                    <a:pt x="240" y="71"/>
                  </a:moveTo>
                  <a:lnTo>
                    <a:pt x="144" y="172"/>
                  </a:lnTo>
                  <a:lnTo>
                    <a:pt x="130" y="168"/>
                  </a:lnTo>
                  <a:lnTo>
                    <a:pt x="111" y="159"/>
                  </a:lnTo>
                  <a:lnTo>
                    <a:pt x="89" y="147"/>
                  </a:lnTo>
                  <a:lnTo>
                    <a:pt x="67" y="134"/>
                  </a:lnTo>
                  <a:lnTo>
                    <a:pt x="45" y="121"/>
                  </a:lnTo>
                  <a:lnTo>
                    <a:pt x="26" y="110"/>
                  </a:lnTo>
                  <a:lnTo>
                    <a:pt x="10" y="100"/>
                  </a:lnTo>
                  <a:lnTo>
                    <a:pt x="0" y="94"/>
                  </a:lnTo>
                  <a:lnTo>
                    <a:pt x="14" y="80"/>
                  </a:lnTo>
                  <a:lnTo>
                    <a:pt x="30" y="66"/>
                  </a:lnTo>
                  <a:lnTo>
                    <a:pt x="45" y="55"/>
                  </a:lnTo>
                  <a:lnTo>
                    <a:pt x="61" y="42"/>
                  </a:lnTo>
                  <a:lnTo>
                    <a:pt x="77" y="32"/>
                  </a:lnTo>
                  <a:lnTo>
                    <a:pt x="93" y="20"/>
                  </a:lnTo>
                  <a:lnTo>
                    <a:pt x="108" y="10"/>
                  </a:lnTo>
                  <a:lnTo>
                    <a:pt x="124" y="0"/>
                  </a:lnTo>
                  <a:lnTo>
                    <a:pt x="139" y="6"/>
                  </a:lnTo>
                  <a:lnTo>
                    <a:pt x="154" y="13"/>
                  </a:lnTo>
                  <a:lnTo>
                    <a:pt x="169" y="22"/>
                  </a:lnTo>
                  <a:lnTo>
                    <a:pt x="185" y="29"/>
                  </a:lnTo>
                  <a:lnTo>
                    <a:pt x="199" y="39"/>
                  </a:lnTo>
                  <a:lnTo>
                    <a:pt x="213" y="49"/>
                  </a:lnTo>
                  <a:lnTo>
                    <a:pt x="227" y="59"/>
                  </a:lnTo>
                  <a:lnTo>
                    <a:pt x="240" y="71"/>
                  </a:lnTo>
                  <a:close/>
                </a:path>
              </a:pathLst>
            </a:custGeom>
            <a:solidFill>
              <a:srgbClr val="020CB2"/>
            </a:solidFill>
            <a:ln w="9525">
              <a:noFill/>
              <a:round/>
              <a:headEnd/>
              <a:tailEnd/>
            </a:ln>
          </p:spPr>
          <p:txBody>
            <a:bodyPr/>
            <a:lstStyle/>
            <a:p>
              <a:endParaRPr lang="id-ID"/>
            </a:p>
          </p:txBody>
        </p:sp>
        <p:sp>
          <p:nvSpPr>
            <p:cNvPr id="55372" name="Freeform 428"/>
            <p:cNvSpPr>
              <a:spLocks/>
            </p:cNvSpPr>
            <p:nvPr/>
          </p:nvSpPr>
          <p:spPr bwMode="auto">
            <a:xfrm>
              <a:off x="4707" y="3246"/>
              <a:ext cx="34" cy="62"/>
            </a:xfrm>
            <a:custGeom>
              <a:avLst/>
              <a:gdLst>
                <a:gd name="T0" fmla="*/ 27 w 34"/>
                <a:gd name="T1" fmla="*/ 26 h 62"/>
                <a:gd name="T2" fmla="*/ 34 w 34"/>
                <a:gd name="T3" fmla="*/ 62 h 62"/>
                <a:gd name="T4" fmla="*/ 28 w 34"/>
                <a:gd name="T5" fmla="*/ 56 h 62"/>
                <a:gd name="T6" fmla="*/ 21 w 34"/>
                <a:gd name="T7" fmla="*/ 51 h 62"/>
                <a:gd name="T8" fmla="*/ 15 w 34"/>
                <a:gd name="T9" fmla="*/ 43 h 62"/>
                <a:gd name="T10" fmla="*/ 10 w 34"/>
                <a:gd name="T11" fmla="*/ 36 h 62"/>
                <a:gd name="T12" fmla="*/ 6 w 34"/>
                <a:gd name="T13" fmla="*/ 29 h 62"/>
                <a:gd name="T14" fmla="*/ 2 w 34"/>
                <a:gd name="T15" fmla="*/ 20 h 62"/>
                <a:gd name="T16" fmla="*/ 0 w 34"/>
                <a:gd name="T17" fmla="*/ 10 h 62"/>
                <a:gd name="T18" fmla="*/ 0 w 34"/>
                <a:gd name="T19" fmla="*/ 0 h 62"/>
                <a:gd name="T20" fmla="*/ 7 w 34"/>
                <a:gd name="T21" fmla="*/ 6 h 62"/>
                <a:gd name="T22" fmla="*/ 14 w 34"/>
                <a:gd name="T23" fmla="*/ 11 h 62"/>
                <a:gd name="T24" fmla="*/ 20 w 34"/>
                <a:gd name="T25" fmla="*/ 19 h 62"/>
                <a:gd name="T26" fmla="*/ 27 w 34"/>
                <a:gd name="T27" fmla="*/ 26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27" y="26"/>
                  </a:moveTo>
                  <a:lnTo>
                    <a:pt x="34" y="62"/>
                  </a:lnTo>
                  <a:lnTo>
                    <a:pt x="28" y="56"/>
                  </a:lnTo>
                  <a:lnTo>
                    <a:pt x="21" y="51"/>
                  </a:lnTo>
                  <a:lnTo>
                    <a:pt x="15" y="43"/>
                  </a:lnTo>
                  <a:lnTo>
                    <a:pt x="10" y="36"/>
                  </a:lnTo>
                  <a:lnTo>
                    <a:pt x="6" y="29"/>
                  </a:lnTo>
                  <a:lnTo>
                    <a:pt x="2" y="20"/>
                  </a:lnTo>
                  <a:lnTo>
                    <a:pt x="0" y="10"/>
                  </a:lnTo>
                  <a:lnTo>
                    <a:pt x="0" y="0"/>
                  </a:lnTo>
                  <a:lnTo>
                    <a:pt x="7" y="6"/>
                  </a:lnTo>
                  <a:lnTo>
                    <a:pt x="14" y="11"/>
                  </a:lnTo>
                  <a:lnTo>
                    <a:pt x="20" y="19"/>
                  </a:lnTo>
                  <a:lnTo>
                    <a:pt x="27" y="26"/>
                  </a:lnTo>
                  <a:close/>
                </a:path>
              </a:pathLst>
            </a:custGeom>
            <a:solidFill>
              <a:srgbClr val="007C7C"/>
            </a:solidFill>
            <a:ln w="9525">
              <a:noFill/>
              <a:round/>
              <a:headEnd/>
              <a:tailEnd/>
            </a:ln>
          </p:spPr>
          <p:txBody>
            <a:bodyPr/>
            <a:lstStyle/>
            <a:p>
              <a:endParaRPr lang="id-ID"/>
            </a:p>
          </p:txBody>
        </p:sp>
        <p:sp>
          <p:nvSpPr>
            <p:cNvPr id="55373" name="Freeform 429"/>
            <p:cNvSpPr>
              <a:spLocks/>
            </p:cNvSpPr>
            <p:nvPr/>
          </p:nvSpPr>
          <p:spPr bwMode="auto">
            <a:xfrm>
              <a:off x="4832" y="3317"/>
              <a:ext cx="223" cy="53"/>
            </a:xfrm>
            <a:custGeom>
              <a:avLst/>
              <a:gdLst>
                <a:gd name="T0" fmla="*/ 223 w 223"/>
                <a:gd name="T1" fmla="*/ 32 h 53"/>
                <a:gd name="T2" fmla="*/ 220 w 223"/>
                <a:gd name="T3" fmla="*/ 37 h 53"/>
                <a:gd name="T4" fmla="*/ 215 w 223"/>
                <a:gd name="T5" fmla="*/ 43 h 53"/>
                <a:gd name="T6" fmla="*/ 208 w 223"/>
                <a:gd name="T7" fmla="*/ 47 h 53"/>
                <a:gd name="T8" fmla="*/ 198 w 223"/>
                <a:gd name="T9" fmla="*/ 50 h 53"/>
                <a:gd name="T10" fmla="*/ 186 w 223"/>
                <a:gd name="T11" fmla="*/ 52 h 53"/>
                <a:gd name="T12" fmla="*/ 168 w 223"/>
                <a:gd name="T13" fmla="*/ 53 h 53"/>
                <a:gd name="T14" fmla="*/ 146 w 223"/>
                <a:gd name="T15" fmla="*/ 53 h 53"/>
                <a:gd name="T16" fmla="*/ 116 w 223"/>
                <a:gd name="T17" fmla="*/ 52 h 53"/>
                <a:gd name="T18" fmla="*/ 102 w 223"/>
                <a:gd name="T19" fmla="*/ 49 h 53"/>
                <a:gd name="T20" fmla="*/ 88 w 223"/>
                <a:gd name="T21" fmla="*/ 46 h 53"/>
                <a:gd name="T22" fmla="*/ 73 w 223"/>
                <a:gd name="T23" fmla="*/ 43 h 53"/>
                <a:gd name="T24" fmla="*/ 59 w 223"/>
                <a:gd name="T25" fmla="*/ 40 h 53"/>
                <a:gd name="T26" fmla="*/ 45 w 223"/>
                <a:gd name="T27" fmla="*/ 37 h 53"/>
                <a:gd name="T28" fmla="*/ 31 w 223"/>
                <a:gd name="T29" fmla="*/ 33 h 53"/>
                <a:gd name="T30" fmla="*/ 17 w 223"/>
                <a:gd name="T31" fmla="*/ 30 h 53"/>
                <a:gd name="T32" fmla="*/ 3 w 223"/>
                <a:gd name="T33" fmla="*/ 26 h 53"/>
                <a:gd name="T34" fmla="*/ 0 w 223"/>
                <a:gd name="T35" fmla="*/ 0 h 53"/>
                <a:gd name="T36" fmla="*/ 14 w 223"/>
                <a:gd name="T37" fmla="*/ 6 h 53"/>
                <a:gd name="T38" fmla="*/ 27 w 223"/>
                <a:gd name="T39" fmla="*/ 11 h 53"/>
                <a:gd name="T40" fmla="*/ 41 w 223"/>
                <a:gd name="T41" fmla="*/ 16 h 53"/>
                <a:gd name="T42" fmla="*/ 56 w 223"/>
                <a:gd name="T43" fmla="*/ 20 h 53"/>
                <a:gd name="T44" fmla="*/ 69 w 223"/>
                <a:gd name="T45" fmla="*/ 23 h 53"/>
                <a:gd name="T46" fmla="*/ 83 w 223"/>
                <a:gd name="T47" fmla="*/ 27 h 53"/>
                <a:gd name="T48" fmla="*/ 97 w 223"/>
                <a:gd name="T49" fmla="*/ 30 h 53"/>
                <a:gd name="T50" fmla="*/ 111 w 223"/>
                <a:gd name="T51" fmla="*/ 32 h 53"/>
                <a:gd name="T52" fmla="*/ 124 w 223"/>
                <a:gd name="T53" fmla="*/ 33 h 53"/>
                <a:gd name="T54" fmla="*/ 139 w 223"/>
                <a:gd name="T55" fmla="*/ 34 h 53"/>
                <a:gd name="T56" fmla="*/ 153 w 223"/>
                <a:gd name="T57" fmla="*/ 36 h 53"/>
                <a:gd name="T58" fmla="*/ 167 w 223"/>
                <a:gd name="T59" fmla="*/ 36 h 53"/>
                <a:gd name="T60" fmla="*/ 182 w 223"/>
                <a:gd name="T61" fmla="*/ 36 h 53"/>
                <a:gd name="T62" fmla="*/ 195 w 223"/>
                <a:gd name="T63" fmla="*/ 34 h 53"/>
                <a:gd name="T64" fmla="*/ 209 w 223"/>
                <a:gd name="T65" fmla="*/ 33 h 53"/>
                <a:gd name="T66" fmla="*/ 223 w 223"/>
                <a:gd name="T67" fmla="*/ 32 h 5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23"/>
                <a:gd name="T103" fmla="*/ 0 h 53"/>
                <a:gd name="T104" fmla="*/ 223 w 223"/>
                <a:gd name="T105" fmla="*/ 53 h 5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23" h="53">
                  <a:moveTo>
                    <a:pt x="223" y="32"/>
                  </a:moveTo>
                  <a:lnTo>
                    <a:pt x="220" y="37"/>
                  </a:lnTo>
                  <a:lnTo>
                    <a:pt x="215" y="43"/>
                  </a:lnTo>
                  <a:lnTo>
                    <a:pt x="208" y="47"/>
                  </a:lnTo>
                  <a:lnTo>
                    <a:pt x="198" y="50"/>
                  </a:lnTo>
                  <a:lnTo>
                    <a:pt x="186" y="52"/>
                  </a:lnTo>
                  <a:lnTo>
                    <a:pt x="168" y="53"/>
                  </a:lnTo>
                  <a:lnTo>
                    <a:pt x="146" y="53"/>
                  </a:lnTo>
                  <a:lnTo>
                    <a:pt x="116" y="52"/>
                  </a:lnTo>
                  <a:lnTo>
                    <a:pt x="102" y="49"/>
                  </a:lnTo>
                  <a:lnTo>
                    <a:pt x="88" y="46"/>
                  </a:lnTo>
                  <a:lnTo>
                    <a:pt x="73" y="43"/>
                  </a:lnTo>
                  <a:lnTo>
                    <a:pt x="59" y="40"/>
                  </a:lnTo>
                  <a:lnTo>
                    <a:pt x="45" y="37"/>
                  </a:lnTo>
                  <a:lnTo>
                    <a:pt x="31" y="33"/>
                  </a:lnTo>
                  <a:lnTo>
                    <a:pt x="17" y="30"/>
                  </a:lnTo>
                  <a:lnTo>
                    <a:pt x="3" y="26"/>
                  </a:lnTo>
                  <a:lnTo>
                    <a:pt x="0" y="0"/>
                  </a:lnTo>
                  <a:lnTo>
                    <a:pt x="14" y="6"/>
                  </a:lnTo>
                  <a:lnTo>
                    <a:pt x="27" y="11"/>
                  </a:lnTo>
                  <a:lnTo>
                    <a:pt x="41" y="16"/>
                  </a:lnTo>
                  <a:lnTo>
                    <a:pt x="56" y="20"/>
                  </a:lnTo>
                  <a:lnTo>
                    <a:pt x="69" y="23"/>
                  </a:lnTo>
                  <a:lnTo>
                    <a:pt x="83" y="27"/>
                  </a:lnTo>
                  <a:lnTo>
                    <a:pt x="97" y="30"/>
                  </a:lnTo>
                  <a:lnTo>
                    <a:pt x="111" y="32"/>
                  </a:lnTo>
                  <a:lnTo>
                    <a:pt x="124" y="33"/>
                  </a:lnTo>
                  <a:lnTo>
                    <a:pt x="139" y="34"/>
                  </a:lnTo>
                  <a:lnTo>
                    <a:pt x="153" y="36"/>
                  </a:lnTo>
                  <a:lnTo>
                    <a:pt x="167" y="36"/>
                  </a:lnTo>
                  <a:lnTo>
                    <a:pt x="182" y="36"/>
                  </a:lnTo>
                  <a:lnTo>
                    <a:pt x="195" y="34"/>
                  </a:lnTo>
                  <a:lnTo>
                    <a:pt x="209" y="33"/>
                  </a:lnTo>
                  <a:lnTo>
                    <a:pt x="223" y="32"/>
                  </a:lnTo>
                  <a:close/>
                </a:path>
              </a:pathLst>
            </a:custGeom>
            <a:solidFill>
              <a:srgbClr val="007C7C"/>
            </a:solidFill>
            <a:ln w="9525">
              <a:noFill/>
              <a:round/>
              <a:headEnd/>
              <a:tailEnd/>
            </a:ln>
          </p:spPr>
          <p:txBody>
            <a:bodyPr/>
            <a:lstStyle/>
            <a:p>
              <a:endParaRPr lang="id-ID"/>
            </a:p>
          </p:txBody>
        </p:sp>
      </p:grpSp>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noChangeArrowheads="1"/>
          </p:cNvSpPr>
          <p:nvPr>
            <p:ph type="title"/>
          </p:nvPr>
        </p:nvSpPr>
        <p:spPr>
          <a:xfrm>
            <a:off x="1600200" y="838200"/>
            <a:ext cx="7391400" cy="1143000"/>
          </a:xfrm>
        </p:spPr>
        <p:txBody>
          <a:bodyPr rtlCol="0">
            <a:normAutofit/>
          </a:bodyPr>
          <a:lstStyle/>
          <a:p>
            <a:pPr eaLnBrk="1" fontAlgn="auto" hangingPunct="1">
              <a:spcAft>
                <a:spcPts val="0"/>
              </a:spcAft>
              <a:defRPr/>
            </a:pPr>
            <a:r>
              <a:rPr lang="en-US" b="1" dirty="0">
                <a:solidFill>
                  <a:srgbClr val="CC0000"/>
                </a:solidFill>
                <a:effectLst>
                  <a:outerShdw blurRad="38100" dist="38100" dir="2700000" algn="tl">
                    <a:srgbClr val="C0C0C0"/>
                  </a:outerShdw>
                </a:effectLst>
                <a:latin typeface="Times New Roman" pitchFamily="18" charset="0"/>
              </a:rPr>
              <a:t>KOMPETENSI </a:t>
            </a:r>
            <a:r>
              <a:rPr lang="en-US" b="1" dirty="0" smtClean="0">
                <a:solidFill>
                  <a:srgbClr val="CC0000"/>
                </a:solidFill>
                <a:effectLst>
                  <a:outerShdw blurRad="38100" dist="38100" dir="2700000" algn="tl">
                    <a:srgbClr val="C0C0C0"/>
                  </a:outerShdw>
                </a:effectLst>
                <a:latin typeface="Times New Roman" pitchFamily="18" charset="0"/>
              </a:rPr>
              <a:t>SOSIAL</a:t>
            </a:r>
            <a:br>
              <a:rPr lang="en-US" b="1" dirty="0" smtClean="0">
                <a:solidFill>
                  <a:srgbClr val="CC0000"/>
                </a:solidFill>
                <a:effectLst>
                  <a:outerShdw blurRad="38100" dist="38100" dir="2700000" algn="tl">
                    <a:srgbClr val="C0C0C0"/>
                  </a:outerShdw>
                </a:effectLst>
                <a:latin typeface="Times New Roman" pitchFamily="18" charset="0"/>
              </a:rPr>
            </a:br>
            <a:r>
              <a:rPr lang="en-US" sz="2200" b="1" dirty="0" smtClean="0">
                <a:solidFill>
                  <a:srgbClr val="CC0000"/>
                </a:solidFill>
                <a:effectLst>
                  <a:outerShdw blurRad="38100" dist="38100" dir="2700000" algn="tl">
                    <a:srgbClr val="C0C0C0"/>
                  </a:outerShdw>
                </a:effectLst>
                <a:latin typeface="Times New Roman" pitchFamily="18" charset="0"/>
              </a:rPr>
              <a:t> (</a:t>
            </a:r>
            <a:r>
              <a:rPr lang="en-US" sz="2200" b="1" dirty="0" err="1" smtClean="0">
                <a:solidFill>
                  <a:srgbClr val="CC0000"/>
                </a:solidFill>
                <a:effectLst>
                  <a:outerShdw blurRad="38100" dist="38100" dir="2700000" algn="tl">
                    <a:srgbClr val="C0C0C0"/>
                  </a:outerShdw>
                </a:effectLst>
                <a:latin typeface="Times New Roman" pitchFamily="18" charset="0"/>
              </a:rPr>
              <a:t>Pembimbingan</a:t>
            </a:r>
            <a:r>
              <a:rPr lang="en-US" sz="2200" b="1" dirty="0" smtClean="0">
                <a:solidFill>
                  <a:srgbClr val="CC0000"/>
                </a:solidFill>
                <a:effectLst>
                  <a:outerShdw blurRad="38100" dist="38100" dir="2700000" algn="tl">
                    <a:srgbClr val="C0C0C0"/>
                  </a:outerShdw>
                </a:effectLst>
                <a:latin typeface="Times New Roman" pitchFamily="18" charset="0"/>
              </a:rPr>
              <a:t>)</a:t>
            </a:r>
            <a:endParaRPr lang="en-US" sz="2200" b="1" dirty="0">
              <a:solidFill>
                <a:srgbClr val="CC0000"/>
              </a:solidFill>
              <a:effectLst>
                <a:outerShdw blurRad="38100" dist="38100" dir="2700000" algn="tl">
                  <a:srgbClr val="C0C0C0"/>
                </a:outerShdw>
              </a:effectLst>
              <a:latin typeface="Times New Roman" pitchFamily="18" charset="0"/>
            </a:endParaRPr>
          </a:p>
        </p:txBody>
      </p:sp>
      <p:sp>
        <p:nvSpPr>
          <p:cNvPr id="56323" name="Rectangle 2"/>
          <p:cNvSpPr>
            <a:spLocks noGrp="1" noChangeArrowheads="1"/>
          </p:cNvSpPr>
          <p:nvPr>
            <p:ph type="body" sz="half" idx="1"/>
          </p:nvPr>
        </p:nvSpPr>
        <p:spPr>
          <a:xfrm>
            <a:off x="914400" y="2286000"/>
            <a:ext cx="8153400" cy="4724400"/>
          </a:xfrm>
        </p:spPr>
        <p:txBody>
          <a:bodyPr/>
          <a:lstStyle/>
          <a:p>
            <a:pPr marL="609600" indent="-609600" eaLnBrk="1" hangingPunct="1">
              <a:spcBef>
                <a:spcPct val="40000"/>
              </a:spcBef>
              <a:buFontTx/>
              <a:buAutoNum type="arabicPeriod" startAt="11"/>
            </a:pPr>
            <a:r>
              <a:rPr lang="en-US" sz="2400" smtClean="0"/>
              <a:t>Menguasai konsep dan praksis asesmen untuk memahami kondisi, kebutuhan dan masalah konseli</a:t>
            </a:r>
          </a:p>
          <a:p>
            <a:pPr marL="609600" indent="-609600" eaLnBrk="1" hangingPunct="1">
              <a:spcBef>
                <a:spcPct val="40000"/>
              </a:spcBef>
              <a:buFontTx/>
              <a:buAutoNum type="arabicPeriod" startAt="11"/>
            </a:pPr>
            <a:r>
              <a:rPr lang="en-US" sz="2400" smtClean="0"/>
              <a:t>Menguasai kerangka teoritik dan praksis BK</a:t>
            </a:r>
          </a:p>
          <a:p>
            <a:pPr marL="609600" indent="-609600" eaLnBrk="1" hangingPunct="1">
              <a:spcBef>
                <a:spcPct val="40000"/>
              </a:spcBef>
              <a:buFontTx/>
              <a:buAutoNum type="arabicPeriod" startAt="11"/>
            </a:pPr>
            <a:r>
              <a:rPr lang="en-US" sz="2400" smtClean="0"/>
              <a:t>Merancang program BK</a:t>
            </a:r>
          </a:p>
          <a:p>
            <a:pPr marL="609600" indent="-609600" eaLnBrk="1" hangingPunct="1">
              <a:spcBef>
                <a:spcPct val="40000"/>
              </a:spcBef>
              <a:buFontTx/>
              <a:buAutoNum type="arabicPeriod" startAt="11"/>
            </a:pPr>
            <a:r>
              <a:rPr lang="en-US" sz="2400" smtClean="0"/>
              <a:t>Mengimplementasikan program BK yang komprehensif</a:t>
            </a:r>
          </a:p>
          <a:p>
            <a:pPr marL="609600" indent="-609600" eaLnBrk="1" hangingPunct="1">
              <a:spcBef>
                <a:spcPct val="40000"/>
              </a:spcBef>
              <a:buFontTx/>
              <a:buAutoNum type="arabicPeriod" startAt="11"/>
            </a:pPr>
            <a:r>
              <a:rPr lang="en-US" sz="2400" smtClean="0"/>
              <a:t>Menilai prses dan hasil kegiatan bimbingan dan konseling</a:t>
            </a:r>
          </a:p>
          <a:p>
            <a:pPr marL="609600" indent="-609600" eaLnBrk="1" hangingPunct="1">
              <a:spcBef>
                <a:spcPct val="40000"/>
              </a:spcBef>
              <a:buFontTx/>
              <a:buAutoNum type="arabicPeriod" startAt="11"/>
            </a:pPr>
            <a:r>
              <a:rPr lang="en-US" sz="2400" smtClean="0"/>
              <a:t>Memiliki kesadaran dan komitmen terhadap etika profesional</a:t>
            </a:r>
          </a:p>
          <a:p>
            <a:pPr marL="609600" indent="-609600" eaLnBrk="1" hangingPunct="1">
              <a:spcBef>
                <a:spcPct val="40000"/>
              </a:spcBef>
              <a:buFontTx/>
              <a:buAutoNum type="arabicPeriod" startAt="11"/>
            </a:pPr>
            <a:r>
              <a:rPr lang="en-US" sz="2400" smtClean="0"/>
              <a:t>Menguasai konsep dan praksis penelitian dalam BK</a:t>
            </a:r>
          </a:p>
        </p:txBody>
      </p:sp>
      <p:pic>
        <p:nvPicPr>
          <p:cNvPr id="56324" name="Picture 6" descr="bd06627_"/>
          <p:cNvPicPr>
            <a:picLocks noChangeAspect="1" noChangeArrowheads="1"/>
          </p:cNvPicPr>
          <p:nvPr/>
        </p:nvPicPr>
        <p:blipFill>
          <a:blip r:embed="rId2"/>
          <a:srcRect/>
          <a:stretch>
            <a:fillRect/>
          </a:stretch>
        </p:blipFill>
        <p:spPr bwMode="auto">
          <a:xfrm>
            <a:off x="127000" y="381000"/>
            <a:ext cx="1835150" cy="1608138"/>
          </a:xfrm>
          <a:prstGeom prst="rect">
            <a:avLst/>
          </a:prstGeom>
          <a:noFill/>
          <a:ln w="9525">
            <a:noFill/>
            <a:miter lim="800000"/>
            <a:headEnd/>
            <a:tailEnd/>
          </a:ln>
        </p:spPr>
      </p:pic>
    </p:spTree>
  </p:cSld>
  <p:clrMapOvr>
    <a:masterClrMapping/>
  </p:clrMapOvr>
  <p:transition spd="slow">
    <p:cover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327025"/>
            <a:ext cx="7696200" cy="511175"/>
          </a:xfrm>
        </p:spPr>
        <p:txBody>
          <a:bodyPr rtlCol="0">
            <a:normAutofit fontScale="90000"/>
          </a:bodyPr>
          <a:lstStyle/>
          <a:p>
            <a:pPr eaLnBrk="1" fontAlgn="auto" hangingPunct="1">
              <a:spcAft>
                <a:spcPts val="0"/>
              </a:spcAft>
              <a:defRPr/>
            </a:pPr>
            <a:r>
              <a:rPr lang="en-US" b="1" dirty="0" err="1" smtClean="0"/>
              <a:t>Mekanisme</a:t>
            </a:r>
            <a:r>
              <a:rPr lang="en-US" b="1" dirty="0" smtClean="0"/>
              <a:t> </a:t>
            </a:r>
            <a:r>
              <a:rPr lang="en-US" b="1" dirty="0" err="1" smtClean="0"/>
              <a:t>Penilaian</a:t>
            </a:r>
            <a:endParaRPr lang="id-ID" b="1" dirty="0"/>
          </a:p>
        </p:txBody>
      </p:sp>
      <p:graphicFrame>
        <p:nvGraphicFramePr>
          <p:cNvPr id="4" name="Content Placeholder 3"/>
          <p:cNvGraphicFramePr>
            <a:graphicFrameLocks noGrp="1"/>
          </p:cNvGraphicFramePr>
          <p:nvPr>
            <p:ph idx="1"/>
          </p:nvPr>
        </p:nvGraphicFramePr>
        <p:xfrm>
          <a:off x="990600" y="1071546"/>
          <a:ext cx="7739034"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5"/>
          <p:cNvSpPr txBox="1">
            <a:spLocks noChangeArrowheads="1"/>
          </p:cNvSpPr>
          <p:nvPr/>
        </p:nvSpPr>
        <p:spPr bwMode="auto">
          <a:xfrm>
            <a:off x="457200" y="304800"/>
            <a:ext cx="7007225" cy="457200"/>
          </a:xfrm>
          <a:prstGeom prst="rect">
            <a:avLst/>
          </a:prstGeom>
          <a:noFill/>
          <a:ln w="9525">
            <a:noFill/>
            <a:miter lim="800000"/>
            <a:headEnd/>
            <a:tailEnd/>
          </a:ln>
        </p:spPr>
        <p:txBody>
          <a:bodyPr wrap="none">
            <a:spAutoFit/>
          </a:bodyPr>
          <a:lstStyle/>
          <a:p>
            <a:r>
              <a:rPr lang="en-US" sz="2400" b="1">
                <a:solidFill>
                  <a:srgbClr val="CC0000"/>
                </a:solidFill>
                <a:latin typeface="Gill Sans MT" pitchFamily="34" charset="0"/>
              </a:rPr>
              <a:t>Kompetensi 4</a:t>
            </a:r>
            <a:r>
              <a:rPr lang="en-US" sz="2400">
                <a:latin typeface="Gill Sans MT" pitchFamily="34" charset="0"/>
              </a:rPr>
              <a:t>: </a:t>
            </a:r>
            <a:r>
              <a:rPr lang="id-ID" sz="2400">
                <a:latin typeface="Gill Sans MT" pitchFamily="34" charset="0"/>
              </a:rPr>
              <a:t>Kegiatan Pembelajaran yang Mendidik</a:t>
            </a:r>
            <a:r>
              <a:rPr lang="en-US" sz="2400">
                <a:latin typeface="Gill Sans MT" pitchFamily="34" charset="0"/>
              </a:rPr>
              <a:t> </a:t>
            </a:r>
          </a:p>
        </p:txBody>
      </p:sp>
      <p:sp>
        <p:nvSpPr>
          <p:cNvPr id="62467" name="Text Box 6"/>
          <p:cNvSpPr txBox="1">
            <a:spLocks noChangeArrowheads="1"/>
          </p:cNvSpPr>
          <p:nvPr/>
        </p:nvSpPr>
        <p:spPr bwMode="auto">
          <a:xfrm>
            <a:off x="457200" y="790575"/>
            <a:ext cx="8077200" cy="2105025"/>
          </a:xfrm>
          <a:prstGeom prst="rect">
            <a:avLst/>
          </a:prstGeom>
          <a:noFill/>
          <a:ln w="9525">
            <a:noFill/>
            <a:miter lim="800000"/>
            <a:headEnd/>
            <a:tailEnd/>
          </a:ln>
        </p:spPr>
        <p:txBody>
          <a:bodyPr>
            <a:spAutoFit/>
          </a:bodyPr>
          <a:lstStyle/>
          <a:p>
            <a:r>
              <a:rPr lang="en-US" sz="2400" b="1">
                <a:solidFill>
                  <a:srgbClr val="CC0000"/>
                </a:solidFill>
                <a:latin typeface="Gill Sans MT" pitchFamily="34" charset="0"/>
              </a:rPr>
              <a:t>Pernyataan kompetensi</a:t>
            </a:r>
            <a:r>
              <a:rPr lang="en-US" sz="2400">
                <a:latin typeface="Gill Sans MT" pitchFamily="34" charset="0"/>
              </a:rPr>
              <a:t>:</a:t>
            </a:r>
          </a:p>
          <a:p>
            <a:r>
              <a:rPr lang="id-ID">
                <a:latin typeface="Gill Sans MT" pitchFamily="34" charset="0"/>
              </a:rPr>
              <a:t>Guru menyusun dan melaksanakan rancangan pembelajaran yang me</a:t>
            </a:r>
            <a:r>
              <a:rPr lang="en-US">
                <a:latin typeface="Gill Sans MT" pitchFamily="34" charset="0"/>
              </a:rPr>
              <a:t>n</a:t>
            </a:r>
            <a:r>
              <a:rPr lang="id-ID">
                <a:latin typeface="Gill Sans MT" pitchFamily="34" charset="0"/>
              </a:rPr>
              <a:t>didik secara lengkap. Guru melaksanakan kegiatan pembelajaran yang sesuai dengan kebutuhan peserta didi</a:t>
            </a:r>
            <a:r>
              <a:rPr lang="en-US">
                <a:latin typeface="Gill Sans MT" pitchFamily="34" charset="0"/>
              </a:rPr>
              <a:t>k</a:t>
            </a:r>
            <a:r>
              <a:rPr lang="id-ID">
                <a:latin typeface="Gill Sans MT" pitchFamily="34" charset="0"/>
              </a:rPr>
              <a:t>. Guru menyusun dan menggunakan berbagai mata pembelajaran dan sumber belajar sesuai dengan karakteristik peserta didik. Jika relevan, guru memanfaatkan teknologi informasi komunikasi (TIK) untuk kepentingan pembelajaran.</a:t>
            </a:r>
            <a:endParaRPr lang="en-US">
              <a:latin typeface="Gill Sans MT" pitchFamily="34" charset="0"/>
            </a:endParaRPr>
          </a:p>
        </p:txBody>
      </p:sp>
      <p:graphicFrame>
        <p:nvGraphicFramePr>
          <p:cNvPr id="22543" name="Group 15"/>
          <p:cNvGraphicFramePr>
            <a:graphicFrameLocks noGrp="1"/>
          </p:cNvGraphicFramePr>
          <p:nvPr/>
        </p:nvGraphicFramePr>
        <p:xfrm>
          <a:off x="533400" y="3124200"/>
          <a:ext cx="7924800" cy="3276600"/>
        </p:xfrm>
        <a:graphic>
          <a:graphicData uri="http://schemas.openxmlformats.org/drawingml/2006/table">
            <a:tbl>
              <a:tblPr/>
              <a:tblGrid>
                <a:gridCol w="7924800"/>
              </a:tblGrid>
              <a:tr h="5651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rgbClr val="CC0000"/>
                          </a:solidFill>
                          <a:effectLst/>
                          <a:latin typeface="Arial" charset="0"/>
                        </a:rPr>
                        <a:t>INDIKATOR</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r>
              <a:tr h="2711450">
                <a:tc>
                  <a:txBody>
                    <a:bodyPr/>
                    <a:lstStyle/>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Guru melaksanakan aktivitas pembelajaran sesuai dengan rancangan yang telah disusun secara lengkap dan pelaksanaan aktivitas tersebut mengindikasikan bahwa guru mengerti tentang tujuannya. </a:t>
                      </a:r>
                    </a:p>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Guru melaksanakan aktivitas pembelajaran yang bertujuan untuk membantu proses belajar peserta didik, bukan untuk menguji sehingga membuat peserta didik merasa tertekan. </a:t>
                      </a:r>
                    </a:p>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Guru mengkomunikasikan informasi baru</a:t>
                      </a:r>
                      <a:r>
                        <a:rPr kumimoji="0" lang="id-ID" sz="1800" b="0" i="0" u="none" strike="noStrike" cap="none" normalizeH="0" baseline="0" smtClean="0">
                          <a:ln>
                            <a:noFill/>
                          </a:ln>
                          <a:solidFill>
                            <a:schemeClr val="tx1"/>
                          </a:solidFill>
                          <a:effectLst/>
                          <a:latin typeface="Gill Sans MT" pitchFamily="34" charset="0"/>
                        </a:rPr>
                        <a:t> (misalnya materi tambahan)</a:t>
                      </a:r>
                      <a:r>
                        <a:rPr kumimoji="0" lang="en-US" sz="1800" b="0" i="0" u="none" strike="noStrike" cap="none" normalizeH="0" baseline="0" smtClean="0">
                          <a:ln>
                            <a:noFill/>
                          </a:ln>
                          <a:solidFill>
                            <a:schemeClr val="tx1"/>
                          </a:solidFill>
                          <a:effectLst/>
                          <a:latin typeface="Gill Sans MT" pitchFamily="34" charset="0"/>
                        </a:rPr>
                        <a:t> sesuai dengan usia dan tingkat kemampuan belajar peserta didik. </a:t>
                      </a:r>
                    </a:p>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dsb.</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63" name="Group 11"/>
          <p:cNvGraphicFramePr>
            <a:graphicFrameLocks noGrp="1"/>
          </p:cNvGraphicFramePr>
          <p:nvPr/>
        </p:nvGraphicFramePr>
        <p:xfrm>
          <a:off x="381000" y="304800"/>
          <a:ext cx="8458200" cy="6426200"/>
        </p:xfrm>
        <a:graphic>
          <a:graphicData uri="http://schemas.openxmlformats.org/drawingml/2006/table">
            <a:tbl>
              <a:tblPr/>
              <a:tblGrid>
                <a:gridCol w="8458200"/>
              </a:tblGrid>
              <a:tr h="420688">
                <a:tc>
                  <a:txBody>
                    <a:bodyPr/>
                    <a:lstStyle/>
                    <a:p>
                      <a:pPr marL="219075" marR="0" lvl="0" indent="-228600" algn="ctr" defTabSz="914400" rtl="0" eaLnBrk="1" fontAlgn="base" latinLnBrk="0" hangingPunct="1">
                        <a:lnSpc>
                          <a:spcPct val="115000"/>
                        </a:lnSpc>
                        <a:spcBef>
                          <a:spcPts val="600"/>
                        </a:spcBef>
                        <a:spcAft>
                          <a:spcPts val="100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Proses Penilaian</a:t>
                      </a:r>
                      <a:endParaRPr kumimoji="0" lang="en-US" sz="24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marL="33829" marR="338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66"/>
                    </a:solidFill>
                  </a:tcPr>
                </a:tc>
              </a:tr>
              <a:tr h="6005512">
                <a:tc>
                  <a:txBody>
                    <a:bodyPr/>
                    <a:lstStyle/>
                    <a:p>
                      <a:pPr marL="219075" marR="0" lvl="0" indent="-228600" algn="l" defTabSz="914400" rtl="0" eaLnBrk="1" fontAlgn="base" latinLnBrk="0" hangingPunct="1">
                        <a:lnSpc>
                          <a:spcPct val="115000"/>
                        </a:lnSpc>
                        <a:spcBef>
                          <a:spcPts val="600"/>
                        </a:spcBef>
                        <a:spcAft>
                          <a:spcPct val="0"/>
                        </a:spcAft>
                        <a:buClrTx/>
                        <a:buSzTx/>
                        <a:buFontTx/>
                        <a:buNone/>
                        <a:tabLst/>
                      </a:pPr>
                      <a:r>
                        <a:rPr kumimoji="0" lang="en-US" sz="1800" b="1" i="0" u="none" strike="noStrike" cap="none" normalizeH="0" baseline="0" smtClean="0">
                          <a:ln>
                            <a:noFill/>
                          </a:ln>
                          <a:solidFill>
                            <a:srgbClr val="CC0000"/>
                          </a:solidFill>
                          <a:effectLst/>
                          <a:latin typeface="Calibri" pitchFamily="34" charset="0"/>
                          <a:ea typeface="Calibri" pitchFamily="34" charset="0"/>
                          <a:cs typeface="Times New Roman" pitchFamily="18" charset="0"/>
                        </a:rPr>
                        <a:t>Sebelum Pengamatan:</a:t>
                      </a:r>
                      <a:endParaRPr kumimoji="0" lang="en-US" sz="1800" b="0" i="0" u="none" strike="noStrike" cap="none" normalizeH="0" baseline="0" smtClean="0">
                        <a:ln>
                          <a:noFill/>
                        </a:ln>
                        <a:solidFill>
                          <a:srgbClr val="CC0000"/>
                        </a:solidFill>
                        <a:effectLst/>
                        <a:latin typeface="Calibri" pitchFamily="34" charset="0"/>
                        <a:ea typeface="Calibri" pitchFamily="34" charset="0"/>
                        <a:cs typeface="Times New Roman" pitchFamily="18" charset="0"/>
                      </a:endParaRPr>
                    </a:p>
                    <a:p>
                      <a:pPr marL="219075" marR="0" lvl="0" indent="-22860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Mintalah RPP pada guru dan periksalah RPP tersebut.</a:t>
                      </a:r>
                    </a:p>
                    <a:p>
                      <a:pPr marL="457200" marR="0" lvl="2" indent="-228600" algn="just" defTabSz="914400" rtl="0" eaLnBrk="1" fontAlgn="base" latinLnBrk="0" hangingPunct="1">
                        <a:lnSpc>
                          <a:spcPct val="115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Tanyakan tentang topik dan kegiatan pembelajaran yang akan dilakukan. Tanyakan apakah kemungkinan akan ada kesulitan dalam membahas topik tersebut untuk mencapai tujuan yang ditetapkan.</a:t>
                      </a:r>
                    </a:p>
                    <a:p>
                      <a:pPr marL="457200" marR="0" lvl="2" indent="-228600" algn="just" defTabSz="914400" rtl="0" eaLnBrk="1" fontAlgn="base" latinLnBrk="0" hangingPunct="1">
                        <a:lnSpc>
                          <a:spcPct val="115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dsb. </a:t>
                      </a:r>
                    </a:p>
                    <a:p>
                      <a:pPr marL="219075" marR="0" lvl="0" indent="-228600" algn="l" defTabSz="914400" rtl="0" eaLnBrk="1" fontAlgn="base" latinLnBrk="0" hangingPunct="1">
                        <a:lnSpc>
                          <a:spcPct val="115000"/>
                        </a:lnSpc>
                        <a:spcBef>
                          <a:spcPts val="600"/>
                        </a:spcBef>
                        <a:spcAft>
                          <a:spcPct val="0"/>
                        </a:spcAft>
                        <a:buClrTx/>
                        <a:buSzTx/>
                        <a:buFontTx/>
                        <a:buNone/>
                        <a:tabLst/>
                      </a:pPr>
                      <a:r>
                        <a:rPr kumimoji="0" lang="en-US" sz="1800" b="1" i="0" u="none" strike="noStrike" cap="none" normalizeH="0" baseline="0" smtClean="0">
                          <a:ln>
                            <a:noFill/>
                          </a:ln>
                          <a:solidFill>
                            <a:srgbClr val="CC0000"/>
                          </a:solidFill>
                          <a:effectLst/>
                          <a:latin typeface="Calibri" pitchFamily="34" charset="0"/>
                          <a:ea typeface="Calibri" pitchFamily="34" charset="0"/>
                          <a:cs typeface="Times New Roman" pitchFamily="18" charset="0"/>
                        </a:rPr>
                        <a:t>Selama Pengamatan:</a:t>
                      </a:r>
                      <a:endParaRPr kumimoji="0" lang="en-US" sz="1800" b="0" i="0" u="none" strike="noStrike" cap="none" normalizeH="0" baseline="0" smtClean="0">
                        <a:ln>
                          <a:noFill/>
                        </a:ln>
                        <a:solidFill>
                          <a:srgbClr val="CC0000"/>
                        </a:solidFill>
                        <a:effectLst/>
                        <a:latin typeface="Calibri" pitchFamily="34" charset="0"/>
                        <a:ea typeface="Calibri" pitchFamily="34" charset="0"/>
                        <a:cs typeface="Times New Roman" pitchFamily="18" charset="0"/>
                      </a:endParaRPr>
                    </a:p>
                    <a:p>
                      <a:pPr marL="219075" marR="0" lvl="0" indent="-228600" algn="l" defTabSz="914400" rtl="0" eaLnBrk="1" fontAlgn="base" latinLnBrk="0" hangingPunct="1">
                        <a:lnSpc>
                          <a:spcPct val="115000"/>
                        </a:lnSpc>
                        <a:spcBef>
                          <a:spcPct val="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Amati apakah guru menyesuaikan</a:t>
                      </a:r>
                      <a:r>
                        <a:rPr kumimoji="0" lang="en-US" sz="1800" b="0" i="0" u="none" strike="noStrike" cap="none" normalizeH="0" baseline="0" smtClean="0">
                          <a:ln>
                            <a:noFill/>
                          </a:ln>
                          <a:solidFill>
                            <a:srgbClr val="FF0000"/>
                          </a:solidFill>
                          <a:effectLst/>
                          <a:latin typeface="Calibri" pitchFamily="34" charset="0"/>
                          <a:ea typeface="Calibri" pitchFamily="34" charset="0"/>
                          <a:cs typeface="Times New Roman" pitchFamily="18" charset="0"/>
                        </a:rPr>
                        <a:t> </a:t>
                      </a: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kemampuan peserta untuk berkonsentrasi dalam menerima pelajaran sesuai dengan tingkat perkembangannya</a:t>
                      </a:r>
                    </a:p>
                    <a:p>
                      <a:pPr marL="219075" marR="0" lvl="0" indent="-228600" algn="l" defTabSz="914400" rtl="0" eaLnBrk="1" fontAlgn="base" latinLnBrk="0" hangingPunct="1">
                        <a:lnSpc>
                          <a:spcPct val="115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Amati apakah semua kegiatan yang dilaksanakan dalam pembelajaran dapat membantu peserta didik untuk mencapai tujuan pembelajaran</a:t>
                      </a:r>
                    </a:p>
                    <a:p>
                      <a:pPr marL="219075" marR="0" lvl="0" indent="-228600" algn="l" defTabSz="914400" rtl="0" eaLnBrk="1" fontAlgn="base" latinLnBrk="0" hangingPunct="1">
                        <a:lnSpc>
                          <a:spcPct val="115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dsb. </a:t>
                      </a:r>
                    </a:p>
                    <a:p>
                      <a:pPr marL="219075" marR="0" lvl="0" indent="-228600" algn="l" defTabSz="914400" rtl="0" eaLnBrk="1" fontAlgn="base" latinLnBrk="0" hangingPunct="1">
                        <a:lnSpc>
                          <a:spcPct val="115000"/>
                        </a:lnSpc>
                        <a:spcBef>
                          <a:spcPts val="600"/>
                        </a:spcBef>
                        <a:spcAft>
                          <a:spcPct val="0"/>
                        </a:spcAft>
                        <a:buClrTx/>
                        <a:buSzTx/>
                        <a:buFontTx/>
                        <a:buNone/>
                        <a:tabLst/>
                      </a:pPr>
                      <a:r>
                        <a:rPr kumimoji="0" lang="en-US" sz="1800" b="1" i="0" u="none" strike="noStrike" cap="none" normalizeH="0" baseline="0" smtClean="0">
                          <a:ln>
                            <a:noFill/>
                          </a:ln>
                          <a:solidFill>
                            <a:srgbClr val="CC0000"/>
                          </a:solidFill>
                          <a:effectLst/>
                          <a:latin typeface="Calibri" pitchFamily="34" charset="0"/>
                          <a:ea typeface="Calibri" pitchFamily="34" charset="0"/>
                          <a:cs typeface="Times New Roman" pitchFamily="18" charset="0"/>
                        </a:rPr>
                        <a:t>Setelah pengamatan:</a:t>
                      </a:r>
                      <a:endParaRPr kumimoji="0" lang="en-US" sz="1800" b="0" i="0" u="none" strike="noStrike" cap="none" normalizeH="0" baseline="0" smtClean="0">
                        <a:ln>
                          <a:noFill/>
                        </a:ln>
                        <a:solidFill>
                          <a:srgbClr val="CC0000"/>
                        </a:solidFill>
                        <a:effectLst/>
                        <a:latin typeface="Calibri" pitchFamily="34" charset="0"/>
                        <a:ea typeface="Calibri" pitchFamily="34" charset="0"/>
                        <a:cs typeface="Times New Roman" pitchFamily="18" charset="0"/>
                      </a:endParaRPr>
                    </a:p>
                    <a:p>
                      <a:pPr marL="219075" marR="0" lvl="0" indent="-22860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Mintalah guru untuk menjelaskan seberapa jauh tingkat keberhasilan dalam pembelajaran yang dilaksanakan, dan mengidentifikasikan bagian apa yang perlu diperbaiki. </a:t>
                      </a:r>
                    </a:p>
                    <a:p>
                      <a:pPr marL="219075" marR="0" lvl="0" indent="-228600" algn="l" defTabSz="914400" rtl="0" eaLnBrk="1" fontAlgn="base" latinLnBrk="0" hangingPunct="1">
                        <a:lnSpc>
                          <a:spcPct val="115000"/>
                        </a:lnSpc>
                        <a:spcBef>
                          <a:spcPct val="10000"/>
                        </a:spcBef>
                        <a:spcAft>
                          <a:spcPct val="0"/>
                        </a:spcAft>
                        <a:buClrTx/>
                        <a:buSzTx/>
                        <a:buFontTx/>
                        <a:buNone/>
                        <a:tabLst/>
                      </a:pPr>
                      <a:r>
                        <a:rPr kumimoji="0" lang="en-US" sz="1800" b="1" i="0" u="none" strike="noStrike" cap="none" normalizeH="0" baseline="0" smtClean="0">
                          <a:ln>
                            <a:noFill/>
                          </a:ln>
                          <a:solidFill>
                            <a:srgbClr val="CC0000"/>
                          </a:solidFill>
                          <a:effectLst/>
                          <a:latin typeface="Calibri" pitchFamily="34" charset="0"/>
                          <a:ea typeface="Calibri" pitchFamily="34" charset="0"/>
                          <a:cs typeface="Times New Roman" pitchFamily="18" charset="0"/>
                        </a:rPr>
                        <a:t>Pemantauan:</a:t>
                      </a:r>
                      <a:r>
                        <a:rPr kumimoji="0" lang="en-US" sz="1800" b="0" i="0" u="none" strike="noStrike" cap="none" normalizeH="0" baseline="0" smtClean="0">
                          <a:ln>
                            <a:noFill/>
                          </a:ln>
                          <a:solidFill>
                            <a:srgbClr val="CC0000"/>
                          </a:solidFill>
                          <a:effectLst/>
                          <a:latin typeface="Calibri" pitchFamily="34" charset="0"/>
                          <a:ea typeface="Calibri" pitchFamily="34" charset="0"/>
                          <a:cs typeface="Times New Roman" pitchFamily="18" charset="0"/>
                        </a:rPr>
                        <a:t> -</a:t>
                      </a:r>
                    </a:p>
                  </a:txBody>
                  <a:tcPr marL="33829" marR="338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
          <p:cNvSpPr>
            <a:spLocks noChangeArrowheads="1"/>
          </p:cNvSpPr>
          <p:nvPr/>
        </p:nvSpPr>
        <p:spPr bwMode="auto">
          <a:xfrm>
            <a:off x="457200" y="296863"/>
            <a:ext cx="8382000" cy="1311275"/>
          </a:xfrm>
          <a:prstGeom prst="rect">
            <a:avLst/>
          </a:prstGeom>
          <a:noFill/>
          <a:ln w="9525">
            <a:noFill/>
            <a:miter lim="800000"/>
            <a:headEnd/>
            <a:tailEnd/>
          </a:ln>
        </p:spPr>
        <p:txBody>
          <a:bodyPr anchor="ctr">
            <a:spAutoFit/>
          </a:bodyPr>
          <a:lstStyle/>
          <a:p>
            <a:r>
              <a:rPr lang="en-US" sz="2000">
                <a:latin typeface="Gill Sans MT" pitchFamily="34" charset="0"/>
                <a:ea typeface="Calibri" pitchFamily="34" charset="0"/>
                <a:cs typeface="Times New Roman" pitchFamily="18" charset="0"/>
              </a:rPr>
              <a:t>Laporan dan Evaluasi untuk Kompetensi : ....................................................................</a:t>
            </a:r>
            <a:endParaRPr lang="en-US" sz="1400">
              <a:latin typeface="Gill Sans MT" pitchFamily="34" charset="0"/>
              <a:ea typeface="Calibri" pitchFamily="34" charset="0"/>
              <a:cs typeface="Times New Roman" pitchFamily="18" charset="0"/>
            </a:endParaRPr>
          </a:p>
          <a:p>
            <a:pPr eaLnBrk="0" hangingPunct="0"/>
            <a:r>
              <a:rPr lang="en-US" sz="2000">
                <a:latin typeface="Gill Sans MT" pitchFamily="34" charset="0"/>
                <a:ea typeface="Calibri" pitchFamily="34" charset="0"/>
                <a:cs typeface="Times New Roman" pitchFamily="18" charset="0"/>
              </a:rPr>
              <a:t>(Jika ada, lampirkan dokumen/bukti tambahan sebagai pendukung)</a:t>
            </a:r>
            <a:endParaRPr lang="en-US" sz="1400">
              <a:latin typeface="Gill Sans MT" pitchFamily="34" charset="0"/>
              <a:ea typeface="Calibri" pitchFamily="34" charset="0"/>
              <a:cs typeface="Times New Roman" pitchFamily="18" charset="0"/>
            </a:endParaRPr>
          </a:p>
          <a:p>
            <a:pPr eaLnBrk="0" hangingPunct="0"/>
            <a:r>
              <a:rPr lang="en-US" sz="2000">
                <a:latin typeface="Gill Sans MT" pitchFamily="34" charset="0"/>
                <a:ea typeface="Calibri" pitchFamily="34" charset="0"/>
                <a:cs typeface="Times New Roman" pitchFamily="18" charset="0"/>
              </a:rPr>
              <a:t>Nama Guru 	: ..............................................................................................................</a:t>
            </a:r>
            <a:endParaRPr lang="en-US" sz="1400">
              <a:latin typeface="Gill Sans MT" pitchFamily="34" charset="0"/>
              <a:ea typeface="Calibri" pitchFamily="34" charset="0"/>
              <a:cs typeface="Times New Roman" pitchFamily="18" charset="0"/>
            </a:endParaRPr>
          </a:p>
          <a:p>
            <a:pPr eaLnBrk="0" hangingPunct="0"/>
            <a:r>
              <a:rPr lang="en-US" sz="2000">
                <a:latin typeface="Gill Sans MT" pitchFamily="34" charset="0"/>
                <a:ea typeface="Calibri" pitchFamily="34" charset="0"/>
                <a:cs typeface="Times New Roman" pitchFamily="18" charset="0"/>
              </a:rPr>
              <a:t>Nama Penilai 	: ..............................................................................................................</a:t>
            </a:r>
            <a:endParaRPr lang="en-US" sz="3600">
              <a:latin typeface="Gill Sans MT" pitchFamily="34" charset="0"/>
              <a:ea typeface="Calibri" pitchFamily="34" charset="0"/>
              <a:cs typeface="Times New Roman" pitchFamily="18" charset="0"/>
            </a:endParaRPr>
          </a:p>
        </p:txBody>
      </p:sp>
      <p:graphicFrame>
        <p:nvGraphicFramePr>
          <p:cNvPr id="5" name="Table 4"/>
          <p:cNvGraphicFramePr>
            <a:graphicFrameLocks noGrp="1"/>
          </p:cNvGraphicFramePr>
          <p:nvPr/>
        </p:nvGraphicFramePr>
        <p:xfrm>
          <a:off x="533400" y="1905000"/>
          <a:ext cx="8153400" cy="4429500"/>
        </p:xfrm>
        <a:graphic>
          <a:graphicData uri="http://schemas.openxmlformats.org/drawingml/2006/table">
            <a:tbl>
              <a:tblPr firstRow="1" bandRow="1">
                <a:tableStyleId>{5940675A-B579-460E-94D1-54222C63F5DA}</a:tableStyleId>
              </a:tblPr>
              <a:tblGrid>
                <a:gridCol w="2152650"/>
                <a:gridCol w="6000750"/>
              </a:tblGrid>
              <a:tr h="370746">
                <a:tc gridSpan="2">
                  <a:txBody>
                    <a:bodyPr/>
                    <a:lstStyle/>
                    <a:p>
                      <a:r>
                        <a:rPr lang="en-US" sz="1800" b="1" dirty="0" err="1" smtClean="0"/>
                        <a:t>Sebelum</a:t>
                      </a:r>
                      <a:r>
                        <a:rPr lang="en-US" sz="1800" b="1" dirty="0" smtClean="0"/>
                        <a:t> </a:t>
                      </a:r>
                      <a:r>
                        <a:rPr lang="en-US" sz="1800" b="1" dirty="0" err="1" smtClean="0"/>
                        <a:t>Pengamatan</a:t>
                      </a:r>
                      <a:endParaRPr lang="en-US" sz="1800" b="1" dirty="0"/>
                    </a:p>
                  </a:txBody>
                  <a:tcPr marT="45708" marB="45708"/>
                </a:tc>
                <a:tc hMerge="1">
                  <a:txBody>
                    <a:bodyPr/>
                    <a:lstStyle/>
                    <a:p>
                      <a:endParaRPr lang="en-US" dirty="0"/>
                    </a:p>
                  </a:txBody>
                  <a:tcPr/>
                </a:tc>
              </a:tr>
              <a:tr h="370746">
                <a:tc>
                  <a:txBody>
                    <a:bodyPr/>
                    <a:lstStyle/>
                    <a:p>
                      <a:r>
                        <a:rPr lang="en-US" sz="1800" dirty="0" err="1" smtClean="0"/>
                        <a:t>Tanggal</a:t>
                      </a:r>
                      <a:endParaRPr lang="en-US" sz="1800" dirty="0"/>
                    </a:p>
                  </a:txBody>
                  <a:tcPr marT="45708" marB="45708"/>
                </a:tc>
                <a:tc>
                  <a:txBody>
                    <a:bodyPr/>
                    <a:lstStyle/>
                    <a:p>
                      <a:endParaRPr lang="en-US" sz="1800" dirty="0"/>
                    </a:p>
                  </a:txBody>
                  <a:tcPr marT="45708" marB="45708"/>
                </a:tc>
              </a:tr>
              <a:tr h="518089">
                <a:tc>
                  <a:txBody>
                    <a:bodyPr/>
                    <a:lstStyle/>
                    <a:p>
                      <a:r>
                        <a:rPr lang="en-US" sz="1400" dirty="0" err="1" smtClean="0"/>
                        <a:t>Dokumen</a:t>
                      </a:r>
                      <a:r>
                        <a:rPr lang="en-US" sz="1400" dirty="0" smtClean="0"/>
                        <a:t>/</a:t>
                      </a:r>
                      <a:r>
                        <a:rPr lang="en-US" sz="1400" dirty="0" err="1" smtClean="0"/>
                        <a:t>Bahan</a:t>
                      </a:r>
                      <a:r>
                        <a:rPr lang="en-US" sz="1400" dirty="0" smtClean="0"/>
                        <a:t> yang </a:t>
                      </a:r>
                      <a:r>
                        <a:rPr lang="en-US" sz="1400" dirty="0" err="1" smtClean="0"/>
                        <a:t>diperiksa</a:t>
                      </a:r>
                      <a:endParaRPr lang="en-US" sz="1400" dirty="0"/>
                    </a:p>
                  </a:txBody>
                  <a:tcPr marT="45708" marB="45708"/>
                </a:tc>
                <a:tc>
                  <a:txBody>
                    <a:bodyPr/>
                    <a:lstStyle/>
                    <a:p>
                      <a:endParaRPr lang="en-US" sz="1800" dirty="0"/>
                    </a:p>
                  </a:txBody>
                  <a:tcPr marT="45708" marB="45708"/>
                </a:tc>
              </a:tr>
              <a:tr h="2011445">
                <a:tc gridSpan="2">
                  <a:txBody>
                    <a:bodyPr/>
                    <a:lstStyle/>
                    <a:p>
                      <a:r>
                        <a:rPr lang="en-US" sz="1400" dirty="0" err="1" smtClean="0"/>
                        <a:t>Catatan</a:t>
                      </a:r>
                      <a:r>
                        <a:rPr lang="en-US" sz="1400" dirty="0" smtClean="0"/>
                        <a:t> </a:t>
                      </a:r>
                      <a:r>
                        <a:rPr lang="en-US" sz="1400" dirty="0" err="1" smtClean="0"/>
                        <a:t>tanggapan</a:t>
                      </a:r>
                      <a:r>
                        <a:rPr lang="en-US" sz="1400" baseline="0" dirty="0" smtClean="0"/>
                        <a:t> </a:t>
                      </a:r>
                      <a:r>
                        <a:rPr lang="en-US" sz="1400" baseline="0" dirty="0" err="1" smtClean="0"/>
                        <a:t>penilai</a:t>
                      </a:r>
                      <a:r>
                        <a:rPr lang="en-US" sz="1400" baseline="0" dirty="0" smtClean="0"/>
                        <a:t> </a:t>
                      </a:r>
                      <a:r>
                        <a:rPr lang="en-US" sz="1400" baseline="0" dirty="0" err="1" smtClean="0"/>
                        <a:t>terhadap</a:t>
                      </a:r>
                      <a:r>
                        <a:rPr lang="en-US" sz="1400" baseline="0" dirty="0" smtClean="0"/>
                        <a:t> </a:t>
                      </a:r>
                      <a:r>
                        <a:rPr lang="en-US" sz="1400" baseline="0" dirty="0" err="1" smtClean="0"/>
                        <a:t>dokumen</a:t>
                      </a:r>
                      <a:r>
                        <a:rPr lang="en-US" sz="1400" baseline="0" dirty="0" smtClean="0"/>
                        <a:t>/</a:t>
                      </a:r>
                      <a:r>
                        <a:rPr lang="en-US" sz="1400" baseline="0" dirty="0" err="1" smtClean="0"/>
                        <a:t>bahan</a:t>
                      </a:r>
                      <a:r>
                        <a:rPr lang="en-US" sz="1400" baseline="0" dirty="0" smtClean="0"/>
                        <a:t> yang </a:t>
                      </a:r>
                      <a:r>
                        <a:rPr lang="en-US" sz="1400" baseline="0" dirty="0" err="1" smtClean="0"/>
                        <a:t>diperiksa</a:t>
                      </a:r>
                      <a:r>
                        <a:rPr lang="en-US" sz="1400" baseline="0" dirty="0" smtClean="0"/>
                        <a:t> </a:t>
                      </a:r>
                      <a:r>
                        <a:rPr lang="en-US" sz="1400" baseline="0" dirty="0" err="1" smtClean="0"/>
                        <a:t>dan</a:t>
                      </a:r>
                      <a:r>
                        <a:rPr lang="en-US" sz="1400" baseline="0" dirty="0" smtClean="0"/>
                        <a:t> </a:t>
                      </a:r>
                      <a:r>
                        <a:rPr lang="en-US" sz="1400" baseline="0" dirty="0" err="1" smtClean="0"/>
                        <a:t>tanggapan</a:t>
                      </a:r>
                      <a:r>
                        <a:rPr lang="en-US" sz="1400" baseline="0" dirty="0" smtClean="0"/>
                        <a:t>/</a:t>
                      </a:r>
                      <a:r>
                        <a:rPr lang="en-US" sz="1400" baseline="0" dirty="0" err="1" smtClean="0"/>
                        <a:t>jawaban</a:t>
                      </a:r>
                      <a:r>
                        <a:rPr lang="en-US" sz="1400" baseline="0" dirty="0" smtClean="0"/>
                        <a:t> guru </a:t>
                      </a:r>
                      <a:r>
                        <a:rPr lang="en-US" sz="1400" baseline="0" dirty="0" err="1" smtClean="0"/>
                        <a:t>terhadap</a:t>
                      </a:r>
                      <a:r>
                        <a:rPr lang="en-US" sz="1400" baseline="0" dirty="0" smtClean="0"/>
                        <a:t> </a:t>
                      </a:r>
                      <a:r>
                        <a:rPr lang="en-US" sz="1400" baseline="0" dirty="0" err="1" smtClean="0"/>
                        <a:t>pertanyaan</a:t>
                      </a:r>
                      <a:r>
                        <a:rPr lang="en-US" sz="1400" baseline="0" dirty="0" smtClean="0"/>
                        <a:t> </a:t>
                      </a:r>
                      <a:r>
                        <a:rPr lang="en-US" sz="1400" baseline="0" dirty="0" err="1" smtClean="0"/>
                        <a:t>penilai</a:t>
                      </a:r>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dirty="0"/>
                    </a:p>
                  </a:txBody>
                  <a:tcPr marT="45708" marB="45708"/>
                </a:tc>
                <a:tc hMerge="1">
                  <a:txBody>
                    <a:bodyPr/>
                    <a:lstStyle/>
                    <a:p>
                      <a:endParaRPr lang="en-US" dirty="0"/>
                    </a:p>
                  </a:txBody>
                  <a:tcPr/>
                </a:tc>
              </a:tr>
              <a:tr h="1158099">
                <a:tc gridSpan="2">
                  <a:txBody>
                    <a:bodyPr/>
                    <a:lstStyle/>
                    <a:p>
                      <a:r>
                        <a:rPr lang="en-US" sz="1400" dirty="0" err="1" smtClean="0"/>
                        <a:t>Tindak</a:t>
                      </a:r>
                      <a:r>
                        <a:rPr lang="en-US" sz="1400" dirty="0" smtClean="0"/>
                        <a:t> </a:t>
                      </a:r>
                      <a:r>
                        <a:rPr lang="en-US" sz="1400" dirty="0" err="1" smtClean="0"/>
                        <a:t>lanjut</a:t>
                      </a:r>
                      <a:r>
                        <a:rPr lang="en-US" sz="1400" dirty="0" smtClean="0"/>
                        <a:t> yang </a:t>
                      </a:r>
                      <a:r>
                        <a:rPr lang="en-US" sz="1400" dirty="0" err="1" smtClean="0"/>
                        <a:t>diperlukan</a:t>
                      </a:r>
                      <a:endParaRPr lang="en-US" sz="1400" dirty="0" smtClean="0"/>
                    </a:p>
                    <a:p>
                      <a:endParaRPr lang="en-US" sz="1400" dirty="0" smtClean="0"/>
                    </a:p>
                    <a:p>
                      <a:endParaRPr lang="en-US" sz="1400" dirty="0" smtClean="0"/>
                    </a:p>
                    <a:p>
                      <a:endParaRPr lang="en-US" sz="1400" dirty="0" smtClean="0"/>
                    </a:p>
                    <a:p>
                      <a:endParaRPr lang="en-US" sz="1400" dirty="0"/>
                    </a:p>
                  </a:txBody>
                  <a:tcPr marT="45708" marB="45708"/>
                </a:tc>
                <a:tc hMerge="1">
                  <a:txBody>
                    <a:bodyPr/>
                    <a:lstStyle/>
                    <a:p>
                      <a:endParaRPr lang="en-US" dirty="0"/>
                    </a:p>
                  </a:txBody>
                  <a:tcPr/>
                </a:tc>
              </a:tr>
            </a:tbl>
          </a:graphicData>
        </a:graphic>
      </p:graphicFrame>
    </p:spTree>
  </p:cSld>
  <p:clrMapOvr>
    <a:masterClrMapping/>
  </p:clrMapOvr>
  <p:transition>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533400" y="228600"/>
          <a:ext cx="8153400" cy="3149600"/>
        </p:xfrm>
        <a:graphic>
          <a:graphicData uri="http://schemas.openxmlformats.org/drawingml/2006/table">
            <a:tbl>
              <a:tblPr firstRow="1" bandRow="1">
                <a:tableStyleId>{5940675A-B579-460E-94D1-54222C63F5DA}</a:tableStyleId>
              </a:tblPr>
              <a:tblGrid>
                <a:gridCol w="1447800"/>
                <a:gridCol w="6705600"/>
              </a:tblGrid>
              <a:tr h="370840">
                <a:tc gridSpan="2">
                  <a:txBody>
                    <a:bodyPr/>
                    <a:lstStyle/>
                    <a:p>
                      <a:r>
                        <a:rPr lang="en-US" b="1" dirty="0" err="1" smtClean="0"/>
                        <a:t>Selama</a:t>
                      </a:r>
                      <a:r>
                        <a:rPr lang="en-US" b="1" dirty="0" smtClean="0"/>
                        <a:t> </a:t>
                      </a:r>
                      <a:r>
                        <a:rPr lang="en-US" b="1" dirty="0" err="1" smtClean="0"/>
                        <a:t>Pengamatan</a:t>
                      </a:r>
                      <a:endParaRPr lang="en-US" b="1" dirty="0"/>
                    </a:p>
                  </a:txBody>
                  <a:tcPr/>
                </a:tc>
                <a:tc hMerge="1">
                  <a:txBody>
                    <a:bodyPr/>
                    <a:lstStyle/>
                    <a:p>
                      <a:endParaRPr lang="en-US" dirty="0"/>
                    </a:p>
                  </a:txBody>
                  <a:tcPr/>
                </a:tc>
              </a:tr>
              <a:tr h="370840">
                <a:tc>
                  <a:txBody>
                    <a:bodyPr/>
                    <a:lstStyle/>
                    <a:p>
                      <a:r>
                        <a:rPr lang="en-US" dirty="0" err="1" smtClean="0"/>
                        <a:t>Tanggal</a:t>
                      </a:r>
                      <a:endParaRPr lang="en-US" dirty="0"/>
                    </a:p>
                  </a:txBody>
                  <a:tcPr/>
                </a:tc>
                <a:tc>
                  <a:txBody>
                    <a:bodyPr/>
                    <a:lstStyle/>
                    <a:p>
                      <a:endParaRPr lang="en-US" dirty="0"/>
                    </a:p>
                  </a:txBody>
                  <a:tcPr/>
                </a:tc>
              </a:tr>
              <a:tr h="370840">
                <a:tc>
                  <a:txBody>
                    <a:bodyPr/>
                    <a:lstStyle/>
                    <a:p>
                      <a:r>
                        <a:rPr lang="en-US" sz="1400" dirty="0" err="1" smtClean="0"/>
                        <a:t>Dokumen</a:t>
                      </a:r>
                      <a:r>
                        <a:rPr lang="en-US" sz="1400" dirty="0" smtClean="0"/>
                        <a:t>/</a:t>
                      </a:r>
                      <a:r>
                        <a:rPr lang="en-US" sz="1400" dirty="0" err="1" smtClean="0"/>
                        <a:t>Bahan</a:t>
                      </a:r>
                      <a:r>
                        <a:rPr lang="en-US" sz="1400" dirty="0" smtClean="0"/>
                        <a:t> yang </a:t>
                      </a:r>
                      <a:r>
                        <a:rPr lang="en-US" sz="1400" dirty="0" err="1" smtClean="0"/>
                        <a:t>diperiksa</a:t>
                      </a:r>
                      <a:endParaRPr lang="en-US" sz="1400" dirty="0"/>
                    </a:p>
                  </a:txBody>
                  <a:tcPr/>
                </a:tc>
                <a:tc>
                  <a:txBody>
                    <a:bodyPr/>
                    <a:lstStyle/>
                    <a:p>
                      <a:endParaRPr lang="en-US" dirty="0"/>
                    </a:p>
                  </a:txBody>
                  <a:tcPr/>
                </a:tc>
              </a:tr>
              <a:tr h="949960">
                <a:tc gridSpan="2">
                  <a:txBody>
                    <a:bodyPr/>
                    <a:lstStyle/>
                    <a:p>
                      <a:r>
                        <a:rPr lang="en-US" sz="1400" dirty="0" err="1" smtClean="0"/>
                        <a:t>Catatan</a:t>
                      </a:r>
                      <a:r>
                        <a:rPr lang="en-US" sz="1400" dirty="0" smtClean="0"/>
                        <a:t> </a:t>
                      </a:r>
                      <a:r>
                        <a:rPr lang="en-US" sz="1400" baseline="0" dirty="0" err="1" smtClean="0"/>
                        <a:t>penilai</a:t>
                      </a:r>
                      <a:r>
                        <a:rPr lang="en-US" sz="1400" baseline="0" dirty="0" smtClean="0"/>
                        <a:t> </a:t>
                      </a:r>
                      <a:r>
                        <a:rPr lang="en-US" sz="1400" baseline="0" dirty="0" err="1" smtClean="0"/>
                        <a:t>terhadap</a:t>
                      </a:r>
                      <a:r>
                        <a:rPr lang="en-US" sz="1400" baseline="0" dirty="0" smtClean="0"/>
                        <a:t> </a:t>
                      </a:r>
                      <a:r>
                        <a:rPr lang="en-US" sz="1400" baseline="0" dirty="0" err="1" smtClean="0"/>
                        <a:t>aktivitas</a:t>
                      </a:r>
                      <a:r>
                        <a:rPr lang="en-US" sz="1400" baseline="0" dirty="0" smtClean="0"/>
                        <a:t>/</a:t>
                      </a:r>
                      <a:r>
                        <a:rPr lang="en-US" sz="1400" baseline="0" dirty="0" err="1" smtClean="0"/>
                        <a:t>kegiatan</a:t>
                      </a:r>
                      <a:r>
                        <a:rPr lang="en-US" sz="1400" baseline="0" dirty="0" smtClean="0"/>
                        <a:t> guru</a:t>
                      </a:r>
                    </a:p>
                    <a:p>
                      <a:endParaRPr lang="en-US" sz="1400" baseline="0" dirty="0" smtClean="0"/>
                    </a:p>
                    <a:p>
                      <a:endParaRPr lang="en-US" sz="1400" baseline="0" dirty="0" smtClean="0"/>
                    </a:p>
                    <a:p>
                      <a:endParaRPr lang="en-US" sz="1400" baseline="0" dirty="0" smtClean="0"/>
                    </a:p>
                    <a:p>
                      <a:endParaRPr lang="en-US" sz="1400" dirty="0"/>
                    </a:p>
                  </a:txBody>
                  <a:tcPr/>
                </a:tc>
                <a:tc hMerge="1">
                  <a:txBody>
                    <a:bodyPr/>
                    <a:lstStyle/>
                    <a:p>
                      <a:endParaRPr lang="en-US" dirty="0"/>
                    </a:p>
                  </a:txBody>
                  <a:tcPr/>
                </a:tc>
              </a:tr>
              <a:tr h="370840">
                <a:tc gridSpan="2">
                  <a:txBody>
                    <a:bodyPr/>
                    <a:lstStyle/>
                    <a:p>
                      <a:r>
                        <a:rPr lang="en-US" sz="1400" dirty="0" err="1" smtClean="0"/>
                        <a:t>Tindak</a:t>
                      </a:r>
                      <a:r>
                        <a:rPr lang="en-US" sz="1400" dirty="0" smtClean="0"/>
                        <a:t> </a:t>
                      </a:r>
                      <a:r>
                        <a:rPr lang="en-US" sz="1400" dirty="0" err="1" smtClean="0"/>
                        <a:t>lanjut</a:t>
                      </a:r>
                      <a:r>
                        <a:rPr lang="en-US" sz="1400" dirty="0" smtClean="0"/>
                        <a:t> yang </a:t>
                      </a:r>
                      <a:r>
                        <a:rPr lang="en-US" sz="1400" dirty="0" err="1" smtClean="0"/>
                        <a:t>diperlukan</a:t>
                      </a:r>
                      <a:endParaRPr lang="en-US" sz="1400" dirty="0" smtClean="0"/>
                    </a:p>
                    <a:p>
                      <a:endParaRPr lang="en-US" sz="1400" dirty="0" smtClean="0"/>
                    </a:p>
                    <a:p>
                      <a:endParaRPr lang="en-US" sz="1400" dirty="0"/>
                    </a:p>
                  </a:txBody>
                  <a:tcPr/>
                </a:tc>
                <a:tc hMerge="1">
                  <a:txBody>
                    <a:bodyPr/>
                    <a:lstStyle/>
                    <a:p>
                      <a:endParaRPr lang="en-US" dirty="0"/>
                    </a:p>
                  </a:txBody>
                  <a:tcPr/>
                </a:tc>
              </a:tr>
            </a:tbl>
          </a:graphicData>
        </a:graphic>
      </p:graphicFrame>
      <p:graphicFrame>
        <p:nvGraphicFramePr>
          <p:cNvPr id="6" name="Table 5"/>
          <p:cNvGraphicFramePr>
            <a:graphicFrameLocks noGrp="1"/>
          </p:cNvGraphicFramePr>
          <p:nvPr/>
        </p:nvGraphicFramePr>
        <p:xfrm>
          <a:off x="533400" y="3581400"/>
          <a:ext cx="8153400" cy="3362632"/>
        </p:xfrm>
        <a:graphic>
          <a:graphicData uri="http://schemas.openxmlformats.org/drawingml/2006/table">
            <a:tbl>
              <a:tblPr firstRow="1" bandRow="1">
                <a:tableStyleId>{5940675A-B579-460E-94D1-54222C63F5DA}</a:tableStyleId>
              </a:tblPr>
              <a:tblGrid>
                <a:gridCol w="1447800"/>
                <a:gridCol w="6705600"/>
              </a:tblGrid>
              <a:tr h="370721">
                <a:tc gridSpan="2">
                  <a:txBody>
                    <a:bodyPr/>
                    <a:lstStyle/>
                    <a:p>
                      <a:r>
                        <a:rPr lang="en-US" sz="1800" b="1" dirty="0" err="1" smtClean="0"/>
                        <a:t>Setelah</a:t>
                      </a:r>
                      <a:r>
                        <a:rPr lang="en-US" sz="1800" b="1" dirty="0" smtClean="0"/>
                        <a:t> </a:t>
                      </a:r>
                      <a:r>
                        <a:rPr lang="en-US" sz="1800" b="1" dirty="0" err="1" smtClean="0"/>
                        <a:t>Pengamatan</a:t>
                      </a:r>
                      <a:endParaRPr lang="en-US" sz="1800" b="1" dirty="0"/>
                    </a:p>
                  </a:txBody>
                  <a:tcPr marT="45705" marB="45705"/>
                </a:tc>
                <a:tc hMerge="1">
                  <a:txBody>
                    <a:bodyPr/>
                    <a:lstStyle/>
                    <a:p>
                      <a:endParaRPr lang="en-US" dirty="0"/>
                    </a:p>
                  </a:txBody>
                  <a:tcPr/>
                </a:tc>
              </a:tr>
              <a:tr h="370721">
                <a:tc>
                  <a:txBody>
                    <a:bodyPr/>
                    <a:lstStyle/>
                    <a:p>
                      <a:r>
                        <a:rPr lang="en-US" sz="1800" dirty="0" err="1" smtClean="0"/>
                        <a:t>Tanggal</a:t>
                      </a:r>
                      <a:endParaRPr lang="en-US" sz="1800" dirty="0"/>
                    </a:p>
                  </a:txBody>
                  <a:tcPr marT="45705" marB="45705"/>
                </a:tc>
                <a:tc>
                  <a:txBody>
                    <a:bodyPr/>
                    <a:lstStyle/>
                    <a:p>
                      <a:endParaRPr lang="en-US" sz="1800" dirty="0"/>
                    </a:p>
                  </a:txBody>
                  <a:tcPr marT="45705" marB="45705"/>
                </a:tc>
              </a:tr>
              <a:tr h="518074">
                <a:tc>
                  <a:txBody>
                    <a:bodyPr/>
                    <a:lstStyle/>
                    <a:p>
                      <a:r>
                        <a:rPr lang="en-US" sz="1400" dirty="0" err="1" smtClean="0"/>
                        <a:t>Dokumen</a:t>
                      </a:r>
                      <a:r>
                        <a:rPr lang="en-US" sz="1400" dirty="0" smtClean="0"/>
                        <a:t>/</a:t>
                      </a:r>
                      <a:r>
                        <a:rPr lang="en-US" sz="1400" dirty="0" err="1" smtClean="0"/>
                        <a:t>Bahan</a:t>
                      </a:r>
                      <a:r>
                        <a:rPr lang="en-US" sz="1400" dirty="0" smtClean="0"/>
                        <a:t> yang </a:t>
                      </a:r>
                      <a:r>
                        <a:rPr lang="en-US" sz="1400" dirty="0" err="1" smtClean="0"/>
                        <a:t>diperiksa</a:t>
                      </a:r>
                      <a:endParaRPr lang="en-US" sz="1400" dirty="0"/>
                    </a:p>
                  </a:txBody>
                  <a:tcPr marT="45705" marB="45705"/>
                </a:tc>
                <a:tc>
                  <a:txBody>
                    <a:bodyPr/>
                    <a:lstStyle/>
                    <a:p>
                      <a:endParaRPr lang="en-US" sz="1800" dirty="0"/>
                    </a:p>
                  </a:txBody>
                  <a:tcPr marT="45705" marB="45705"/>
                </a:tc>
              </a:tr>
              <a:tr h="1371402">
                <a:tc gridSpan="2">
                  <a:txBody>
                    <a:bodyPr/>
                    <a:lstStyle/>
                    <a:p>
                      <a:r>
                        <a:rPr lang="en-US" sz="1400" dirty="0" err="1" smtClean="0"/>
                        <a:t>Catatan</a:t>
                      </a:r>
                      <a:r>
                        <a:rPr lang="en-US" sz="1400" dirty="0" smtClean="0"/>
                        <a:t> </a:t>
                      </a:r>
                      <a:r>
                        <a:rPr lang="en-US" sz="1400" baseline="0" dirty="0" err="1" smtClean="0"/>
                        <a:t>penilai</a:t>
                      </a:r>
                      <a:r>
                        <a:rPr lang="en-US" sz="1400" baseline="0" dirty="0" smtClean="0"/>
                        <a:t> </a:t>
                      </a:r>
                      <a:r>
                        <a:rPr lang="en-US" sz="1400" baseline="0" dirty="0" err="1" smtClean="0"/>
                        <a:t>terhadap</a:t>
                      </a:r>
                      <a:r>
                        <a:rPr lang="en-US" sz="1400" baseline="0" dirty="0" smtClean="0"/>
                        <a:t> </a:t>
                      </a:r>
                      <a:r>
                        <a:rPr lang="en-US" sz="1400" baseline="0" dirty="0" err="1" smtClean="0"/>
                        <a:t>dokumen</a:t>
                      </a:r>
                      <a:r>
                        <a:rPr lang="en-US" sz="1400" baseline="0" dirty="0" smtClean="0"/>
                        <a:t>/</a:t>
                      </a:r>
                      <a:r>
                        <a:rPr lang="en-US" sz="1400" baseline="0" dirty="0" err="1" smtClean="0"/>
                        <a:t>bahan</a:t>
                      </a:r>
                      <a:r>
                        <a:rPr lang="en-US" sz="1400" baseline="0" dirty="0" smtClean="0"/>
                        <a:t> yang </a:t>
                      </a:r>
                      <a:r>
                        <a:rPr lang="en-US" sz="1400" baseline="0" dirty="0" err="1" smtClean="0"/>
                        <a:t>diperiksa</a:t>
                      </a:r>
                      <a:r>
                        <a:rPr lang="en-US" sz="1400" baseline="0" dirty="0" smtClean="0"/>
                        <a:t> </a:t>
                      </a:r>
                      <a:r>
                        <a:rPr lang="en-US" sz="1400" baseline="0" dirty="0" err="1" smtClean="0"/>
                        <a:t>dan</a:t>
                      </a:r>
                      <a:r>
                        <a:rPr lang="en-US" sz="1400" baseline="0" dirty="0" smtClean="0"/>
                        <a:t> </a:t>
                      </a:r>
                      <a:r>
                        <a:rPr lang="en-US" sz="1400" baseline="0" dirty="0" err="1" smtClean="0"/>
                        <a:t>tanggapan</a:t>
                      </a:r>
                      <a:r>
                        <a:rPr lang="en-US" sz="1400" baseline="0" dirty="0" smtClean="0"/>
                        <a:t>/</a:t>
                      </a:r>
                      <a:r>
                        <a:rPr lang="en-US" sz="1400" baseline="0" dirty="0" err="1" smtClean="0"/>
                        <a:t>jawaban</a:t>
                      </a:r>
                      <a:r>
                        <a:rPr lang="en-US" sz="1400" baseline="0" dirty="0" smtClean="0"/>
                        <a:t> guru </a:t>
                      </a:r>
                      <a:r>
                        <a:rPr lang="en-US" sz="1400" baseline="0" dirty="0" err="1" smtClean="0"/>
                        <a:t>terhadap</a:t>
                      </a:r>
                      <a:r>
                        <a:rPr lang="en-US" sz="1400" baseline="0" dirty="0" smtClean="0"/>
                        <a:t> </a:t>
                      </a:r>
                      <a:r>
                        <a:rPr lang="en-US" sz="1400" baseline="0" dirty="0" err="1" smtClean="0"/>
                        <a:t>pertanyaan</a:t>
                      </a:r>
                      <a:r>
                        <a:rPr lang="en-US" sz="1400" baseline="0" dirty="0" smtClean="0"/>
                        <a:t> yang </a:t>
                      </a:r>
                      <a:r>
                        <a:rPr lang="en-US" sz="1400" baseline="0" dirty="0" err="1" smtClean="0"/>
                        <a:t>diajukan</a:t>
                      </a:r>
                      <a:r>
                        <a:rPr lang="en-US" sz="1400" baseline="0" dirty="0" smtClean="0"/>
                        <a:t> </a:t>
                      </a:r>
                      <a:r>
                        <a:rPr lang="en-US" sz="1400" baseline="0" dirty="0" err="1" smtClean="0"/>
                        <a:t>oleh</a:t>
                      </a:r>
                      <a:r>
                        <a:rPr lang="en-US" sz="1400" baseline="0" dirty="0" smtClean="0"/>
                        <a:t> </a:t>
                      </a:r>
                      <a:r>
                        <a:rPr lang="en-US" sz="1400" baseline="0" dirty="0" err="1" smtClean="0"/>
                        <a:t>penilai</a:t>
                      </a:r>
                      <a:endParaRPr lang="en-US" sz="1400" baseline="0" dirty="0" smtClean="0"/>
                    </a:p>
                    <a:p>
                      <a:endParaRPr lang="en-US" sz="1400" baseline="0" dirty="0" smtClean="0"/>
                    </a:p>
                    <a:p>
                      <a:endParaRPr lang="en-US" sz="1400" baseline="0" dirty="0" smtClean="0"/>
                    </a:p>
                    <a:p>
                      <a:endParaRPr lang="en-US" sz="1400" baseline="0" dirty="0" smtClean="0"/>
                    </a:p>
                    <a:p>
                      <a:endParaRPr lang="en-US" sz="1400" dirty="0"/>
                    </a:p>
                  </a:txBody>
                  <a:tcPr marT="45705" marB="45705"/>
                </a:tc>
                <a:tc hMerge="1">
                  <a:txBody>
                    <a:bodyPr/>
                    <a:lstStyle/>
                    <a:p>
                      <a:endParaRPr lang="en-US" dirty="0"/>
                    </a:p>
                  </a:txBody>
                  <a:tcPr/>
                </a:tc>
              </a:tr>
              <a:tr h="731406">
                <a:tc gridSpan="2">
                  <a:txBody>
                    <a:bodyPr/>
                    <a:lstStyle/>
                    <a:p>
                      <a:r>
                        <a:rPr lang="en-US" sz="1400" dirty="0" err="1" smtClean="0"/>
                        <a:t>Tindak</a:t>
                      </a:r>
                      <a:r>
                        <a:rPr lang="en-US" sz="1400" dirty="0" smtClean="0"/>
                        <a:t> </a:t>
                      </a:r>
                      <a:r>
                        <a:rPr lang="en-US" sz="1400" dirty="0" err="1" smtClean="0"/>
                        <a:t>lanjut</a:t>
                      </a:r>
                      <a:r>
                        <a:rPr lang="en-US" sz="1400" dirty="0" smtClean="0"/>
                        <a:t> yang </a:t>
                      </a:r>
                      <a:r>
                        <a:rPr lang="en-US" sz="1400" dirty="0" err="1" smtClean="0"/>
                        <a:t>diperlukan</a:t>
                      </a:r>
                      <a:endParaRPr lang="en-US" sz="1400" dirty="0" smtClean="0"/>
                    </a:p>
                    <a:p>
                      <a:endParaRPr lang="en-US" sz="1400" dirty="0" smtClean="0"/>
                    </a:p>
                    <a:p>
                      <a:endParaRPr lang="en-US" sz="1400" dirty="0" smtClean="0"/>
                    </a:p>
                  </a:txBody>
                  <a:tcPr marT="45705" marB="45705"/>
                </a:tc>
                <a:tc hMerge="1">
                  <a:txBody>
                    <a:bodyPr/>
                    <a:lstStyle/>
                    <a:p>
                      <a:endParaRPr lang="en-US" dirty="0"/>
                    </a:p>
                  </a:txBody>
                  <a:tcPr/>
                </a:tc>
              </a:tr>
            </a:tbl>
          </a:graphicData>
        </a:graphic>
      </p:graphicFrame>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609600" y="1087438"/>
          <a:ext cx="8153400" cy="4856364"/>
        </p:xfrm>
        <a:graphic>
          <a:graphicData uri="http://schemas.openxmlformats.org/drawingml/2006/table">
            <a:tbl>
              <a:tblPr firstRow="1" bandRow="1">
                <a:tableStyleId>{5940675A-B579-460E-94D1-54222C63F5DA}</a:tableStyleId>
              </a:tblPr>
              <a:tblGrid>
                <a:gridCol w="1447800"/>
                <a:gridCol w="6705600"/>
              </a:tblGrid>
              <a:tr h="370797">
                <a:tc gridSpan="2">
                  <a:txBody>
                    <a:bodyPr/>
                    <a:lstStyle/>
                    <a:p>
                      <a:r>
                        <a:rPr lang="en-US" sz="1800" b="1" dirty="0" err="1" smtClean="0"/>
                        <a:t>Pemantauan</a:t>
                      </a:r>
                      <a:endParaRPr lang="en-US" sz="1800" b="1" dirty="0"/>
                    </a:p>
                  </a:txBody>
                  <a:tcPr marT="45715" marB="45715"/>
                </a:tc>
                <a:tc hMerge="1">
                  <a:txBody>
                    <a:bodyPr/>
                    <a:lstStyle/>
                    <a:p>
                      <a:endParaRPr lang="en-US" dirty="0"/>
                    </a:p>
                  </a:txBody>
                  <a:tcPr/>
                </a:tc>
              </a:tr>
              <a:tr h="370797">
                <a:tc>
                  <a:txBody>
                    <a:bodyPr/>
                    <a:lstStyle/>
                    <a:p>
                      <a:r>
                        <a:rPr lang="en-US" sz="1800" dirty="0" err="1" smtClean="0"/>
                        <a:t>Tanggal</a:t>
                      </a:r>
                      <a:endParaRPr lang="en-US" sz="1800" dirty="0"/>
                    </a:p>
                  </a:txBody>
                  <a:tcPr marT="45715" marB="45715"/>
                </a:tc>
                <a:tc>
                  <a:txBody>
                    <a:bodyPr/>
                    <a:lstStyle/>
                    <a:p>
                      <a:endParaRPr lang="en-US" sz="1800" dirty="0"/>
                    </a:p>
                  </a:txBody>
                  <a:tcPr marT="45715" marB="45715"/>
                </a:tc>
              </a:tr>
              <a:tr h="518127">
                <a:tc>
                  <a:txBody>
                    <a:bodyPr/>
                    <a:lstStyle/>
                    <a:p>
                      <a:r>
                        <a:rPr lang="en-US" sz="1400" dirty="0" err="1" smtClean="0"/>
                        <a:t>Dokumen</a:t>
                      </a:r>
                      <a:r>
                        <a:rPr lang="en-US" sz="1400" dirty="0" smtClean="0"/>
                        <a:t>/</a:t>
                      </a:r>
                      <a:r>
                        <a:rPr lang="en-US" sz="1400" dirty="0" err="1" smtClean="0"/>
                        <a:t>Bahan</a:t>
                      </a:r>
                      <a:r>
                        <a:rPr lang="en-US" sz="1400" dirty="0" smtClean="0"/>
                        <a:t> yang </a:t>
                      </a:r>
                      <a:r>
                        <a:rPr lang="en-US" sz="1400" dirty="0" err="1" smtClean="0"/>
                        <a:t>diperiksa</a:t>
                      </a:r>
                      <a:endParaRPr lang="en-US" sz="1400" dirty="0"/>
                    </a:p>
                  </a:txBody>
                  <a:tcPr marT="45715" marB="45715"/>
                </a:tc>
                <a:tc>
                  <a:txBody>
                    <a:bodyPr/>
                    <a:lstStyle/>
                    <a:p>
                      <a:endParaRPr lang="en-US" sz="1800" dirty="0"/>
                    </a:p>
                  </a:txBody>
                  <a:tcPr marT="45715" marB="45715"/>
                </a:tc>
              </a:tr>
              <a:tr h="2864965">
                <a:tc gridSpan="2">
                  <a:txBody>
                    <a:bodyPr/>
                    <a:lstStyle/>
                    <a:p>
                      <a:r>
                        <a:rPr lang="en-US" sz="1400" dirty="0" err="1" smtClean="0"/>
                        <a:t>Catatan</a:t>
                      </a:r>
                      <a:r>
                        <a:rPr lang="en-US" sz="1400" dirty="0" smtClean="0"/>
                        <a:t> </a:t>
                      </a:r>
                      <a:r>
                        <a:rPr lang="en-US" sz="1400" baseline="0" dirty="0" err="1" smtClean="0"/>
                        <a:t>penilai</a:t>
                      </a:r>
                      <a:r>
                        <a:rPr lang="en-US" sz="1400" baseline="0" dirty="0" smtClean="0"/>
                        <a:t> </a:t>
                      </a:r>
                      <a:r>
                        <a:rPr lang="en-US" sz="1400" baseline="0" dirty="0" err="1" smtClean="0"/>
                        <a:t>terhadap</a:t>
                      </a:r>
                      <a:r>
                        <a:rPr lang="en-US" sz="1400" baseline="0" dirty="0" smtClean="0"/>
                        <a:t> </a:t>
                      </a:r>
                      <a:r>
                        <a:rPr lang="en-US" sz="1400" baseline="0" dirty="0" err="1" smtClean="0"/>
                        <a:t>aktivitas</a:t>
                      </a:r>
                      <a:r>
                        <a:rPr lang="en-US" sz="1400" baseline="0" dirty="0" smtClean="0"/>
                        <a:t>/</a:t>
                      </a:r>
                      <a:r>
                        <a:rPr lang="en-US" sz="1400" baseline="0" dirty="0" err="1" smtClean="0"/>
                        <a:t>kegiatan</a:t>
                      </a:r>
                      <a:r>
                        <a:rPr lang="en-US" sz="1400" baseline="0" dirty="0" smtClean="0"/>
                        <a:t> guru </a:t>
                      </a:r>
                      <a:r>
                        <a:rPr lang="en-US" sz="1400" baseline="0" dirty="0" err="1" smtClean="0"/>
                        <a:t>selama</a:t>
                      </a:r>
                      <a:r>
                        <a:rPr lang="en-US" sz="1400" baseline="0" dirty="0" smtClean="0"/>
                        <a:t> </a:t>
                      </a:r>
                      <a:r>
                        <a:rPr lang="en-US" sz="1400" baseline="0" dirty="0" err="1" smtClean="0"/>
                        <a:t>pemantauan</a:t>
                      </a:r>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baseline="0" dirty="0" smtClean="0"/>
                    </a:p>
                    <a:p>
                      <a:endParaRPr lang="en-US" sz="1400" dirty="0"/>
                    </a:p>
                  </a:txBody>
                  <a:tcPr marT="45715" marB="45715"/>
                </a:tc>
                <a:tc hMerge="1">
                  <a:txBody>
                    <a:bodyPr/>
                    <a:lstStyle/>
                    <a:p>
                      <a:endParaRPr lang="en-US" dirty="0"/>
                    </a:p>
                  </a:txBody>
                  <a:tcPr/>
                </a:tc>
              </a:tr>
              <a:tr h="731476">
                <a:tc gridSpan="2">
                  <a:txBody>
                    <a:bodyPr/>
                    <a:lstStyle/>
                    <a:p>
                      <a:r>
                        <a:rPr lang="en-US" sz="1400" dirty="0" err="1" smtClean="0"/>
                        <a:t>Tindak</a:t>
                      </a:r>
                      <a:r>
                        <a:rPr lang="en-US" sz="1400" dirty="0" smtClean="0"/>
                        <a:t> </a:t>
                      </a:r>
                      <a:r>
                        <a:rPr lang="en-US" sz="1400" dirty="0" err="1" smtClean="0"/>
                        <a:t>lanjut</a:t>
                      </a:r>
                      <a:r>
                        <a:rPr lang="en-US" sz="1400" dirty="0" smtClean="0"/>
                        <a:t> yang </a:t>
                      </a:r>
                      <a:r>
                        <a:rPr lang="en-US" sz="1400" dirty="0" err="1" smtClean="0"/>
                        <a:t>diperlukan</a:t>
                      </a:r>
                      <a:endParaRPr lang="en-US" sz="1400" dirty="0" smtClean="0"/>
                    </a:p>
                    <a:p>
                      <a:endParaRPr lang="en-US" sz="1400" dirty="0" smtClean="0"/>
                    </a:p>
                    <a:p>
                      <a:endParaRPr lang="en-US" sz="1400" dirty="0"/>
                    </a:p>
                  </a:txBody>
                  <a:tcPr marT="45715" marB="45715"/>
                </a:tc>
                <a:tc hMerge="1">
                  <a:txBody>
                    <a:bodyPr/>
                    <a:lstStyle/>
                    <a:p>
                      <a:endParaRPr lang="en-US" dirty="0"/>
                    </a:p>
                  </a:txBody>
                  <a:tcPr/>
                </a:tc>
              </a:tr>
            </a:tbl>
          </a:graphicData>
        </a:graphic>
      </p:graphicFrame>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6724650" y="3236913"/>
            <a:ext cx="533400" cy="533400"/>
          </a:xfrm>
          <a:prstGeom prst="ellipse">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sp>
        <p:nvSpPr>
          <p:cNvPr id="3" name="Oval 2"/>
          <p:cNvSpPr/>
          <p:nvPr/>
        </p:nvSpPr>
        <p:spPr>
          <a:xfrm>
            <a:off x="8037513" y="2074863"/>
            <a:ext cx="533400" cy="533400"/>
          </a:xfrm>
          <a:prstGeom prst="ellipse">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graphicFrame>
        <p:nvGraphicFramePr>
          <p:cNvPr id="4" name="Table 3"/>
          <p:cNvGraphicFramePr>
            <a:graphicFrameLocks noGrp="1"/>
          </p:cNvGraphicFramePr>
          <p:nvPr/>
        </p:nvGraphicFramePr>
        <p:xfrm>
          <a:off x="98425" y="212725"/>
          <a:ext cx="8915400" cy="7346234"/>
        </p:xfrm>
        <a:graphic>
          <a:graphicData uri="http://schemas.openxmlformats.org/drawingml/2006/table">
            <a:tbl>
              <a:tblPr/>
              <a:tblGrid>
                <a:gridCol w="4854575"/>
                <a:gridCol w="1393825"/>
                <a:gridCol w="1295400"/>
                <a:gridCol w="1371600"/>
              </a:tblGrid>
              <a:tr h="468280">
                <a:tc gridSpan="4">
                  <a:txBody>
                    <a:bodyPr/>
                    <a:lstStyle/>
                    <a:p>
                      <a:pPr marL="0" marR="0" lvl="0" indent="0" algn="ctr" defTabSz="914400" rtl="0" eaLnBrk="1" fontAlgn="base" latinLnBrk="0" hangingPunct="1">
                        <a:lnSpc>
                          <a:spcPct val="100000"/>
                        </a:lnSpc>
                        <a:spcBef>
                          <a:spcPts val="120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Penilaian</a:t>
                      </a:r>
                      <a:r>
                        <a:rPr kumimoji="0" lang="en-US" sz="1800" b="1"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rPr>
                        <a:t> </a:t>
                      </a: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Kompetensi</a:t>
                      </a:r>
                      <a:r>
                        <a:rPr kumimoji="0" lang="en-US" sz="1800" b="1"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rPr>
                        <a:t> ; .............................................................................................</a:t>
                      </a:r>
                      <a:endParaRPr kumimoji="0" lang="en-US" sz="1800" b="0"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690514">
                <a:tc>
                  <a:txBody>
                    <a:bodyPr/>
                    <a:lstStyle/>
                    <a:p>
                      <a:pPr marL="0" marR="0" lvl="0" indent="0" algn="ctr" defTabSz="914400" rtl="0" eaLnBrk="1" fontAlgn="base" latinLnBrk="0" hangingPunct="1">
                        <a:lnSpc>
                          <a:spcPct val="100000"/>
                        </a:lnSpc>
                        <a:spcBef>
                          <a:spcPts val="30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Indikator</a:t>
                      </a:r>
                      <a:endParaRPr kumimoji="0" lang="en-US" sz="1800" b="0"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30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Tidak</a:t>
                      </a:r>
                      <a:r>
                        <a:rPr kumimoji="0" lang="en-US" sz="1800" b="1"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rPr>
                        <a:t> </a:t>
                      </a: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terpenuhi</a:t>
                      </a:r>
                      <a:endParaRPr kumimoji="0" lang="en-US" sz="1800" b="0"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30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Sebagian</a:t>
                      </a:r>
                      <a:r>
                        <a:rPr kumimoji="0" lang="en-US" sz="1800" b="1"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rPr>
                        <a:t> </a:t>
                      </a: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terpenuhi</a:t>
                      </a:r>
                      <a:r>
                        <a:rPr kumimoji="0" lang="en-US" sz="1800" b="1"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rPr>
                        <a:t> </a:t>
                      </a:r>
                      <a:endParaRPr kumimoji="0" lang="en-US" sz="1800" b="0"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30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Seluruhnya</a:t>
                      </a:r>
                      <a:r>
                        <a:rPr kumimoji="0" lang="en-US" sz="1800" b="1"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rPr>
                        <a:t> </a:t>
                      </a:r>
                      <a:r>
                        <a:rPr kumimoji="0" lang="en-US" sz="1800" b="1" i="0" u="none" strike="noStrike" cap="none" normalizeH="0" baseline="0" dirty="0" err="1" smtClean="0">
                          <a:ln>
                            <a:noFill/>
                          </a:ln>
                          <a:solidFill>
                            <a:schemeClr val="tx1"/>
                          </a:solidFill>
                          <a:effectLst/>
                          <a:latin typeface="Gill Sans MT" pitchFamily="34" charset="0"/>
                          <a:ea typeface="Calibri" pitchFamily="34" charset="0"/>
                          <a:cs typeface="Times New Roman" pitchFamily="18" charset="0"/>
                        </a:rPr>
                        <a:t>terpenuhi</a:t>
                      </a:r>
                      <a:endParaRPr kumimoji="0" lang="en-US" sz="1800" b="0" i="0" u="none" strike="noStrike" cap="none" normalizeH="0" baseline="0" dirty="0" smtClean="0">
                        <a:ln>
                          <a:noFill/>
                        </a:ln>
                        <a:solidFill>
                          <a:schemeClr val="tx1"/>
                        </a:solidFill>
                        <a:effectLst/>
                        <a:latin typeface="Gill Sans MT" pitchFamily="34" charset="0"/>
                        <a:ea typeface="Calibri"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r>
              <a:tr h="2879521">
                <a:tc>
                  <a:txBody>
                    <a:bodyPr/>
                    <a:lstStyle/>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Guru melaksanakan aktivitas pembelajaran sesuai dengan rancangan yang telah disusun secara lengkap dan pelaksanaan aktivitas tersebut mengindikasikan bahwa guru mengerti tentang tujuannya. </a:t>
                      </a:r>
                    </a:p>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Guru melaksanakan aktivitas pembelajaran yang bertujuan untuk membantu proses belajar peserta didik, bukan untuk menguji sehingga membuat peserta didik merasa tertekan. </a:t>
                      </a:r>
                    </a:p>
                    <a:p>
                      <a:pPr marL="342900" marR="0" lvl="0" indent="-342900" algn="l" defTabSz="914400" rtl="0" eaLnBrk="1" fontAlgn="base" latinLnBrk="0" hangingPunct="1">
                        <a:lnSpc>
                          <a:spcPct val="100000"/>
                        </a:lnSpc>
                        <a:spcBef>
                          <a:spcPts val="300"/>
                        </a:spcBef>
                        <a:spcAft>
                          <a:spcPct val="0"/>
                        </a:spcAft>
                        <a:buClrTx/>
                        <a:buSzTx/>
                        <a:buFont typeface="Gill Sans MT" pitchFamily="34" charset="0"/>
                        <a:buAutoNum type="arabicPeriod"/>
                        <a:tabLst/>
                      </a:pPr>
                      <a:r>
                        <a:rPr kumimoji="0" lang="en-US" sz="1800" b="0" i="0" u="none" strike="noStrike" cap="none" normalizeH="0" baseline="0" smtClean="0">
                          <a:ln>
                            <a:noFill/>
                          </a:ln>
                          <a:solidFill>
                            <a:schemeClr val="tx1"/>
                          </a:solidFill>
                          <a:effectLst/>
                          <a:latin typeface="Gill Sans MT" pitchFamily="34" charset="0"/>
                        </a:rPr>
                        <a:t>dsb.</a:t>
                      </a:r>
                      <a:endPar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ts val="120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p>
                    <a:p>
                      <a:pPr marL="0" marR="0" lvl="0" indent="0" algn="ctr" defTabSz="914400" rtl="0" eaLnBrk="1" fontAlgn="base" latinLnBrk="0" hangingPunct="1">
                        <a:lnSpc>
                          <a:spcPct val="150000"/>
                        </a:lnSpc>
                        <a:spcBef>
                          <a:spcPts val="1200"/>
                        </a:spcBef>
                        <a:spcAft>
                          <a:spcPct val="0"/>
                        </a:spcAft>
                        <a:buClrTx/>
                        <a:buSzTx/>
                        <a:buFontTx/>
                        <a:buNone/>
                        <a:tabLst/>
                      </a:pPr>
                      <a:r>
                        <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0</a:t>
                      </a:r>
                    </a:p>
                    <a:p>
                      <a:pPr marL="0" marR="0" lvl="0" indent="0" algn="ctr" defTabSz="914400" rtl="0" eaLnBrk="1" fontAlgn="base" latinLnBrk="0" hangingPunct="1">
                        <a:lnSpc>
                          <a:spcPct val="150000"/>
                        </a:lnSpc>
                        <a:spcBef>
                          <a:spcPts val="12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ctr" defTabSz="914400" rtl="0" eaLnBrk="1" fontAlgn="base" latinLnBrk="0" hangingPunct="1">
                        <a:lnSpc>
                          <a:spcPct val="150000"/>
                        </a:lnSpc>
                        <a:spcBef>
                          <a:spcPts val="1200"/>
                        </a:spcBef>
                        <a:spcAft>
                          <a:spcPct val="0"/>
                        </a:spcAft>
                        <a:buClrTx/>
                        <a:buSzTx/>
                        <a:buFontTx/>
                        <a:buNone/>
                        <a:tabLst/>
                      </a:pPr>
                      <a:r>
                        <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ts val="12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ctr" defTabSz="914400" rtl="0" eaLnBrk="1" fontAlgn="base" latinLnBrk="0" hangingPunct="1">
                        <a:lnSpc>
                          <a:spcPct val="150000"/>
                        </a:lnSpc>
                        <a:spcBef>
                          <a:spcPts val="1200"/>
                        </a:spcBef>
                        <a:spcAft>
                          <a:spcPct val="0"/>
                        </a:spcAft>
                        <a:buClrTx/>
                        <a:buSzTx/>
                        <a:buFontTx/>
                        <a:buNone/>
                        <a:tabLst/>
                      </a:pPr>
                      <a:r>
                        <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a:t>
                      </a:r>
                    </a:p>
                    <a:p>
                      <a:pPr marL="0" marR="0" lvl="0" indent="0" algn="ctr" defTabSz="914400" rtl="0" eaLnBrk="1" fontAlgn="base" latinLnBrk="0" hangingPunct="1">
                        <a:lnSpc>
                          <a:spcPct val="150000"/>
                        </a:lnSpc>
                        <a:spcBef>
                          <a:spcPts val="12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ctr" defTabSz="914400" rtl="0" eaLnBrk="1" fontAlgn="base" latinLnBrk="0" hangingPunct="1">
                        <a:lnSpc>
                          <a:spcPct val="150000"/>
                        </a:lnSpc>
                        <a:spcBef>
                          <a:spcPts val="1200"/>
                        </a:spcBef>
                        <a:spcAft>
                          <a:spcPct val="0"/>
                        </a:spcAft>
                        <a:buClrTx/>
                        <a:buSzTx/>
                        <a:buFontTx/>
                        <a:buNone/>
                        <a:tabLst/>
                      </a:pPr>
                      <a:r>
                        <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ts val="12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ctr" defTabSz="914400" rtl="0" eaLnBrk="1" fontAlgn="base" latinLnBrk="0" hangingPunct="1">
                        <a:lnSpc>
                          <a:spcPct val="150000"/>
                        </a:lnSpc>
                        <a:spcBef>
                          <a:spcPts val="1200"/>
                        </a:spcBef>
                        <a:spcAft>
                          <a:spcPct val="0"/>
                        </a:spcAft>
                        <a:buClrTx/>
                        <a:buSzTx/>
                        <a:buFontTx/>
                        <a:buNone/>
                        <a:tabLst/>
                      </a:pPr>
                      <a:r>
                        <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a:t>
                      </a:r>
                    </a:p>
                    <a:p>
                      <a:pPr marL="0" marR="0" lvl="0" indent="0" algn="ctr" defTabSz="914400" rtl="0" eaLnBrk="1" fontAlgn="base" latinLnBrk="0" hangingPunct="1">
                        <a:lnSpc>
                          <a:spcPct val="150000"/>
                        </a:lnSpc>
                        <a:spcBef>
                          <a:spcPts val="12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ctr" defTabSz="914400" rtl="0" eaLnBrk="1" fontAlgn="base" latinLnBrk="0" hangingPunct="1">
                        <a:lnSpc>
                          <a:spcPct val="150000"/>
                        </a:lnSpc>
                        <a:spcBef>
                          <a:spcPts val="1200"/>
                        </a:spcBef>
                        <a:spcAft>
                          <a:spcPct val="0"/>
                        </a:spcAft>
                        <a:buClrTx/>
                        <a:buSzTx/>
                        <a:buFontTx/>
                        <a:buNone/>
                        <a:tabLst/>
                      </a:pPr>
                      <a:r>
                        <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1473">
                <a:tc>
                  <a:txBody>
                    <a:bodyPr/>
                    <a:lstStyle/>
                    <a:p>
                      <a:pPr marL="0" marR="0" lvl="0" indent="0" algn="l" defTabSz="914400" rtl="0" eaLnBrk="1" fontAlgn="base" latinLnBrk="0" hangingPunct="1">
                        <a:lnSpc>
                          <a:spcPct val="150000"/>
                        </a:lnSpc>
                        <a:spcBef>
                          <a:spcPts val="1200"/>
                        </a:spcBef>
                        <a:spcAft>
                          <a:spcPct val="0"/>
                        </a:spcAft>
                        <a:buClrTx/>
                        <a:buSzTx/>
                        <a:buFontTx/>
                        <a:buNone/>
                        <a:tabLst/>
                      </a:pPr>
                      <a:r>
                        <a:rPr kumimoji="0" lang="en-US" sz="1800" b="0" i="0" u="none" strike="noStrike" cap="none" normalizeH="0" baseline="0" smtClean="0">
                          <a:ln>
                            <a:noFill/>
                          </a:ln>
                          <a:solidFill>
                            <a:schemeClr val="tx1"/>
                          </a:solidFill>
                          <a:effectLst/>
                          <a:latin typeface="Gill Sans MT" pitchFamily="34" charset="0"/>
                          <a:ea typeface="Calibri" pitchFamily="34" charset="0"/>
                          <a:cs typeface="Times New Roman" pitchFamily="18" charset="0"/>
                        </a:rPr>
                        <a:t>Total skor</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50000"/>
                        </a:lnSpc>
                        <a:spcBef>
                          <a:spcPts val="12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411473">
                <a:tc>
                  <a:txBody>
                    <a:bodyPr/>
                    <a:lstStyle/>
                    <a:p>
                      <a:pPr marL="0" marR="0" lvl="0" indent="0" algn="l" defTabSz="914400" rtl="0" eaLnBrk="1" fontAlgn="base" latinLnBrk="0" hangingPunct="1">
                        <a:lnSpc>
                          <a:spcPct val="150000"/>
                        </a:lnSpc>
                        <a:spcBef>
                          <a:spcPts val="1200"/>
                        </a:spcBef>
                        <a:spcAft>
                          <a:spcPct val="0"/>
                        </a:spcAft>
                        <a:buClrTx/>
                        <a:buSzTx/>
                        <a:buFontTx/>
                        <a:buNone/>
                        <a:tabLst/>
                      </a:pPr>
                      <a:r>
                        <a:rPr kumimoji="0" lang="en-US" sz="1800" b="0" i="0" u="none" strike="noStrike" cap="none" normalizeH="0" baseline="0" smtClean="0">
                          <a:ln>
                            <a:noFill/>
                          </a:ln>
                          <a:solidFill>
                            <a:schemeClr val="tx1"/>
                          </a:solidFill>
                          <a:effectLst/>
                          <a:latin typeface="Gill Sans MT" pitchFamily="34" charset="0"/>
                          <a:ea typeface="Calibri" pitchFamily="34" charset="0"/>
                          <a:cs typeface="Times New Roman" pitchFamily="18" charset="0"/>
                        </a:rPr>
                        <a:t>Skor Maksimum (banyaknya indikator x 2)</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50000"/>
                        </a:lnSpc>
                        <a:spcBef>
                          <a:spcPts val="1200"/>
                        </a:spcBef>
                        <a:spcAft>
                          <a:spcPct val="0"/>
                        </a:spcAft>
                        <a:buClrTx/>
                        <a:buSzTx/>
                        <a:buFontTx/>
                        <a:buNone/>
                        <a:tabLst/>
                      </a:pPr>
                      <a:endPar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411473">
                <a:tc>
                  <a:txBody>
                    <a:bodyPr/>
                    <a:lstStyle/>
                    <a:p>
                      <a:pPr marL="0" marR="0" lvl="0" indent="0" algn="l" defTabSz="914400" rtl="0" eaLnBrk="1" fontAlgn="base" latinLnBrk="0" hangingPunct="1">
                        <a:lnSpc>
                          <a:spcPct val="150000"/>
                        </a:lnSpc>
                        <a:spcBef>
                          <a:spcPts val="1200"/>
                        </a:spcBef>
                        <a:spcAft>
                          <a:spcPct val="0"/>
                        </a:spcAft>
                        <a:buClrTx/>
                        <a:buSzTx/>
                        <a:buFontTx/>
                        <a:buNone/>
                        <a:tabLst/>
                      </a:pPr>
                      <a:r>
                        <a:rPr kumimoji="0" lang="en-US" sz="1800" b="0" i="0" u="none" strike="noStrike" cap="none" normalizeH="0" baseline="0" smtClean="0">
                          <a:ln>
                            <a:noFill/>
                          </a:ln>
                          <a:solidFill>
                            <a:schemeClr val="tx1"/>
                          </a:solidFill>
                          <a:effectLst/>
                          <a:latin typeface="Gill Sans MT" pitchFamily="34" charset="0"/>
                          <a:ea typeface="Calibri" pitchFamily="34" charset="0"/>
                          <a:cs typeface="Times New Roman" pitchFamily="18" charset="0"/>
                        </a:rPr>
                        <a:t>Persentase (total skor/skor maksimum x 100%)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50000"/>
                        </a:lnSpc>
                        <a:spcBef>
                          <a:spcPts val="1200"/>
                        </a:spcBef>
                        <a:spcAft>
                          <a:spcPct val="0"/>
                        </a:spcAft>
                        <a:buClrTx/>
                        <a:buSzTx/>
                        <a:buFontTx/>
                        <a:buNone/>
                        <a:tabLst/>
                      </a:pPr>
                      <a:endPar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624829">
                <a:tc>
                  <a:txBody>
                    <a:bodyPr/>
                    <a:lstStyle/>
                    <a:p>
                      <a:pPr marL="0" marR="0" lvl="0" indent="0" algn="l" defTabSz="914400" rtl="0" eaLnBrk="1" fontAlgn="base" latinLnBrk="0" hangingPunct="1">
                        <a:lnSpc>
                          <a:spcPct val="100000"/>
                        </a:lnSpc>
                        <a:spcBef>
                          <a:spcPts val="600"/>
                        </a:spcBef>
                        <a:spcAft>
                          <a:spcPct val="0"/>
                        </a:spcAft>
                        <a:buClrTx/>
                        <a:buSzTx/>
                        <a:buFontTx/>
                        <a:buNone/>
                        <a:tabLst/>
                      </a:pPr>
                      <a:r>
                        <a:rPr kumimoji="0" lang="en-US" sz="1800" b="0" i="0" u="none" strike="noStrike" cap="none" normalizeH="0" baseline="0" smtClean="0">
                          <a:ln>
                            <a:noFill/>
                          </a:ln>
                          <a:solidFill>
                            <a:schemeClr val="tx1"/>
                          </a:solidFill>
                          <a:effectLst/>
                          <a:latin typeface="Gill Sans MT" pitchFamily="34" charset="0"/>
                          <a:ea typeface="Calibri" pitchFamily="34" charset="0"/>
                          <a:cs typeface="Times New Roman" pitchFamily="18" charset="0"/>
                        </a:rPr>
                        <a:t>Nilai (0 % &lt; X ≤ 25 % = 1; 25 % &lt;X ≤ 50 % = 2; </a:t>
                      </a:r>
                    </a:p>
                    <a:p>
                      <a:pPr marL="0" marR="0" lvl="0" indent="0" algn="l" defTabSz="914400" rtl="0" eaLnBrk="1" fontAlgn="base" latinLnBrk="0" hangingPunct="1">
                        <a:lnSpc>
                          <a:spcPct val="100000"/>
                        </a:lnSpc>
                        <a:spcBef>
                          <a:spcPts val="600"/>
                        </a:spcBef>
                        <a:spcAft>
                          <a:spcPct val="0"/>
                        </a:spcAft>
                        <a:buClrTx/>
                        <a:buSzTx/>
                        <a:buFontTx/>
                        <a:buNone/>
                        <a:tabLst/>
                      </a:pPr>
                      <a:r>
                        <a:rPr kumimoji="0" lang="en-US" sz="1800" b="0" i="0" u="none" strike="noStrike" cap="none" normalizeH="0" baseline="0" smtClean="0">
                          <a:ln>
                            <a:noFill/>
                          </a:ln>
                          <a:solidFill>
                            <a:schemeClr val="tx1"/>
                          </a:solidFill>
                          <a:effectLst/>
                          <a:latin typeface="Gill Sans MT" pitchFamily="34" charset="0"/>
                          <a:ea typeface="Calibri" pitchFamily="34" charset="0"/>
                          <a:cs typeface="Times New Roman" pitchFamily="18" charset="0"/>
                        </a:rPr>
                        <a:t>50 % &lt; X ≤ 75 % = 3; dan 75 % &lt; X ≤ 100 % = 4)</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50000"/>
                        </a:lnSpc>
                        <a:spcBef>
                          <a:spcPts val="1200"/>
                        </a:spcBef>
                        <a:spcAft>
                          <a:spcPct val="0"/>
                        </a:spcAft>
                        <a:buClrTx/>
                        <a:buSzTx/>
                        <a:buFontTx/>
                        <a:buNone/>
                        <a:tabLst/>
                      </a:pPr>
                      <a:endParaRPr kumimoji="0" lang="en-US"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bl>
          </a:graphicData>
        </a:graphic>
      </p:graphicFrame>
    </p:spTree>
  </p:cSld>
  <p:clrMapOvr>
    <a:masterClrMapping/>
  </p:clrMapOvr>
  <p:transition>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style>
          <a:lnRef idx="1">
            <a:schemeClr val="accent3"/>
          </a:lnRef>
          <a:fillRef idx="3">
            <a:schemeClr val="accent3"/>
          </a:fillRef>
          <a:effectRef idx="2">
            <a:schemeClr val="accent3"/>
          </a:effectRef>
          <a:fontRef idx="minor">
            <a:schemeClr val="lt1"/>
          </a:fontRef>
        </p:style>
        <p:txBody>
          <a:bodyPr rtlCol="0">
            <a:normAutofit/>
          </a:bodyPr>
          <a:lstStyle/>
          <a:p>
            <a:pPr eaLnBrk="1" fontAlgn="auto" hangingPunct="1">
              <a:spcAft>
                <a:spcPts val="0"/>
              </a:spcAft>
              <a:defRPr/>
            </a:pPr>
            <a:r>
              <a:rPr lang="en-US" sz="5400" b="1" dirty="0" err="1" smtClean="0">
                <a:effectLst>
                  <a:outerShdw blurRad="38100" dist="38100" dir="2700000" algn="tl">
                    <a:srgbClr val="000000">
                      <a:alpha val="43137"/>
                    </a:srgbClr>
                  </a:outerShdw>
                </a:effectLst>
              </a:rPr>
              <a:t>Nilai</a:t>
            </a:r>
            <a:r>
              <a:rPr lang="en-US" sz="5400" b="1" dirty="0" smtClean="0">
                <a:effectLst>
                  <a:outerShdw blurRad="38100" dist="38100" dir="2700000" algn="tl">
                    <a:srgbClr val="000000">
                      <a:alpha val="43137"/>
                    </a:srgbClr>
                  </a:outerShdw>
                </a:effectLst>
              </a:rPr>
              <a:t> per </a:t>
            </a:r>
            <a:r>
              <a:rPr lang="en-US" sz="5400" b="1" dirty="0" err="1" smtClean="0">
                <a:effectLst>
                  <a:outerShdw blurRad="38100" dist="38100" dir="2700000" algn="tl">
                    <a:srgbClr val="000000">
                      <a:alpha val="43137"/>
                    </a:srgbClr>
                  </a:outerShdw>
                </a:effectLst>
              </a:rPr>
              <a:t>kompetensi</a:t>
            </a:r>
            <a:endParaRPr lang="en-US" sz="5400" b="1" dirty="0">
              <a:effectLst>
                <a:outerShdw blurRad="38100" dist="38100" dir="2700000" algn="tl">
                  <a:srgbClr val="000000">
                    <a:alpha val="43137"/>
                  </a:srgbClr>
                </a:outerShdw>
              </a:effectLst>
            </a:endParaRPr>
          </a:p>
        </p:txBody>
      </p:sp>
      <p:sp>
        <p:nvSpPr>
          <p:cNvPr id="7" name="Rectangle 6"/>
          <p:cNvSpPr/>
          <p:nvPr/>
        </p:nvSpPr>
        <p:spPr>
          <a:xfrm>
            <a:off x="0" y="2362200"/>
            <a:ext cx="7856538" cy="461963"/>
          </a:xfrm>
          <a:prstGeom prst="rect">
            <a:avLst/>
          </a:prstGeom>
        </p:spPr>
        <p:txBody>
          <a:bodyPr wrap="none">
            <a:spAutoFit/>
          </a:bodyPr>
          <a:lstStyle/>
          <a:p>
            <a:pPr>
              <a:defRPr/>
            </a:pPr>
            <a:r>
              <a:rPr lang="en-US" sz="2400" b="1" dirty="0" err="1">
                <a:effectLst>
                  <a:outerShdw blurRad="38100" dist="38100" dir="2700000" algn="tl">
                    <a:srgbClr val="000000">
                      <a:alpha val="43137"/>
                    </a:srgbClr>
                  </a:outerShdw>
                </a:effectLst>
              </a:rPr>
              <a:t>Nilai</a:t>
            </a:r>
            <a:r>
              <a:rPr lang="en-US" sz="2400" b="1" dirty="0">
                <a:effectLst>
                  <a:outerShdw blurRad="38100" dist="38100" dir="2700000" algn="tl">
                    <a:srgbClr val="000000">
                      <a:alpha val="43137"/>
                    </a:srgbClr>
                  </a:outerShdw>
                </a:effectLst>
              </a:rPr>
              <a:t> total yang </a:t>
            </a:r>
            <a:r>
              <a:rPr lang="en-US" sz="2400" b="1" dirty="0" err="1">
                <a:effectLst>
                  <a:outerShdw blurRad="38100" dist="38100" dir="2700000" algn="tl">
                    <a:srgbClr val="000000">
                      <a:alpha val="43137"/>
                    </a:srgbClr>
                  </a:outerShdw>
                </a:effectLst>
              </a:rPr>
              <a:t>diperoleh</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untuk</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kompetensi</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tersebut</a:t>
            </a:r>
            <a:endParaRPr lang="en-US" sz="2400" dirty="0"/>
          </a:p>
        </p:txBody>
      </p:sp>
      <p:sp>
        <p:nvSpPr>
          <p:cNvPr id="8" name="Rectangle 7"/>
          <p:cNvSpPr/>
          <p:nvPr/>
        </p:nvSpPr>
        <p:spPr>
          <a:xfrm>
            <a:off x="685800" y="2971800"/>
            <a:ext cx="6858000" cy="461963"/>
          </a:xfrm>
          <a:prstGeom prst="rect">
            <a:avLst/>
          </a:prstGeom>
        </p:spPr>
        <p:txBody>
          <a:bodyPr>
            <a:spAutoFit/>
          </a:bodyPr>
          <a:lstStyle/>
          <a:p>
            <a:pPr>
              <a:defRPr/>
            </a:pPr>
            <a:r>
              <a:rPr lang="en-US" sz="2400" b="1" dirty="0" err="1">
                <a:effectLst>
                  <a:outerShdw blurRad="38100" dist="38100" dir="2700000" algn="tl">
                    <a:srgbClr val="000000">
                      <a:alpha val="43137"/>
                    </a:srgbClr>
                  </a:outerShdw>
                </a:effectLst>
              </a:rPr>
              <a:t>Nilai</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tertinggi</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untuk</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kompetensi</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tersebut</a:t>
            </a:r>
            <a:endParaRPr lang="en-US" sz="2400" dirty="0"/>
          </a:p>
        </p:txBody>
      </p:sp>
      <p:sp>
        <p:nvSpPr>
          <p:cNvPr id="10" name="Rectangle 9"/>
          <p:cNvSpPr/>
          <p:nvPr/>
        </p:nvSpPr>
        <p:spPr>
          <a:xfrm>
            <a:off x="7696200" y="2590800"/>
            <a:ext cx="1752600" cy="584200"/>
          </a:xfrm>
          <a:prstGeom prst="rect">
            <a:avLst/>
          </a:prstGeom>
        </p:spPr>
        <p:txBody>
          <a:bodyPr>
            <a:spAutoFit/>
          </a:bodyPr>
          <a:lstStyle/>
          <a:p>
            <a:pPr>
              <a:defRPr/>
            </a:pPr>
            <a:r>
              <a:rPr lang="en-US" sz="2400" dirty="0">
                <a:effectLst>
                  <a:outerShdw blurRad="38100" dist="38100" dir="2700000" algn="tl">
                    <a:srgbClr val="000000">
                      <a:alpha val="43137"/>
                    </a:srgbClr>
                  </a:outerShdw>
                </a:effectLst>
              </a:rPr>
              <a:t>X</a:t>
            </a:r>
            <a:r>
              <a:rPr lang="en-US" sz="3200" b="1" dirty="0">
                <a:effectLst>
                  <a:outerShdw blurRad="38100" dist="38100" dir="2700000" algn="tl">
                    <a:srgbClr val="000000">
                      <a:alpha val="43137"/>
                    </a:srgbClr>
                  </a:outerShdw>
                </a:effectLst>
              </a:rPr>
              <a:t> 100%</a:t>
            </a:r>
          </a:p>
        </p:txBody>
      </p:sp>
      <p:cxnSp>
        <p:nvCxnSpPr>
          <p:cNvPr id="11" name="Straight Connector 10"/>
          <p:cNvCxnSpPr/>
          <p:nvPr/>
        </p:nvCxnSpPr>
        <p:spPr>
          <a:xfrm>
            <a:off x="190500" y="2895600"/>
            <a:ext cx="7391400" cy="1588"/>
          </a:xfrm>
          <a:prstGeom prst="line">
            <a:avLst/>
          </a:prstGeom>
          <a:ln/>
          <a:effectLst>
            <a:outerShdw blurRad="50800" dist="38100" dir="5400000" algn="t" rotWithShape="0">
              <a:prstClr val="black">
                <a:alpha val="40000"/>
              </a:prstClr>
            </a:outerShdw>
          </a:effectLst>
          <a:scene3d>
            <a:camera prst="orthographicFront"/>
            <a:lightRig rig="threePt" dir="t"/>
          </a:scene3d>
          <a:sp3d>
            <a:bevelT prst="convex"/>
          </a:sp3d>
        </p:spPr>
        <p:style>
          <a:lnRef idx="3">
            <a:schemeClr val="accent2"/>
          </a:lnRef>
          <a:fillRef idx="0">
            <a:schemeClr val="accent2"/>
          </a:fillRef>
          <a:effectRef idx="2">
            <a:schemeClr val="accent2"/>
          </a:effectRef>
          <a:fontRef idx="minor">
            <a:schemeClr val="tx1"/>
          </a:fontRef>
        </p:style>
      </p:cxnSp>
      <p:sp>
        <p:nvSpPr>
          <p:cNvPr id="68615" name="Rectangle 13"/>
          <p:cNvSpPr>
            <a:spLocks noChangeArrowheads="1"/>
          </p:cNvSpPr>
          <p:nvPr/>
        </p:nvSpPr>
        <p:spPr bwMode="auto">
          <a:xfrm>
            <a:off x="533400" y="3810000"/>
            <a:ext cx="8305800" cy="1754188"/>
          </a:xfrm>
          <a:prstGeom prst="rect">
            <a:avLst/>
          </a:prstGeom>
          <a:noFill/>
          <a:ln w="9525">
            <a:noFill/>
            <a:miter lim="800000"/>
            <a:headEnd/>
            <a:tailEnd/>
          </a:ln>
        </p:spPr>
        <p:txBody>
          <a:bodyPr>
            <a:spAutoFit/>
          </a:bodyPr>
          <a:lstStyle/>
          <a:p>
            <a:pPr>
              <a:lnSpc>
                <a:spcPct val="150000"/>
              </a:lnSpc>
            </a:pPr>
            <a:r>
              <a:rPr lang="en-US" sz="3600" b="1">
                <a:latin typeface="Arial Narrow" pitchFamily="34" charset="0"/>
                <a:cs typeface="Times New Roman" pitchFamily="18" charset="0"/>
              </a:rPr>
              <a:t>0% &lt; X ≤ 25% = 1             25% &lt;X ≤ 50% = 2</a:t>
            </a:r>
            <a:br>
              <a:rPr lang="en-US" sz="3600" b="1">
                <a:latin typeface="Arial Narrow" pitchFamily="34" charset="0"/>
                <a:cs typeface="Times New Roman" pitchFamily="18" charset="0"/>
              </a:rPr>
            </a:br>
            <a:r>
              <a:rPr lang="en-US" sz="3600" b="1">
                <a:latin typeface="Arial Narrow" pitchFamily="34" charset="0"/>
                <a:cs typeface="Times New Roman" pitchFamily="18" charset="0"/>
              </a:rPr>
              <a:t>50% &lt; X ≤ 75% = 3           75% &lt; X ≤ 100% = 4</a:t>
            </a:r>
            <a:endParaRPr lang="en-US" sz="3600"/>
          </a:p>
        </p:txBody>
      </p:sp>
    </p:spTree>
  </p:cSld>
  <p:clrMapOvr>
    <a:masterClrMapping/>
  </p:clrMapOvr>
  <p:transition>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762" name="Group 2"/>
          <p:cNvGraphicFramePr>
            <a:graphicFrameLocks noGrp="1"/>
          </p:cNvGraphicFramePr>
          <p:nvPr>
            <p:ph/>
          </p:nvPr>
        </p:nvGraphicFramePr>
        <p:xfrm>
          <a:off x="533400" y="884238"/>
          <a:ext cx="3581400" cy="5364320"/>
        </p:xfrm>
        <a:graphic>
          <a:graphicData uri="http://schemas.openxmlformats.org/drawingml/2006/table">
            <a:tbl>
              <a:tblPr/>
              <a:tblGrid>
                <a:gridCol w="1676400"/>
                <a:gridCol w="1905000"/>
              </a:tblGrid>
              <a:tr h="3352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err="1" smtClean="0">
                          <a:ln>
                            <a:noFill/>
                          </a:ln>
                          <a:solidFill>
                            <a:schemeClr val="tx1"/>
                          </a:solidFill>
                          <a:effectLst/>
                          <a:latin typeface="Arial" charset="0"/>
                        </a:rPr>
                        <a:t>Kriteria</a:t>
                      </a:r>
                      <a:endParaRPr kumimoji="0" lang="en-US" sz="1600" b="1" i="0" u="none" strike="noStrike" cap="none" normalizeH="0" baseline="0" dirty="0" smtClean="0">
                        <a:ln>
                          <a:noFill/>
                        </a:ln>
                        <a:solidFill>
                          <a:schemeClr val="tx1"/>
                        </a:solidFill>
                        <a:effectLst/>
                        <a:latin typeface="Arial" charset="0"/>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err="1" smtClean="0">
                          <a:ln>
                            <a:noFill/>
                          </a:ln>
                          <a:solidFill>
                            <a:schemeClr val="tx1"/>
                          </a:solidFill>
                          <a:effectLst/>
                          <a:latin typeface="Arial" charset="0"/>
                        </a:rPr>
                        <a:t>Nilai</a:t>
                      </a:r>
                      <a:endParaRPr kumimoji="0" lang="en-US" sz="1600" b="1" i="0" u="none" strike="noStrike" cap="none" normalizeH="0" baseline="0" dirty="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3</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4</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5</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6</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7</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8</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9</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10</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13</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14</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err="1" smtClean="0">
                          <a:ln>
                            <a:noFill/>
                          </a:ln>
                          <a:solidFill>
                            <a:schemeClr val="tx1"/>
                          </a:solidFill>
                          <a:effectLst/>
                          <a:latin typeface="Arial" charset="0"/>
                        </a:rPr>
                        <a:t>Nilai</a:t>
                      </a:r>
                      <a:r>
                        <a:rPr kumimoji="0" lang="en-US" sz="1600" b="1" i="0" u="none" strike="noStrike" cap="none" normalizeH="0" baseline="0" dirty="0" smtClean="0">
                          <a:ln>
                            <a:noFill/>
                          </a:ln>
                          <a:solidFill>
                            <a:schemeClr val="tx1"/>
                          </a:solidFill>
                          <a:effectLst/>
                          <a:latin typeface="Arial" charset="0"/>
                        </a:rPr>
                        <a:t> PKG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rgbClr val="CC0000"/>
                          </a:solidFill>
                          <a:effectLst/>
                          <a:latin typeface="Arial" charset="0"/>
                        </a:rPr>
                        <a:t>Min 14 – Max 56</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 name="Group 2"/>
          <p:cNvGraphicFramePr>
            <a:graphicFrameLocks noGrp="1"/>
          </p:cNvGraphicFramePr>
          <p:nvPr>
            <p:ph idx="4294967295"/>
          </p:nvPr>
        </p:nvGraphicFramePr>
        <p:xfrm>
          <a:off x="5029200" y="889000"/>
          <a:ext cx="3352800" cy="5364320"/>
        </p:xfrm>
        <a:graphic>
          <a:graphicData uri="http://schemas.openxmlformats.org/drawingml/2006/table">
            <a:tbl>
              <a:tblPr/>
              <a:tblGrid>
                <a:gridCol w="1621766"/>
                <a:gridCol w="1731034"/>
              </a:tblGrid>
              <a:tr h="3352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err="1" smtClean="0">
                          <a:ln>
                            <a:noFill/>
                          </a:ln>
                          <a:solidFill>
                            <a:schemeClr val="tx1"/>
                          </a:solidFill>
                          <a:effectLst/>
                          <a:latin typeface="Arial" charset="0"/>
                        </a:rPr>
                        <a:t>Kriteria</a:t>
                      </a:r>
                      <a:endParaRPr kumimoji="0" lang="en-US" sz="1600" b="1" i="0" u="none" strike="noStrike" cap="none" normalizeH="0" baseline="0" dirty="0" smtClean="0">
                        <a:ln>
                          <a:noFill/>
                        </a:ln>
                        <a:solidFill>
                          <a:schemeClr val="tx1"/>
                        </a:solidFill>
                        <a:effectLst/>
                        <a:latin typeface="Arial" charset="0"/>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err="1" smtClean="0">
                          <a:ln>
                            <a:noFill/>
                          </a:ln>
                          <a:solidFill>
                            <a:schemeClr val="tx1"/>
                          </a:solidFill>
                          <a:effectLst/>
                          <a:latin typeface="Arial" charset="0"/>
                        </a:rPr>
                        <a:t>Nilai</a:t>
                      </a:r>
                      <a:endParaRPr kumimoji="0" lang="en-US" sz="1600" b="1" i="0" u="none" strike="noStrike" cap="none" normalizeH="0" baseline="0" dirty="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FF66"/>
                    </a:solid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3</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4</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5</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6</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7</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8</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9</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10</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Kompetensi 11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charset="0"/>
                        </a:rPr>
                        <a:t>Kompetensi</a:t>
                      </a:r>
                      <a:r>
                        <a:rPr kumimoji="0" lang="en-US" sz="1600" b="0" i="0" u="none" strike="noStrike" cap="none" normalizeH="0" baseline="0" dirty="0" smtClean="0">
                          <a:ln>
                            <a:noFill/>
                          </a:ln>
                          <a:solidFill>
                            <a:schemeClr val="tx1"/>
                          </a:solidFill>
                          <a:effectLst/>
                          <a:latin typeface="Arial" charset="0"/>
                        </a:rPr>
                        <a:t> 17</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err="1" smtClean="0">
                          <a:ln>
                            <a:noFill/>
                          </a:ln>
                          <a:solidFill>
                            <a:schemeClr val="tx1"/>
                          </a:solidFill>
                          <a:effectLst/>
                          <a:latin typeface="Arial" charset="0"/>
                        </a:rPr>
                        <a:t>Nilai</a:t>
                      </a:r>
                      <a:r>
                        <a:rPr kumimoji="0" lang="en-US" sz="1600" b="1" i="0" u="none" strike="noStrike" cap="none" normalizeH="0" baseline="0" dirty="0" smtClean="0">
                          <a:ln>
                            <a:noFill/>
                          </a:ln>
                          <a:solidFill>
                            <a:schemeClr val="tx1"/>
                          </a:solidFill>
                          <a:effectLst/>
                          <a:latin typeface="Arial" charset="0"/>
                        </a:rPr>
                        <a:t> PKG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rgbClr val="CC0000"/>
                          </a:solidFill>
                          <a:effectLst/>
                          <a:latin typeface="Arial" charset="0"/>
                        </a:rPr>
                        <a:t>Min 17 – Max 68</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9744" name="Text Box 100"/>
          <p:cNvSpPr txBox="1">
            <a:spLocks noChangeArrowheads="1"/>
          </p:cNvSpPr>
          <p:nvPr/>
        </p:nvSpPr>
        <p:spPr bwMode="auto">
          <a:xfrm>
            <a:off x="584200" y="342900"/>
            <a:ext cx="3302000" cy="400050"/>
          </a:xfrm>
          <a:prstGeom prst="rect">
            <a:avLst/>
          </a:prstGeom>
          <a:noFill/>
          <a:ln w="9525">
            <a:noFill/>
            <a:miter lim="800000"/>
            <a:headEnd/>
            <a:tailEnd/>
          </a:ln>
        </p:spPr>
        <p:txBody>
          <a:bodyPr wrap="none">
            <a:spAutoFit/>
          </a:bodyPr>
          <a:lstStyle/>
          <a:p>
            <a:pPr algn="ctr"/>
            <a:r>
              <a:rPr lang="en-US" sz="2000" b="1">
                <a:latin typeface="Calibri" pitchFamily="34" charset="0"/>
              </a:rPr>
              <a:t>Form hasil PKG Pembelajaran</a:t>
            </a:r>
          </a:p>
        </p:txBody>
      </p:sp>
      <p:sp>
        <p:nvSpPr>
          <p:cNvPr id="69745" name="Text Box 100"/>
          <p:cNvSpPr txBox="1">
            <a:spLocks noChangeArrowheads="1"/>
          </p:cNvSpPr>
          <p:nvPr/>
        </p:nvSpPr>
        <p:spPr bwMode="auto">
          <a:xfrm>
            <a:off x="4953000" y="379413"/>
            <a:ext cx="3533775" cy="400050"/>
          </a:xfrm>
          <a:prstGeom prst="rect">
            <a:avLst/>
          </a:prstGeom>
          <a:noFill/>
          <a:ln w="9525">
            <a:noFill/>
            <a:miter lim="800000"/>
            <a:headEnd/>
            <a:tailEnd/>
          </a:ln>
        </p:spPr>
        <p:txBody>
          <a:bodyPr wrap="none">
            <a:spAutoFit/>
          </a:bodyPr>
          <a:lstStyle/>
          <a:p>
            <a:pPr algn="ctr"/>
            <a:r>
              <a:rPr lang="en-US" sz="2000" b="1">
                <a:latin typeface="Calibri" pitchFamily="34" charset="0"/>
              </a:rPr>
              <a:t>Form</a:t>
            </a:r>
            <a:r>
              <a:rPr lang="en-US" sz="2000" b="1">
                <a:latin typeface="Gill Sans MT" pitchFamily="34" charset="0"/>
              </a:rPr>
              <a:t> hasil PKG BK/Konselor</a:t>
            </a:r>
          </a:p>
        </p:txBody>
      </p:sp>
    </p:spTree>
  </p:cSld>
  <p:clrMapOvr>
    <a:masterClrMapping/>
  </p:clrMapOvr>
  <p:transition>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graphicFrame>
        <p:nvGraphicFramePr>
          <p:cNvPr id="4" name="Table 3"/>
          <p:cNvGraphicFramePr>
            <a:graphicFrameLocks noGrp="1"/>
          </p:cNvGraphicFramePr>
          <p:nvPr/>
        </p:nvGraphicFramePr>
        <p:xfrm>
          <a:off x="152400" y="152400"/>
          <a:ext cx="8839200" cy="6518409"/>
        </p:xfrm>
        <a:graphic>
          <a:graphicData uri="http://schemas.openxmlformats.org/drawingml/2006/table">
            <a:tbl>
              <a:tblPr/>
              <a:tblGrid>
                <a:gridCol w="693270"/>
                <a:gridCol w="6932707"/>
                <a:gridCol w="1213223"/>
              </a:tblGrid>
              <a:tr h="410151">
                <a:tc>
                  <a:txBody>
                    <a:bodyPr/>
                    <a:lstStyle/>
                    <a:p>
                      <a:pPr algn="ctr">
                        <a:spcAft>
                          <a:spcPts val="0"/>
                        </a:spcAft>
                      </a:pPr>
                      <a:r>
                        <a:rPr lang="en-US" sz="1800" b="1" dirty="0">
                          <a:solidFill>
                            <a:srgbClr val="000000"/>
                          </a:solidFill>
                          <a:latin typeface="Arial Narrow" pitchFamily="34" charset="0"/>
                          <a:ea typeface="Times New Roman"/>
                          <a:cs typeface="Times New Roman"/>
                        </a:rPr>
                        <a:t>NO</a:t>
                      </a:r>
                      <a:endParaRPr lang="id-ID" sz="1800" b="1" dirty="0">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ctr">
                        <a:spcAft>
                          <a:spcPts val="0"/>
                        </a:spcAft>
                      </a:pPr>
                      <a:r>
                        <a:rPr lang="pt-BR" sz="1800" b="1" dirty="0">
                          <a:solidFill>
                            <a:srgbClr val="000000"/>
                          </a:solidFill>
                          <a:latin typeface="Arial Narrow" pitchFamily="34" charset="0"/>
                          <a:ea typeface="Times New Roman"/>
                          <a:cs typeface="Times New Roman"/>
                        </a:rPr>
                        <a:t>K O M P E T E N S I</a:t>
                      </a:r>
                      <a:endParaRPr lang="id-ID" sz="1800" b="1" dirty="0">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ctr">
                        <a:spcAft>
                          <a:spcPts val="0"/>
                        </a:spcAft>
                      </a:pPr>
                      <a:r>
                        <a:rPr lang="en-US" sz="1800" b="1" dirty="0" err="1">
                          <a:solidFill>
                            <a:srgbClr val="000000"/>
                          </a:solidFill>
                          <a:latin typeface="Arial Narrow" pitchFamily="34" charset="0"/>
                          <a:ea typeface="Times New Roman"/>
                          <a:cs typeface="Times New Roman"/>
                        </a:rPr>
                        <a:t>NILAI</a:t>
                      </a:r>
                      <a:r>
                        <a:rPr lang="en-US" sz="1800" b="1" dirty="0">
                          <a:solidFill>
                            <a:srgbClr val="000000"/>
                          </a:solidFill>
                          <a:latin typeface="Arial Narrow" pitchFamily="34" charset="0"/>
                          <a:ea typeface="Times New Roman"/>
                          <a:cs typeface="Times New Roman"/>
                        </a:rPr>
                        <a:t> </a:t>
                      </a:r>
                      <a:r>
                        <a:rPr lang="en-US" sz="1800" dirty="0">
                          <a:solidFill>
                            <a:srgbClr val="000000"/>
                          </a:solidFill>
                          <a:latin typeface="Arial Narrow" pitchFamily="34" charset="0"/>
                          <a:ea typeface="Times New Roman"/>
                          <a:cs typeface="Times New Roman"/>
                        </a:rPr>
                        <a:t>*)</a:t>
                      </a:r>
                      <a:endParaRPr lang="id-ID" sz="1800" dirty="0">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274314">
                <a:tc gridSpan="3">
                  <a:txBody>
                    <a:bodyPr/>
                    <a:lstStyle/>
                    <a:p>
                      <a:pPr algn="just">
                        <a:spcBef>
                          <a:spcPts val="300"/>
                        </a:spcBef>
                        <a:spcAft>
                          <a:spcPts val="300"/>
                        </a:spcAft>
                      </a:pPr>
                      <a:r>
                        <a:rPr lang="en-US" sz="1800" b="1" dirty="0">
                          <a:solidFill>
                            <a:srgbClr val="000000"/>
                          </a:solidFill>
                          <a:latin typeface="Arial Narrow" pitchFamily="34" charset="0"/>
                          <a:ea typeface="Times New Roman"/>
                          <a:cs typeface="Times New Roman"/>
                        </a:rPr>
                        <a:t>A.   </a:t>
                      </a:r>
                      <a:r>
                        <a:rPr lang="en-US" sz="1800" b="1" dirty="0" err="1">
                          <a:solidFill>
                            <a:srgbClr val="000000"/>
                          </a:solidFill>
                          <a:latin typeface="Arial Narrow" pitchFamily="34" charset="0"/>
                          <a:ea typeface="Times New Roman"/>
                          <a:cs typeface="Times New Roman"/>
                        </a:rPr>
                        <a:t>Pedagogik</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F3F3"/>
                    </a:solidFill>
                  </a:tcPr>
                </a:tc>
                <a:tc hMerge="1">
                  <a:txBody>
                    <a:bodyPr/>
                    <a:lstStyle/>
                    <a:p>
                      <a:endParaRPr lang="id-ID"/>
                    </a:p>
                  </a:txBody>
                  <a:tcPr/>
                </a:tc>
                <a:tc hMerge="1">
                  <a:txBody>
                    <a:bodyPr/>
                    <a:lstStyle/>
                    <a:p>
                      <a:endParaRPr lang="id-ID"/>
                    </a:p>
                  </a:txBody>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1.</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Menguasai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karakteristik</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peserta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didik</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3</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7538">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2</a:t>
                      </a:r>
                      <a:r>
                        <a:rPr lang="en-US" sz="1800" b="1" dirty="0">
                          <a:solidFill>
                            <a:srgbClr val="000000"/>
                          </a:solidFill>
                          <a:latin typeface="Arial Narrow" pitchFamily="34" charset="0"/>
                          <a:ea typeface="Times New Roman"/>
                          <a:cs typeface="Times New Roman"/>
                        </a:rPr>
                        <a:t>.</a:t>
                      </a:r>
                      <a:endParaRPr lang="id-ID" sz="1800" b="1" dirty="0">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Menguasai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teori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belajar</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prinsip-prinsip</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pembelajaran</a:t>
                      </a:r>
                      <a:r>
                        <a:rPr lang="en-US" sz="1800" b="1" dirty="0">
                          <a:solidFill>
                            <a:srgbClr val="000000"/>
                          </a:solidFill>
                          <a:latin typeface="Arial Narrow" pitchFamily="34" charset="0"/>
                          <a:ea typeface="Times New Roman"/>
                          <a:cs typeface="Times New Roman"/>
                        </a:rPr>
                        <a:t> yang </a:t>
                      </a:r>
                      <a:r>
                        <a:rPr lang="en-US" sz="1800" b="1" dirty="0" err="1">
                          <a:solidFill>
                            <a:srgbClr val="000000"/>
                          </a:solidFill>
                          <a:latin typeface="Arial Narrow" pitchFamily="34" charset="0"/>
                          <a:ea typeface="Times New Roman"/>
                          <a:cs typeface="Times New Roman"/>
                        </a:rPr>
                        <a:t>mendidik</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2</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3.</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Pengembangan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kurikulum</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2</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4.</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Kegiatan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pembelajaran</a:t>
                      </a:r>
                      <a:r>
                        <a:rPr lang="en-US" sz="1800" b="1" dirty="0">
                          <a:solidFill>
                            <a:srgbClr val="000000"/>
                          </a:solidFill>
                          <a:latin typeface="Arial Narrow" pitchFamily="34" charset="0"/>
                          <a:ea typeface="Times New Roman"/>
                          <a:cs typeface="Times New Roman"/>
                        </a:rPr>
                        <a:t> yang </a:t>
                      </a:r>
                      <a:r>
                        <a:rPr lang="en-US" sz="1800" b="1" dirty="0" err="1">
                          <a:solidFill>
                            <a:srgbClr val="000000"/>
                          </a:solidFill>
                          <a:latin typeface="Arial Narrow" pitchFamily="34" charset="0"/>
                          <a:ea typeface="Times New Roman"/>
                          <a:cs typeface="Times New Roman"/>
                        </a:rPr>
                        <a:t>mendidik</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4</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5.</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Pengembangan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potensi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peserta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didik</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3</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6.</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Komunikasi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dengan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peserta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didik</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2</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7.</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Penilaian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evaluasi</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3</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gridSpan="3">
                  <a:txBody>
                    <a:bodyPr/>
                    <a:lstStyle/>
                    <a:p>
                      <a:pPr algn="just">
                        <a:spcBef>
                          <a:spcPts val="300"/>
                        </a:spcBef>
                        <a:spcAft>
                          <a:spcPts val="300"/>
                        </a:spcAft>
                      </a:pPr>
                      <a:r>
                        <a:rPr lang="en-US" sz="1800" b="1" dirty="0">
                          <a:solidFill>
                            <a:srgbClr val="000000"/>
                          </a:solidFill>
                          <a:latin typeface="Arial Narrow" pitchFamily="34" charset="0"/>
                          <a:ea typeface="Times New Roman"/>
                          <a:cs typeface="Times New Roman"/>
                        </a:rPr>
                        <a:t>B.   </a:t>
                      </a:r>
                      <a:r>
                        <a:rPr lang="en-US" sz="1800" b="1" dirty="0" err="1">
                          <a:solidFill>
                            <a:srgbClr val="000000"/>
                          </a:solidFill>
                          <a:latin typeface="Arial Narrow" pitchFamily="34" charset="0"/>
                          <a:ea typeface="Times New Roman"/>
                          <a:cs typeface="Times New Roman"/>
                        </a:rPr>
                        <a:t>Kepribadian</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F3F3"/>
                    </a:solidFill>
                  </a:tcPr>
                </a:tc>
                <a:tc hMerge="1">
                  <a:txBody>
                    <a:bodyPr/>
                    <a:lstStyle/>
                    <a:p>
                      <a:endParaRPr lang="id-ID"/>
                    </a:p>
                  </a:txBody>
                  <a:tcPr/>
                </a:tc>
                <a:tc hMerge="1">
                  <a:txBody>
                    <a:bodyPr/>
                    <a:lstStyle/>
                    <a:p>
                      <a:endParaRPr lang="id-ID"/>
                    </a:p>
                  </a:txBody>
                  <a:tcPr/>
                </a:tc>
              </a:tr>
              <a:tr h="548627">
                <a:tc>
                  <a:txBody>
                    <a:bodyPr/>
                    <a:lstStyle/>
                    <a:p>
                      <a:pPr algn="ctr">
                        <a:spcAft>
                          <a:spcPts val="0"/>
                        </a:spcAft>
                      </a:pPr>
                      <a:r>
                        <a:rPr lang="en-US" sz="1800" b="1">
                          <a:solidFill>
                            <a:srgbClr val="000000"/>
                          </a:solidFill>
                          <a:latin typeface="Arial Narrow" pitchFamily="34" charset="0"/>
                          <a:ea typeface="Times New Roman"/>
                          <a:cs typeface="Times New Roman"/>
                        </a:rPr>
                        <a:t>8.</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2700">
                        <a:spcAft>
                          <a:spcPts val="0"/>
                        </a:spcAft>
                      </a:pPr>
                      <a:r>
                        <a:rPr lang="en-US" sz="1800" b="1" dirty="0" err="1">
                          <a:solidFill>
                            <a:srgbClr val="000000"/>
                          </a:solidFill>
                          <a:latin typeface="Arial Narrow" pitchFamily="34" charset="0"/>
                          <a:ea typeface="Times New Roman"/>
                          <a:cs typeface="Times New Roman"/>
                        </a:rPr>
                        <a:t>Bertindak</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sesuai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dengan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norma</a:t>
                      </a:r>
                      <a:r>
                        <a:rPr lang="en-US" sz="1800" b="1" dirty="0">
                          <a:solidFill>
                            <a:srgbClr val="000000"/>
                          </a:solidFill>
                          <a:latin typeface="Arial Narrow" pitchFamily="34" charset="0"/>
                          <a:ea typeface="Times New Roman"/>
                          <a:cs typeface="Times New Roman"/>
                        </a:rPr>
                        <a:t> agama, </a:t>
                      </a:r>
                      <a:r>
                        <a:rPr lang="en-US" sz="1800" b="1" dirty="0" err="1">
                          <a:solidFill>
                            <a:srgbClr val="000000"/>
                          </a:solidFill>
                          <a:latin typeface="Arial Narrow" pitchFamily="34" charset="0"/>
                          <a:ea typeface="Times New Roman"/>
                          <a:cs typeface="Times New Roman"/>
                        </a:rPr>
                        <a:t>hukum</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sosial</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kebudayaan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nasional</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3</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9.</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1800" b="1" dirty="0" err="1">
                          <a:solidFill>
                            <a:srgbClr val="000000"/>
                          </a:solidFill>
                          <a:latin typeface="Arial Narrow" pitchFamily="34" charset="0"/>
                          <a:ea typeface="Times New Roman"/>
                          <a:cs typeface="Times New Roman"/>
                        </a:rPr>
                        <a:t>Menunjukkan</a:t>
                      </a:r>
                      <a:r>
                        <a:rPr lang="es-ES" sz="1800" b="1" dirty="0">
                          <a:solidFill>
                            <a:srgbClr val="000000"/>
                          </a:solidFill>
                          <a:latin typeface="Arial Narrow" pitchFamily="34" charset="0"/>
                          <a:ea typeface="Times New Roman"/>
                          <a:cs typeface="Times New Roman"/>
                        </a:rPr>
                        <a:t> </a:t>
                      </a:r>
                      <a:r>
                        <a:rPr lang="es-ES" sz="1800" b="1" dirty="0" err="1">
                          <a:solidFill>
                            <a:srgbClr val="000000"/>
                          </a:solidFill>
                          <a:latin typeface="Arial Narrow" pitchFamily="34" charset="0"/>
                          <a:ea typeface="Times New Roman"/>
                          <a:cs typeface="Times New Roman"/>
                        </a:rPr>
                        <a:t>pribadi</a:t>
                      </a:r>
                      <a:r>
                        <a:rPr lang="es-ES" sz="1800" b="1" dirty="0">
                          <a:solidFill>
                            <a:srgbClr val="000000"/>
                          </a:solidFill>
                          <a:latin typeface="Arial Narrow" pitchFamily="34" charset="0"/>
                          <a:ea typeface="Times New Roman"/>
                          <a:cs typeface="Times New Roman"/>
                        </a:rPr>
                        <a:t> yang </a:t>
                      </a:r>
                      <a:r>
                        <a:rPr lang="es-ES" sz="1800" b="1" dirty="0" err="1">
                          <a:solidFill>
                            <a:srgbClr val="000000"/>
                          </a:solidFill>
                          <a:latin typeface="Arial Narrow" pitchFamily="34" charset="0"/>
                          <a:ea typeface="Times New Roman"/>
                          <a:cs typeface="Times New Roman"/>
                        </a:rPr>
                        <a:t>dewasa</a:t>
                      </a:r>
                      <a:r>
                        <a:rPr lang="es-ES" sz="1800" b="1" dirty="0">
                          <a:solidFill>
                            <a:srgbClr val="000000"/>
                          </a:solidFill>
                          <a:latin typeface="Arial Narrow" pitchFamily="34" charset="0"/>
                          <a:ea typeface="Times New Roman"/>
                          <a:cs typeface="Times New Roman"/>
                        </a:rPr>
                        <a:t> dan </a:t>
                      </a:r>
                      <a:r>
                        <a:rPr lang="es-ES" sz="1800" b="1" dirty="0" err="1">
                          <a:solidFill>
                            <a:srgbClr val="000000"/>
                          </a:solidFill>
                          <a:latin typeface="Arial Narrow" pitchFamily="34" charset="0"/>
                          <a:ea typeface="Times New Roman"/>
                          <a:cs typeface="Times New Roman"/>
                        </a:rPr>
                        <a:t>teladan</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800" b="1" dirty="0" smtClean="0">
                          <a:solidFill>
                            <a:srgbClr val="000000"/>
                          </a:solidFill>
                          <a:latin typeface="Arial Narrow" pitchFamily="34" charset="0"/>
                          <a:ea typeface="Times New Roman"/>
                          <a:cs typeface="Times New Roman"/>
                        </a:rPr>
                        <a:t>2</a:t>
                      </a:r>
                      <a:endParaRPr lang="es-E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10.</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a:solidFill>
                            <a:srgbClr val="000000"/>
                          </a:solidFill>
                          <a:latin typeface="Arial Narrow" pitchFamily="34" charset="0"/>
                          <a:ea typeface="Times New Roman"/>
                          <a:cs typeface="Times New Roman"/>
                        </a:rPr>
                        <a:t>Etos kerja, tanggung jawab yang tinggi, rasa bangga menjadi guru</a:t>
                      </a:r>
                      <a:endParaRPr lang="id-ID" sz="1800" b="1">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1</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gridSpan="3">
                  <a:txBody>
                    <a:bodyPr/>
                    <a:lstStyle/>
                    <a:p>
                      <a:pPr marL="342900" indent="-342900" algn="just">
                        <a:spcBef>
                          <a:spcPts val="300"/>
                        </a:spcBef>
                        <a:spcAft>
                          <a:spcPts val="300"/>
                        </a:spcAft>
                        <a:buAutoNum type="alphaUcPeriod" startAt="3"/>
                      </a:pPr>
                      <a:r>
                        <a:rPr lang="en-US" sz="1800" b="1" dirty="0" err="1" smtClean="0">
                          <a:solidFill>
                            <a:srgbClr val="000000"/>
                          </a:solidFill>
                          <a:latin typeface="Arial Narrow" pitchFamily="34" charset="0"/>
                          <a:ea typeface="Times New Roman"/>
                          <a:cs typeface="Times New Roman"/>
                        </a:rPr>
                        <a:t>Sosial</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F3F3"/>
                    </a:solidFill>
                  </a:tcPr>
                </a:tc>
                <a:tc hMerge="1">
                  <a:txBody>
                    <a:bodyPr/>
                    <a:lstStyle/>
                    <a:p>
                      <a:endParaRPr lang="id-ID"/>
                    </a:p>
                  </a:txBody>
                  <a:tcPr/>
                </a:tc>
                <a:tc hMerge="1">
                  <a:txBody>
                    <a:bodyPr/>
                    <a:lstStyle/>
                    <a:p>
                      <a:endParaRPr lang="id-ID"/>
                    </a:p>
                  </a:txBody>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11.</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Bersikap</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inklusif</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bertindak</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obyektif</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serta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tidak</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diskriminatif</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4</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8627">
                <a:tc>
                  <a:txBody>
                    <a:bodyPr/>
                    <a:lstStyle/>
                    <a:p>
                      <a:pPr algn="ctr">
                        <a:spcAft>
                          <a:spcPts val="0"/>
                        </a:spcAft>
                      </a:pPr>
                      <a:r>
                        <a:rPr lang="en-US" sz="1800" b="1">
                          <a:solidFill>
                            <a:srgbClr val="000000"/>
                          </a:solidFill>
                          <a:latin typeface="Arial Narrow" pitchFamily="34" charset="0"/>
                          <a:ea typeface="Times New Roman"/>
                          <a:cs typeface="Times New Roman"/>
                        </a:rPr>
                        <a:t>12.</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Komunikasi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dengan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sesama</a:t>
                      </a:r>
                      <a:r>
                        <a:rPr lang="en-US" sz="1800" b="1" dirty="0">
                          <a:solidFill>
                            <a:srgbClr val="000000"/>
                          </a:solidFill>
                          <a:latin typeface="Arial Narrow" pitchFamily="34" charset="0"/>
                          <a:ea typeface="Times New Roman"/>
                          <a:cs typeface="Times New Roman"/>
                        </a:rPr>
                        <a:t> guru, </a:t>
                      </a:r>
                      <a:r>
                        <a:rPr lang="en-US" sz="1800" b="1" dirty="0" err="1">
                          <a:solidFill>
                            <a:srgbClr val="000000"/>
                          </a:solidFill>
                          <a:latin typeface="Arial Narrow" pitchFamily="34" charset="0"/>
                          <a:ea typeface="Times New Roman"/>
                          <a:cs typeface="Times New Roman"/>
                        </a:rPr>
                        <a:t>tenaga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kependidikan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orang</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tua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peserta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didik</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masyarakat</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3</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gridSpan="3">
                  <a:txBody>
                    <a:bodyPr/>
                    <a:lstStyle/>
                    <a:p>
                      <a:pPr marL="342900" indent="-342900" algn="just">
                        <a:spcBef>
                          <a:spcPts val="300"/>
                        </a:spcBef>
                        <a:spcAft>
                          <a:spcPts val="300"/>
                        </a:spcAft>
                        <a:buAutoNum type="alphaUcPeriod" startAt="4"/>
                      </a:pPr>
                      <a:r>
                        <a:rPr lang="en-US" sz="1800" b="1" dirty="0" err="1" smtClean="0">
                          <a:solidFill>
                            <a:srgbClr val="000000"/>
                          </a:solidFill>
                          <a:latin typeface="Arial Narrow" pitchFamily="34" charset="0"/>
                          <a:ea typeface="Times New Roman"/>
                          <a:cs typeface="Times New Roman"/>
                        </a:rPr>
                        <a:t>Profesional</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F3F3"/>
                    </a:solidFill>
                  </a:tcPr>
                </a:tc>
                <a:tc hMerge="1">
                  <a:txBody>
                    <a:bodyPr/>
                    <a:lstStyle/>
                    <a:p>
                      <a:endParaRPr lang="id-ID"/>
                    </a:p>
                  </a:txBody>
                  <a:tcPr/>
                </a:tc>
                <a:tc hMerge="1">
                  <a:txBody>
                    <a:bodyPr/>
                    <a:lstStyle/>
                    <a:p>
                      <a:endParaRPr lang="id-ID"/>
                    </a:p>
                  </a:txBody>
                  <a:tcPr/>
                </a:tc>
              </a:tr>
              <a:tr h="548627">
                <a:tc>
                  <a:txBody>
                    <a:bodyPr/>
                    <a:lstStyle/>
                    <a:p>
                      <a:pPr algn="ctr">
                        <a:spcAft>
                          <a:spcPts val="0"/>
                        </a:spcAft>
                      </a:pPr>
                      <a:r>
                        <a:rPr lang="en-US" sz="1800" b="1">
                          <a:solidFill>
                            <a:srgbClr val="000000"/>
                          </a:solidFill>
                          <a:latin typeface="Arial Narrow" pitchFamily="34" charset="0"/>
                          <a:ea typeface="Times New Roman"/>
                          <a:cs typeface="Times New Roman"/>
                        </a:rPr>
                        <a:t>13.</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Penguasaan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materi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struktur</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konsep</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dan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pola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pikir</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keilmuan</a:t>
                      </a:r>
                      <a:r>
                        <a:rPr lang="en-US" sz="1800" b="1" dirty="0">
                          <a:solidFill>
                            <a:srgbClr val="000000"/>
                          </a:solidFill>
                          <a:latin typeface="Arial Narrow" pitchFamily="34" charset="0"/>
                          <a:ea typeface="Times New Roman"/>
                          <a:cs typeface="Times New Roman"/>
                        </a:rPr>
                        <a:t> yang </a:t>
                      </a:r>
                      <a:r>
                        <a:rPr lang="en-US" sz="1800" b="1" dirty="0" err="1">
                          <a:solidFill>
                            <a:srgbClr val="000000"/>
                          </a:solidFill>
                          <a:latin typeface="Arial Narrow" pitchFamily="34" charset="0"/>
                          <a:ea typeface="Times New Roman"/>
                          <a:cs typeface="Times New Roman"/>
                        </a:rPr>
                        <a:t>mendukung</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mata</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pelajaran</a:t>
                      </a:r>
                      <a:r>
                        <a:rPr lang="en-US" sz="1800" b="1" dirty="0">
                          <a:solidFill>
                            <a:srgbClr val="000000"/>
                          </a:solidFill>
                          <a:latin typeface="Arial Narrow" pitchFamily="34" charset="0"/>
                          <a:ea typeface="Times New Roman"/>
                          <a:cs typeface="Times New Roman"/>
                        </a:rPr>
                        <a:t> yang </a:t>
                      </a:r>
                      <a:r>
                        <a:rPr lang="en-US" sz="1800" b="1" dirty="0" err="1">
                          <a:solidFill>
                            <a:srgbClr val="000000"/>
                          </a:solidFill>
                          <a:latin typeface="Arial Narrow" pitchFamily="34" charset="0"/>
                          <a:ea typeface="Times New Roman"/>
                          <a:cs typeface="Times New Roman"/>
                        </a:rPr>
                        <a:t>diampu</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4</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a:txBody>
                    <a:bodyPr/>
                    <a:lstStyle/>
                    <a:p>
                      <a:pPr algn="ctr">
                        <a:spcAft>
                          <a:spcPts val="0"/>
                        </a:spcAft>
                      </a:pPr>
                      <a:r>
                        <a:rPr lang="en-US" sz="1800" b="1">
                          <a:solidFill>
                            <a:srgbClr val="000000"/>
                          </a:solidFill>
                          <a:latin typeface="Arial Narrow" pitchFamily="34" charset="0"/>
                          <a:ea typeface="Times New Roman"/>
                          <a:cs typeface="Times New Roman"/>
                        </a:rPr>
                        <a:t>14.</a:t>
                      </a:r>
                      <a:endParaRPr lang="id-ID" sz="1800" b="1">
                        <a:latin typeface="Arial Narrow" pitchFamily="34" charset="0"/>
                        <a:ea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dirty="0" err="1">
                          <a:solidFill>
                            <a:srgbClr val="000000"/>
                          </a:solidFill>
                          <a:latin typeface="Arial Narrow" pitchFamily="34" charset="0"/>
                          <a:ea typeface="Times New Roman"/>
                          <a:cs typeface="Times New Roman"/>
                        </a:rPr>
                        <a:t>Mengembangkan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keprofesionalan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melalui</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tindakan</a:t>
                      </a:r>
                      <a:r>
                        <a:rPr lang="en-US" sz="1800" b="1" dirty="0">
                          <a:solidFill>
                            <a:srgbClr val="000000"/>
                          </a:solidFill>
                          <a:latin typeface="Arial Narrow" pitchFamily="34" charset="0"/>
                          <a:ea typeface="Times New Roman"/>
                          <a:cs typeface="Times New Roman"/>
                        </a:rPr>
                        <a:t> yang </a:t>
                      </a:r>
                      <a:r>
                        <a:rPr lang="en-US" sz="1800" b="1" dirty="0" err="1">
                          <a:solidFill>
                            <a:srgbClr val="000000"/>
                          </a:solidFill>
                          <a:latin typeface="Arial Narrow" pitchFamily="34" charset="0"/>
                          <a:ea typeface="Times New Roman"/>
                          <a:cs typeface="Times New Roman"/>
                        </a:rPr>
                        <a:t>reflektif</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2</a:t>
                      </a:r>
                      <a:endParaRPr lang="en-US" sz="1800" b="1" dirty="0">
                        <a:solidFill>
                          <a:srgbClr val="000000"/>
                        </a:solidFill>
                        <a:latin typeface="Arial Narrow" pitchFamily="34" charset="0"/>
                        <a:ea typeface="Times New Roman"/>
                        <a:cs typeface="Times New Roman"/>
                      </a:endParaRPr>
                    </a:p>
                  </a:txBody>
                  <a:tcPr marL="67681" marR="67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14">
                <a:tc gridSpan="2">
                  <a:txBody>
                    <a:bodyPr/>
                    <a:lstStyle/>
                    <a:p>
                      <a:pPr algn="just">
                        <a:spcBef>
                          <a:spcPts val="600"/>
                        </a:spcBef>
                        <a:spcAft>
                          <a:spcPts val="600"/>
                        </a:spcAft>
                      </a:pPr>
                      <a:r>
                        <a:rPr lang="en-US" sz="1800" b="1" dirty="0" err="1">
                          <a:solidFill>
                            <a:srgbClr val="000000"/>
                          </a:solidFill>
                          <a:latin typeface="Arial Narrow" pitchFamily="34" charset="0"/>
                          <a:ea typeface="Times New Roman"/>
                          <a:cs typeface="Times New Roman"/>
                        </a:rPr>
                        <a:t>Jumlah</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Hasil</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penilaian</a:t>
                      </a:r>
                      <a:r>
                        <a:rPr lang="en-US" sz="1800" b="1" dirty="0">
                          <a:solidFill>
                            <a:srgbClr val="000000"/>
                          </a:solidFill>
                          <a:latin typeface="Arial Narrow" pitchFamily="34" charset="0"/>
                          <a:ea typeface="Times New Roman"/>
                          <a:cs typeface="Times New Roman"/>
                        </a:rPr>
                        <a:t> </a:t>
                      </a:r>
                      <a:r>
                        <a:rPr lang="en-US" sz="1800" b="1" dirty="0" err="1">
                          <a:solidFill>
                            <a:srgbClr val="000000"/>
                          </a:solidFill>
                          <a:latin typeface="Arial Narrow" pitchFamily="34" charset="0"/>
                          <a:ea typeface="Times New Roman"/>
                          <a:cs typeface="Times New Roman"/>
                        </a:rPr>
                        <a:t>kinerja</a:t>
                      </a:r>
                      <a:r>
                        <a:rPr lang="en-US" sz="1800" b="1" dirty="0">
                          <a:solidFill>
                            <a:srgbClr val="000000"/>
                          </a:solidFill>
                          <a:latin typeface="Arial Narrow" pitchFamily="34" charset="0"/>
                          <a:ea typeface="Times New Roman"/>
                          <a:cs typeface="Times New Roman"/>
                        </a:rPr>
                        <a:t> guru)</a:t>
                      </a:r>
                      <a:endParaRPr lang="id-ID" sz="1800" b="1" dirty="0">
                        <a:latin typeface="Arial Narrow" pitchFamily="34" charset="0"/>
                        <a:ea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a:txBody>
                    <a:bodyPr/>
                    <a:lstStyle/>
                    <a:p>
                      <a:pPr algn="ctr">
                        <a:spcAft>
                          <a:spcPts val="0"/>
                        </a:spcAft>
                      </a:pPr>
                      <a:r>
                        <a:rPr lang="en-US" sz="1800" b="1" dirty="0" smtClean="0">
                          <a:solidFill>
                            <a:srgbClr val="000000"/>
                          </a:solidFill>
                          <a:latin typeface="Arial Narrow" pitchFamily="34" charset="0"/>
                          <a:ea typeface="Times New Roman"/>
                          <a:cs typeface="Times New Roman"/>
                        </a:rPr>
                        <a:t>38</a:t>
                      </a:r>
                      <a:endParaRPr lang="en-US" sz="1800" b="1" dirty="0">
                        <a:solidFill>
                          <a:srgbClr val="000000"/>
                        </a:solidFill>
                        <a:latin typeface="Arial Narrow" pitchFamily="34" charset="0"/>
                        <a:ea typeface="Times New Roman"/>
                        <a:cs typeface="Times New Roman"/>
                      </a:endParaRPr>
                    </a:p>
                  </a:txBody>
                  <a:tcPr marL="67681" marR="676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FF0000"/>
                </a:solidFill>
              </a:rPr>
              <a:t>INSTRUMEN PK GURU (1)</a:t>
            </a:r>
            <a:endParaRPr lang="en-US" dirty="0">
              <a:solidFill>
                <a:srgbClr val="FF0000"/>
              </a:solidFill>
            </a:endParaRPr>
          </a:p>
        </p:txBody>
      </p:sp>
      <p:sp>
        <p:nvSpPr>
          <p:cNvPr id="3" name="Content Placeholder 2"/>
          <p:cNvSpPr>
            <a:spLocks noGrp="1"/>
          </p:cNvSpPr>
          <p:nvPr>
            <p:ph idx="1"/>
          </p:nvPr>
        </p:nvSpPr>
        <p:spPr/>
        <p:txBody>
          <a:bodyPr/>
          <a:lstStyle/>
          <a:p>
            <a:r>
              <a:rPr lang="en-US" dirty="0" smtClean="0"/>
              <a:t>PERENCANAAN PEMBELAJARAN</a:t>
            </a:r>
          </a:p>
          <a:p>
            <a:pPr marL="971550" lvl="1" indent="-514350">
              <a:buFont typeface="+mj-lt"/>
              <a:buAutoNum type="arabicPeriod"/>
            </a:pPr>
            <a:r>
              <a:rPr lang="en-US" dirty="0" err="1" smtClean="0"/>
              <a:t>Memformulasikan</a:t>
            </a:r>
            <a:r>
              <a:rPr lang="en-US" dirty="0" smtClean="0"/>
              <a:t> </a:t>
            </a:r>
            <a:r>
              <a:rPr lang="en-US" dirty="0" err="1" smtClean="0"/>
              <a:t>tujuan</a:t>
            </a:r>
            <a:r>
              <a:rPr lang="en-US" dirty="0" smtClean="0"/>
              <a:t> </a:t>
            </a:r>
            <a:r>
              <a:rPr lang="en-US" dirty="0" err="1" smtClean="0"/>
              <a:t>pembelajaran</a:t>
            </a:r>
            <a:r>
              <a:rPr lang="en-US" dirty="0" smtClean="0"/>
              <a:t> </a:t>
            </a:r>
            <a:r>
              <a:rPr lang="en-US" dirty="0" err="1" smtClean="0"/>
              <a:t>dalam</a:t>
            </a:r>
            <a:r>
              <a:rPr lang="en-US" dirty="0" smtClean="0"/>
              <a:t> RPP </a:t>
            </a:r>
            <a:r>
              <a:rPr lang="en-US" dirty="0" err="1" smtClean="0"/>
              <a:t>sesuai</a:t>
            </a:r>
            <a:r>
              <a:rPr lang="en-US" dirty="0" smtClean="0"/>
              <a:t> </a:t>
            </a:r>
            <a:r>
              <a:rPr lang="en-US" dirty="0" err="1" smtClean="0"/>
              <a:t>dengan</a:t>
            </a:r>
            <a:r>
              <a:rPr lang="en-US" dirty="0" smtClean="0"/>
              <a:t> </a:t>
            </a:r>
            <a:r>
              <a:rPr lang="en-US" dirty="0" err="1" smtClean="0"/>
              <a:t>kurikulum</a:t>
            </a:r>
            <a:r>
              <a:rPr lang="en-US" dirty="0" smtClean="0"/>
              <a:t>/</a:t>
            </a:r>
            <a:r>
              <a:rPr lang="en-US" dirty="0" err="1" smtClean="0"/>
              <a:t>silabus</a:t>
            </a:r>
            <a:r>
              <a:rPr lang="en-US" dirty="0" smtClean="0"/>
              <a:t> </a:t>
            </a:r>
            <a:r>
              <a:rPr lang="en-US" dirty="0" err="1" smtClean="0"/>
              <a:t>dan</a:t>
            </a:r>
            <a:r>
              <a:rPr lang="en-US" dirty="0" smtClean="0"/>
              <a:t> </a:t>
            </a:r>
            <a:r>
              <a:rPr lang="en-US" dirty="0" err="1" smtClean="0"/>
              <a:t>memperhatikan</a:t>
            </a:r>
            <a:r>
              <a:rPr lang="en-US" dirty="0" smtClean="0"/>
              <a:t> </a:t>
            </a:r>
            <a:r>
              <a:rPr lang="en-US" dirty="0" err="1" smtClean="0"/>
              <a:t>karakteristik</a:t>
            </a:r>
            <a:r>
              <a:rPr lang="en-US" dirty="0" smtClean="0"/>
              <a:t> </a:t>
            </a:r>
            <a:r>
              <a:rPr lang="en-US" dirty="0" err="1" smtClean="0"/>
              <a:t>peserta</a:t>
            </a:r>
            <a:r>
              <a:rPr lang="en-US" dirty="0" smtClean="0"/>
              <a:t> </a:t>
            </a:r>
            <a:r>
              <a:rPr lang="en-US" dirty="0" err="1" smtClean="0"/>
              <a:t>didik</a:t>
            </a:r>
            <a:endParaRPr lang="en-US" dirty="0" smtClean="0"/>
          </a:p>
          <a:p>
            <a:pPr marL="971550" lvl="1" indent="-514350">
              <a:buFont typeface="+mj-lt"/>
              <a:buAutoNum type="arabicPeriod"/>
            </a:pPr>
            <a:r>
              <a:rPr lang="en-US" dirty="0" err="1" smtClean="0"/>
              <a:t>Menyusun</a:t>
            </a:r>
            <a:r>
              <a:rPr lang="en-US" dirty="0" smtClean="0"/>
              <a:t> </a:t>
            </a:r>
            <a:r>
              <a:rPr lang="en-US" dirty="0" err="1" smtClean="0"/>
              <a:t>bahan</a:t>
            </a:r>
            <a:r>
              <a:rPr lang="en-US" dirty="0" smtClean="0"/>
              <a:t> ajar </a:t>
            </a:r>
            <a:r>
              <a:rPr lang="en-US" dirty="0" err="1" smtClean="0"/>
              <a:t>secara</a:t>
            </a:r>
            <a:r>
              <a:rPr lang="en-US" dirty="0" smtClean="0"/>
              <a:t> </a:t>
            </a:r>
            <a:r>
              <a:rPr lang="en-US" dirty="0" err="1" smtClean="0"/>
              <a:t>runut</a:t>
            </a:r>
            <a:r>
              <a:rPr lang="en-US" dirty="0" smtClean="0"/>
              <a:t>, </a:t>
            </a:r>
            <a:r>
              <a:rPr lang="en-US" dirty="0" err="1" smtClean="0"/>
              <a:t>logis</a:t>
            </a:r>
            <a:r>
              <a:rPr lang="en-US" dirty="0" smtClean="0"/>
              <a:t>, </a:t>
            </a:r>
            <a:r>
              <a:rPr lang="en-US" dirty="0" err="1" smtClean="0"/>
              <a:t>kontekstual</a:t>
            </a:r>
            <a:r>
              <a:rPr lang="en-US" dirty="0" smtClean="0"/>
              <a:t> </a:t>
            </a:r>
            <a:r>
              <a:rPr lang="en-US" dirty="0" err="1" smtClean="0"/>
              <a:t>dan</a:t>
            </a:r>
            <a:r>
              <a:rPr lang="en-US" dirty="0" smtClean="0"/>
              <a:t> </a:t>
            </a:r>
            <a:r>
              <a:rPr lang="en-US" dirty="0" err="1" smtClean="0"/>
              <a:t>mutakhir</a:t>
            </a:r>
            <a:endParaRPr lang="en-US" dirty="0" smtClean="0"/>
          </a:p>
          <a:p>
            <a:pPr marL="971550" lvl="1" indent="-514350">
              <a:buFont typeface="+mj-lt"/>
              <a:buAutoNum type="arabicPeriod"/>
            </a:pPr>
            <a:r>
              <a:rPr lang="en-US" dirty="0" err="1" smtClean="0"/>
              <a:t>Merencanakan</a:t>
            </a:r>
            <a:r>
              <a:rPr lang="en-US" dirty="0" smtClean="0"/>
              <a:t> </a:t>
            </a:r>
            <a:r>
              <a:rPr lang="en-US" dirty="0" err="1" smtClean="0"/>
              <a:t>kegiatan</a:t>
            </a:r>
            <a:r>
              <a:rPr lang="en-US" dirty="0" smtClean="0"/>
              <a:t> </a:t>
            </a:r>
            <a:r>
              <a:rPr lang="en-US" dirty="0" err="1" smtClean="0"/>
              <a:t>pembelajaran</a:t>
            </a:r>
            <a:r>
              <a:rPr lang="en-US" dirty="0" smtClean="0"/>
              <a:t> yang </a:t>
            </a:r>
            <a:r>
              <a:rPr lang="en-US" dirty="0" err="1" smtClean="0"/>
              <a:t>efektif</a:t>
            </a:r>
            <a:endParaRPr lang="en-US" dirty="0" smtClean="0"/>
          </a:p>
          <a:p>
            <a:pPr marL="971550" lvl="1" indent="-514350">
              <a:buFont typeface="+mj-lt"/>
              <a:buAutoNum type="arabicPeriod"/>
            </a:pPr>
            <a:r>
              <a:rPr lang="en-US" dirty="0" err="1" smtClean="0"/>
              <a:t>Memilih</a:t>
            </a:r>
            <a:r>
              <a:rPr lang="en-US" dirty="0" smtClean="0"/>
              <a:t> </a:t>
            </a:r>
            <a:r>
              <a:rPr lang="en-US" dirty="0" err="1" smtClean="0"/>
              <a:t>sumber</a:t>
            </a:r>
            <a:r>
              <a:rPr lang="en-US" dirty="0" smtClean="0"/>
              <a:t> </a:t>
            </a:r>
            <a:r>
              <a:rPr lang="en-US" dirty="0" err="1" smtClean="0"/>
              <a:t>belajar</a:t>
            </a:r>
            <a:r>
              <a:rPr lang="en-US" dirty="0" smtClean="0"/>
              <a:t>/media </a:t>
            </a:r>
            <a:r>
              <a:rPr lang="en-US" dirty="0" err="1" smtClean="0"/>
              <a:t>pembelajaran</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materi</a:t>
            </a:r>
            <a:r>
              <a:rPr lang="en-US" dirty="0" smtClean="0"/>
              <a:t> </a:t>
            </a:r>
            <a:r>
              <a:rPr lang="en-US" dirty="0" err="1" smtClean="0"/>
              <a:t>dan</a:t>
            </a:r>
            <a:r>
              <a:rPr lang="en-US" dirty="0" smtClean="0"/>
              <a:t> </a:t>
            </a:r>
            <a:r>
              <a:rPr lang="en-US" dirty="0" err="1" smtClean="0"/>
              <a:t>strategi</a:t>
            </a:r>
            <a:r>
              <a:rPr lang="en-US" dirty="0" smtClean="0"/>
              <a:t> </a:t>
            </a:r>
            <a:r>
              <a:rPr lang="en-US" dirty="0" err="1" smtClean="0"/>
              <a:t>pembelajaran</a:t>
            </a:r>
            <a:r>
              <a:rPr lang="en-US" dirty="0" smtClean="0"/>
              <a:t> </a:t>
            </a:r>
            <a:endParaRPr lang="en-US" dirty="0"/>
          </a:p>
        </p:txBody>
      </p:sp>
      <p:pic>
        <p:nvPicPr>
          <p:cNvPr id="4" name="Picture 6" descr="j0343515"/>
          <p:cNvPicPr>
            <a:picLocks noChangeAspect="1" noChangeArrowheads="1"/>
          </p:cNvPicPr>
          <p:nvPr/>
        </p:nvPicPr>
        <p:blipFill>
          <a:blip r:embed="rId2"/>
          <a:srcRect/>
          <a:stretch>
            <a:fillRect/>
          </a:stretch>
        </p:blipFill>
        <p:spPr bwMode="auto">
          <a:xfrm>
            <a:off x="6929454" y="125404"/>
            <a:ext cx="2030413" cy="2017712"/>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7030A0"/>
                </a:solidFill>
              </a:rPr>
              <a:t>INSTRUMEN PK GURU (2)</a:t>
            </a:r>
            <a:endParaRPr lang="en-US" dirty="0">
              <a:solidFill>
                <a:srgbClr val="7030A0"/>
              </a:solidFill>
            </a:endParaRPr>
          </a:p>
        </p:txBody>
      </p:sp>
      <p:sp>
        <p:nvSpPr>
          <p:cNvPr id="3" name="Content Placeholder 2"/>
          <p:cNvSpPr>
            <a:spLocks noGrp="1"/>
          </p:cNvSpPr>
          <p:nvPr>
            <p:ph idx="1"/>
          </p:nvPr>
        </p:nvSpPr>
        <p:spPr/>
        <p:txBody>
          <a:bodyPr/>
          <a:lstStyle/>
          <a:p>
            <a:r>
              <a:rPr lang="en-US" dirty="0" smtClean="0"/>
              <a:t>PELAKSANAAN PEMBELAJARAN</a:t>
            </a:r>
          </a:p>
          <a:p>
            <a:pPr marL="971550" lvl="1" indent="-514350">
              <a:buNone/>
            </a:pPr>
            <a:r>
              <a:rPr lang="en-US" sz="2400" dirty="0" smtClean="0"/>
              <a:t>5.</a:t>
            </a:r>
            <a:r>
              <a:rPr lang="en-US" dirty="0" smtClean="0"/>
              <a:t> 	</a:t>
            </a:r>
            <a:r>
              <a:rPr lang="en-US" sz="2200" dirty="0" err="1" smtClean="0"/>
              <a:t>Memulai</a:t>
            </a:r>
            <a:r>
              <a:rPr lang="en-US" sz="2200" dirty="0" smtClean="0"/>
              <a:t> </a:t>
            </a:r>
            <a:r>
              <a:rPr lang="en-US" sz="2200" dirty="0" err="1" smtClean="0"/>
              <a:t>pembelajaran</a:t>
            </a:r>
            <a:r>
              <a:rPr lang="en-US" sz="2200" dirty="0" smtClean="0"/>
              <a:t> </a:t>
            </a:r>
            <a:r>
              <a:rPr lang="en-US" sz="2200" dirty="0" err="1" smtClean="0"/>
              <a:t>dengan</a:t>
            </a:r>
            <a:r>
              <a:rPr lang="en-US" sz="2200" dirty="0" smtClean="0"/>
              <a:t> </a:t>
            </a:r>
            <a:r>
              <a:rPr lang="en-US" sz="2200" dirty="0" err="1" smtClean="0"/>
              <a:t>efektif</a:t>
            </a:r>
            <a:endParaRPr lang="en-US" sz="2200" dirty="0" smtClean="0"/>
          </a:p>
          <a:p>
            <a:pPr lvl="1">
              <a:buNone/>
            </a:pPr>
            <a:r>
              <a:rPr lang="en-US" sz="2200" dirty="0" smtClean="0"/>
              <a:t>6.  	</a:t>
            </a:r>
            <a:r>
              <a:rPr lang="en-US" sz="2200" dirty="0" err="1" smtClean="0"/>
              <a:t>Menguasai</a:t>
            </a:r>
            <a:r>
              <a:rPr lang="en-US" sz="2200" dirty="0" smtClean="0"/>
              <a:t> </a:t>
            </a:r>
            <a:r>
              <a:rPr lang="en-US" sz="2200" dirty="0" err="1" smtClean="0"/>
              <a:t>materi</a:t>
            </a:r>
            <a:r>
              <a:rPr lang="en-US" sz="2200" dirty="0" smtClean="0"/>
              <a:t> </a:t>
            </a:r>
            <a:r>
              <a:rPr lang="en-US" sz="2200" dirty="0" err="1" smtClean="0"/>
              <a:t>pelajaran</a:t>
            </a:r>
            <a:endParaRPr lang="en-US" sz="2200" dirty="0" smtClean="0"/>
          </a:p>
          <a:p>
            <a:pPr lvl="1">
              <a:buNone/>
            </a:pPr>
            <a:r>
              <a:rPr lang="en-US" sz="2200" dirty="0" smtClean="0"/>
              <a:t>7.  	</a:t>
            </a:r>
            <a:r>
              <a:rPr lang="en-US" sz="2200" dirty="0" err="1" smtClean="0"/>
              <a:t>Menerapkan</a:t>
            </a:r>
            <a:r>
              <a:rPr lang="en-US" sz="2200" dirty="0" smtClean="0"/>
              <a:t> </a:t>
            </a:r>
            <a:r>
              <a:rPr lang="en-US" sz="2200" dirty="0" err="1" smtClean="0"/>
              <a:t>pendekatan</a:t>
            </a:r>
            <a:r>
              <a:rPr lang="en-US" sz="2200" dirty="0" smtClean="0"/>
              <a:t>/</a:t>
            </a:r>
            <a:r>
              <a:rPr lang="en-US" sz="2200" dirty="0" err="1" smtClean="0"/>
              <a:t>strategi</a:t>
            </a:r>
            <a:r>
              <a:rPr lang="en-US" sz="2200" dirty="0" smtClean="0"/>
              <a:t> </a:t>
            </a:r>
            <a:r>
              <a:rPr lang="en-US" sz="2200" dirty="0" err="1" smtClean="0"/>
              <a:t>pembelajaran</a:t>
            </a:r>
            <a:r>
              <a:rPr lang="en-US" sz="2200" dirty="0" smtClean="0"/>
              <a:t> yang </a:t>
            </a:r>
            <a:r>
              <a:rPr lang="en-US" sz="2200" dirty="0" err="1" smtClean="0"/>
              <a:t>efektif</a:t>
            </a:r>
            <a:endParaRPr lang="en-US" sz="2200" dirty="0" smtClean="0"/>
          </a:p>
          <a:p>
            <a:pPr lvl="1">
              <a:buNone/>
            </a:pPr>
            <a:r>
              <a:rPr lang="en-US" sz="2200" dirty="0" smtClean="0"/>
              <a:t>8.  	</a:t>
            </a:r>
            <a:r>
              <a:rPr lang="en-US" sz="2200" dirty="0" err="1" smtClean="0"/>
              <a:t>Memanfaatkan</a:t>
            </a:r>
            <a:r>
              <a:rPr lang="en-US" sz="2200" dirty="0" smtClean="0"/>
              <a:t> </a:t>
            </a:r>
            <a:r>
              <a:rPr lang="en-US" sz="2200" dirty="0" err="1" smtClean="0"/>
              <a:t>sumber</a:t>
            </a:r>
            <a:r>
              <a:rPr lang="en-US" sz="2200" dirty="0" smtClean="0"/>
              <a:t> </a:t>
            </a:r>
            <a:r>
              <a:rPr lang="en-US" sz="2200" dirty="0" err="1" smtClean="0"/>
              <a:t>belajar</a:t>
            </a:r>
            <a:r>
              <a:rPr lang="en-US" sz="2200" dirty="0" smtClean="0"/>
              <a:t>/media </a:t>
            </a:r>
            <a:r>
              <a:rPr lang="en-US" sz="2200" dirty="0" err="1" smtClean="0"/>
              <a:t>dalam</a:t>
            </a:r>
            <a:r>
              <a:rPr lang="en-US" sz="2200" dirty="0" smtClean="0"/>
              <a:t> </a:t>
            </a:r>
            <a:r>
              <a:rPr lang="en-US" sz="2200" dirty="0" err="1" smtClean="0"/>
              <a:t>pembelajaran</a:t>
            </a:r>
            <a:endParaRPr lang="en-US" sz="2200" dirty="0" smtClean="0"/>
          </a:p>
          <a:p>
            <a:pPr marL="914400" lvl="1" indent="-457200">
              <a:buAutoNum type="arabicPeriod" startAt="9"/>
            </a:pPr>
            <a:r>
              <a:rPr lang="en-US" sz="2200" dirty="0" err="1" smtClean="0"/>
              <a:t>Memicu</a:t>
            </a:r>
            <a:r>
              <a:rPr lang="en-US" sz="2200" dirty="0" smtClean="0"/>
              <a:t> </a:t>
            </a:r>
            <a:r>
              <a:rPr lang="en-US" sz="2200" dirty="0" err="1" smtClean="0"/>
              <a:t>dan</a:t>
            </a:r>
            <a:r>
              <a:rPr lang="en-US" sz="2200" dirty="0" smtClean="0"/>
              <a:t>/</a:t>
            </a:r>
            <a:r>
              <a:rPr lang="en-US" sz="2200" dirty="0" err="1" smtClean="0"/>
              <a:t>atau</a:t>
            </a:r>
            <a:r>
              <a:rPr lang="en-US" sz="2200" dirty="0" smtClean="0"/>
              <a:t> </a:t>
            </a:r>
            <a:r>
              <a:rPr lang="en-US" sz="2200" dirty="0" err="1" smtClean="0"/>
              <a:t>memelihara</a:t>
            </a:r>
            <a:r>
              <a:rPr lang="en-US" sz="2200" dirty="0" smtClean="0"/>
              <a:t> </a:t>
            </a:r>
            <a:r>
              <a:rPr lang="en-US" sz="2200" dirty="0" err="1" smtClean="0"/>
              <a:t>keterlibatan</a:t>
            </a:r>
            <a:r>
              <a:rPr lang="en-US" sz="2200" dirty="0" smtClean="0"/>
              <a:t> </a:t>
            </a:r>
            <a:r>
              <a:rPr lang="en-US" sz="2200" dirty="0" err="1" smtClean="0"/>
              <a:t>siswa</a:t>
            </a:r>
            <a:r>
              <a:rPr lang="en-US" sz="2200" dirty="0" smtClean="0"/>
              <a:t> </a:t>
            </a:r>
            <a:r>
              <a:rPr lang="en-US" sz="2200" dirty="0" err="1" smtClean="0"/>
              <a:t>dalam</a:t>
            </a:r>
            <a:r>
              <a:rPr lang="en-US" sz="2200" dirty="0" smtClean="0"/>
              <a:t> </a:t>
            </a:r>
            <a:r>
              <a:rPr lang="en-US" sz="2200" dirty="0" err="1" smtClean="0"/>
              <a:t>pembelajaran</a:t>
            </a:r>
            <a:endParaRPr lang="en-US" sz="2200" dirty="0" smtClean="0"/>
          </a:p>
          <a:p>
            <a:pPr marL="914400" lvl="1" indent="-457200">
              <a:buAutoNum type="arabicPeriod" startAt="9"/>
            </a:pPr>
            <a:r>
              <a:rPr lang="en-US" sz="2200" dirty="0" err="1" smtClean="0"/>
              <a:t>Menggunakan</a:t>
            </a:r>
            <a:r>
              <a:rPr lang="en-US" sz="2200" dirty="0" smtClean="0"/>
              <a:t> </a:t>
            </a:r>
            <a:r>
              <a:rPr lang="en-US" sz="2200" dirty="0" err="1" smtClean="0"/>
              <a:t>bahasa</a:t>
            </a:r>
            <a:r>
              <a:rPr lang="en-US" sz="2200" dirty="0" smtClean="0"/>
              <a:t> yang </a:t>
            </a:r>
            <a:r>
              <a:rPr lang="en-US" sz="2200" dirty="0" err="1" smtClean="0"/>
              <a:t>benar</a:t>
            </a:r>
            <a:r>
              <a:rPr lang="en-US" sz="2200" dirty="0" smtClean="0"/>
              <a:t> </a:t>
            </a:r>
            <a:r>
              <a:rPr lang="en-US" sz="2200" dirty="0" err="1" smtClean="0"/>
              <a:t>dan</a:t>
            </a:r>
            <a:r>
              <a:rPr lang="en-US" sz="2200" dirty="0" smtClean="0"/>
              <a:t> </a:t>
            </a:r>
            <a:r>
              <a:rPr lang="en-US" sz="2200" dirty="0" err="1" smtClean="0"/>
              <a:t>tepat</a:t>
            </a:r>
            <a:r>
              <a:rPr lang="en-US" sz="2200" dirty="0" smtClean="0"/>
              <a:t> </a:t>
            </a:r>
            <a:r>
              <a:rPr lang="en-US" sz="2200" dirty="0" err="1" smtClean="0"/>
              <a:t>dalam</a:t>
            </a:r>
            <a:r>
              <a:rPr lang="en-US" sz="2200" dirty="0" smtClean="0"/>
              <a:t> </a:t>
            </a:r>
            <a:r>
              <a:rPr lang="en-US" sz="2200" dirty="0" err="1" smtClean="0"/>
              <a:t>pembelajaran</a:t>
            </a:r>
            <a:endParaRPr lang="en-US" sz="2200" dirty="0" smtClean="0"/>
          </a:p>
          <a:p>
            <a:pPr marL="914400" lvl="1" indent="-457200">
              <a:buAutoNum type="arabicPeriod" startAt="9"/>
            </a:pPr>
            <a:r>
              <a:rPr lang="en-US" sz="2200" dirty="0" err="1" smtClean="0"/>
              <a:t>Mengakhiri</a:t>
            </a:r>
            <a:r>
              <a:rPr lang="en-US" sz="2200" dirty="0" smtClean="0"/>
              <a:t> </a:t>
            </a:r>
            <a:r>
              <a:rPr lang="en-US" sz="2200" dirty="0" err="1" smtClean="0"/>
              <a:t>pembelajaran</a:t>
            </a:r>
            <a:r>
              <a:rPr lang="en-US" sz="2200" dirty="0" smtClean="0"/>
              <a:t> </a:t>
            </a:r>
            <a:r>
              <a:rPr lang="en-US" sz="2200" dirty="0" err="1" smtClean="0"/>
              <a:t>dengan</a:t>
            </a:r>
            <a:r>
              <a:rPr lang="en-US" sz="2200" dirty="0" smtClean="0"/>
              <a:t> </a:t>
            </a:r>
            <a:r>
              <a:rPr lang="en-US" sz="2200" dirty="0" err="1" smtClean="0"/>
              <a:t>efektif</a:t>
            </a:r>
            <a:endParaRPr lang="en-US" sz="2200" dirty="0"/>
          </a:p>
        </p:txBody>
      </p:sp>
      <p:pic>
        <p:nvPicPr>
          <p:cNvPr id="4" name="Picture 6" descr="bd06627_"/>
          <p:cNvPicPr>
            <a:picLocks noChangeAspect="1" noChangeArrowheads="1"/>
          </p:cNvPicPr>
          <p:nvPr/>
        </p:nvPicPr>
        <p:blipFill>
          <a:blip r:embed="rId2"/>
          <a:srcRect/>
          <a:stretch>
            <a:fillRect/>
          </a:stretch>
        </p:blipFill>
        <p:spPr bwMode="auto">
          <a:xfrm>
            <a:off x="7023130" y="5178448"/>
            <a:ext cx="1835150" cy="1608138"/>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FF0000"/>
                </a:solidFill>
              </a:rPr>
              <a:t>INSTRUMEN PK GURU (3)</a:t>
            </a:r>
            <a:endParaRPr lang="en-US" dirty="0">
              <a:solidFill>
                <a:srgbClr val="FF0000"/>
              </a:solidFill>
            </a:endParaRPr>
          </a:p>
        </p:txBody>
      </p:sp>
      <p:sp>
        <p:nvSpPr>
          <p:cNvPr id="3" name="Content Placeholder 2"/>
          <p:cNvSpPr>
            <a:spLocks noGrp="1"/>
          </p:cNvSpPr>
          <p:nvPr>
            <p:ph idx="1"/>
          </p:nvPr>
        </p:nvSpPr>
        <p:spPr/>
        <p:txBody>
          <a:bodyPr/>
          <a:lstStyle/>
          <a:p>
            <a:r>
              <a:rPr lang="en-US" dirty="0" smtClean="0"/>
              <a:t>PENILAIAN PEMBELAJARAN</a:t>
            </a:r>
          </a:p>
          <a:p>
            <a:pPr marL="914400" lvl="1" indent="-514350">
              <a:buNone/>
            </a:pPr>
            <a:r>
              <a:rPr lang="en-US" sz="2400" dirty="0" smtClean="0"/>
              <a:t>12.</a:t>
            </a:r>
            <a:r>
              <a:rPr lang="en-US" dirty="0" smtClean="0"/>
              <a:t> </a:t>
            </a:r>
            <a:r>
              <a:rPr lang="en-US" sz="2400" dirty="0" err="1" smtClean="0"/>
              <a:t>Merancang</a:t>
            </a:r>
            <a:r>
              <a:rPr lang="en-US" sz="2400" dirty="0" smtClean="0"/>
              <a:t> </a:t>
            </a:r>
            <a:r>
              <a:rPr lang="en-US" sz="2400" dirty="0" err="1" smtClean="0"/>
              <a:t>alat</a:t>
            </a:r>
            <a:r>
              <a:rPr lang="en-US" sz="2400" dirty="0" smtClean="0"/>
              <a:t> </a:t>
            </a:r>
            <a:r>
              <a:rPr lang="en-US" sz="2400" dirty="0" err="1" smtClean="0"/>
              <a:t>evaluasi</a:t>
            </a:r>
            <a:r>
              <a:rPr lang="en-US" sz="2400" dirty="0" smtClean="0"/>
              <a:t> </a:t>
            </a:r>
            <a:r>
              <a:rPr lang="en-US" sz="2400" dirty="0" err="1" smtClean="0"/>
              <a:t>untuk</a:t>
            </a:r>
            <a:r>
              <a:rPr lang="en-US" sz="2400" dirty="0" smtClean="0"/>
              <a:t> </a:t>
            </a:r>
            <a:r>
              <a:rPr lang="en-US" sz="2400" dirty="0" err="1" smtClean="0"/>
              <a:t>mengukur</a:t>
            </a:r>
            <a:r>
              <a:rPr lang="en-US" sz="2400" dirty="0" smtClean="0"/>
              <a:t> </a:t>
            </a:r>
            <a:r>
              <a:rPr lang="en-US" sz="2400" dirty="0" err="1" smtClean="0"/>
              <a:t>kemajuan</a:t>
            </a:r>
            <a:r>
              <a:rPr lang="en-US" sz="2400" dirty="0" smtClean="0"/>
              <a:t> </a:t>
            </a:r>
            <a:r>
              <a:rPr lang="en-US" sz="2400" dirty="0" err="1" smtClean="0"/>
              <a:t>dan</a:t>
            </a:r>
            <a:r>
              <a:rPr lang="en-US" sz="2400" dirty="0" smtClean="0"/>
              <a:t> </a:t>
            </a:r>
            <a:r>
              <a:rPr lang="en-US" sz="2400" dirty="0" err="1" smtClean="0"/>
              <a:t>keberhasilan</a:t>
            </a:r>
            <a:r>
              <a:rPr lang="en-US" sz="2400" dirty="0" smtClean="0"/>
              <a:t> </a:t>
            </a:r>
            <a:r>
              <a:rPr lang="en-US" sz="2400" dirty="0" err="1" smtClean="0"/>
              <a:t>belajar</a:t>
            </a:r>
            <a:r>
              <a:rPr lang="en-US" sz="2400" dirty="0" smtClean="0"/>
              <a:t> </a:t>
            </a:r>
            <a:r>
              <a:rPr lang="en-US" sz="2400" dirty="0" err="1" smtClean="0"/>
              <a:t>peserta</a:t>
            </a:r>
            <a:r>
              <a:rPr lang="en-US" sz="2400" dirty="0" smtClean="0"/>
              <a:t> </a:t>
            </a:r>
            <a:r>
              <a:rPr lang="en-US" sz="2400" dirty="0" err="1" smtClean="0"/>
              <a:t>didik</a:t>
            </a:r>
            <a:endParaRPr lang="en-US" sz="2400" dirty="0" smtClean="0"/>
          </a:p>
          <a:p>
            <a:pPr marL="914400" lvl="1" indent="-514350">
              <a:buNone/>
            </a:pPr>
            <a:r>
              <a:rPr lang="en-US" sz="2400" dirty="0" smtClean="0"/>
              <a:t>13. </a:t>
            </a:r>
            <a:r>
              <a:rPr lang="en-US" sz="2400" dirty="0" err="1" smtClean="0"/>
              <a:t>Menggunakan</a:t>
            </a:r>
            <a:r>
              <a:rPr lang="en-US" sz="2400" dirty="0" smtClean="0"/>
              <a:t> </a:t>
            </a:r>
            <a:r>
              <a:rPr lang="en-US" sz="2400" dirty="0" err="1" smtClean="0"/>
              <a:t>berbagai</a:t>
            </a:r>
            <a:r>
              <a:rPr lang="en-US" sz="2400" dirty="0" smtClean="0"/>
              <a:t> </a:t>
            </a:r>
            <a:r>
              <a:rPr lang="en-US" sz="2400" dirty="0" err="1" smtClean="0"/>
              <a:t>strategi</a:t>
            </a:r>
            <a:r>
              <a:rPr lang="en-US" sz="2400" dirty="0" smtClean="0"/>
              <a:t> </a:t>
            </a:r>
            <a:r>
              <a:rPr lang="en-US" sz="2400" dirty="0" err="1" smtClean="0"/>
              <a:t>dan</a:t>
            </a:r>
            <a:r>
              <a:rPr lang="en-US" sz="2400" dirty="0" smtClean="0"/>
              <a:t> </a:t>
            </a:r>
            <a:r>
              <a:rPr lang="en-US" sz="2400" dirty="0" err="1" smtClean="0"/>
              <a:t>metode</a:t>
            </a:r>
            <a:r>
              <a:rPr lang="en-US" sz="2400" dirty="0" smtClean="0"/>
              <a:t> </a:t>
            </a:r>
            <a:r>
              <a:rPr lang="en-US" sz="2400" dirty="0" err="1" smtClean="0"/>
              <a:t>penilaian</a:t>
            </a:r>
            <a:r>
              <a:rPr lang="en-US" sz="2400" dirty="0" smtClean="0"/>
              <a:t> </a:t>
            </a:r>
            <a:r>
              <a:rPr lang="en-US" sz="2400" dirty="0" err="1" smtClean="0"/>
              <a:t>untuk</a:t>
            </a:r>
            <a:r>
              <a:rPr lang="en-US" sz="2400" dirty="0" smtClean="0"/>
              <a:t> </a:t>
            </a:r>
            <a:r>
              <a:rPr lang="en-US" sz="2400" dirty="0" err="1" smtClean="0"/>
              <a:t>memantau</a:t>
            </a:r>
            <a:r>
              <a:rPr lang="en-US" sz="2400" dirty="0" smtClean="0"/>
              <a:t> </a:t>
            </a:r>
            <a:r>
              <a:rPr lang="en-US" sz="2400" dirty="0" err="1" smtClean="0"/>
              <a:t>kemajuan</a:t>
            </a:r>
            <a:r>
              <a:rPr lang="en-US" sz="2400" dirty="0" smtClean="0"/>
              <a:t> </a:t>
            </a:r>
            <a:r>
              <a:rPr lang="en-US" sz="2400" dirty="0" err="1" smtClean="0"/>
              <a:t>dan</a:t>
            </a:r>
            <a:r>
              <a:rPr lang="en-US" sz="2400" dirty="0" smtClean="0"/>
              <a:t> </a:t>
            </a:r>
            <a:r>
              <a:rPr lang="en-US" sz="2400" dirty="0" err="1" smtClean="0"/>
              <a:t>hasil</a:t>
            </a:r>
            <a:r>
              <a:rPr lang="en-US" sz="2400" dirty="0" smtClean="0"/>
              <a:t> </a:t>
            </a:r>
            <a:r>
              <a:rPr lang="en-US" sz="2400" dirty="0" err="1" smtClean="0"/>
              <a:t>belajar</a:t>
            </a:r>
            <a:r>
              <a:rPr lang="en-US" sz="2400" dirty="0" smtClean="0"/>
              <a:t> </a:t>
            </a:r>
            <a:r>
              <a:rPr lang="en-US" sz="2400" dirty="0" err="1" smtClean="0"/>
              <a:t>peserta</a:t>
            </a:r>
            <a:r>
              <a:rPr lang="en-US" sz="2400" dirty="0" smtClean="0"/>
              <a:t> </a:t>
            </a:r>
            <a:r>
              <a:rPr lang="en-US" sz="2400" dirty="0" err="1" smtClean="0"/>
              <a:t>didik</a:t>
            </a:r>
            <a:r>
              <a:rPr lang="en-US" sz="2400" dirty="0" smtClean="0"/>
              <a:t> </a:t>
            </a:r>
            <a:r>
              <a:rPr lang="en-US" sz="2400" dirty="0" err="1" smtClean="0"/>
              <a:t>dalam</a:t>
            </a:r>
            <a:r>
              <a:rPr lang="en-US" sz="2400" dirty="0" smtClean="0"/>
              <a:t> </a:t>
            </a:r>
            <a:r>
              <a:rPr lang="en-US" sz="2400" dirty="0" err="1" smtClean="0"/>
              <a:t>mencapai</a:t>
            </a:r>
            <a:r>
              <a:rPr lang="en-US" sz="2400" dirty="0" smtClean="0"/>
              <a:t> </a:t>
            </a:r>
            <a:r>
              <a:rPr lang="en-US" sz="2400" dirty="0" err="1" smtClean="0"/>
              <a:t>kompetensi</a:t>
            </a:r>
            <a:r>
              <a:rPr lang="en-US" sz="2400" dirty="0" smtClean="0"/>
              <a:t> </a:t>
            </a:r>
            <a:r>
              <a:rPr lang="en-US" sz="2400" dirty="0" err="1" smtClean="0"/>
              <a:t>tertentu</a:t>
            </a:r>
            <a:r>
              <a:rPr lang="en-US" sz="2400" dirty="0" smtClean="0"/>
              <a:t> </a:t>
            </a:r>
            <a:r>
              <a:rPr lang="en-US" sz="2400" dirty="0" err="1" smtClean="0"/>
              <a:t>sebagaimana</a:t>
            </a:r>
            <a:r>
              <a:rPr lang="en-US" sz="2400" dirty="0" smtClean="0"/>
              <a:t> yang </a:t>
            </a:r>
            <a:r>
              <a:rPr lang="en-US" sz="2400" dirty="0" err="1" smtClean="0"/>
              <a:t>tertulis</a:t>
            </a:r>
            <a:r>
              <a:rPr lang="en-US" sz="2400" dirty="0" smtClean="0"/>
              <a:t> </a:t>
            </a:r>
            <a:r>
              <a:rPr lang="en-US" sz="2400" dirty="0" err="1" smtClean="0"/>
              <a:t>dalam</a:t>
            </a:r>
            <a:r>
              <a:rPr lang="en-US" sz="2400" dirty="0" smtClean="0"/>
              <a:t> RPP</a:t>
            </a:r>
          </a:p>
          <a:p>
            <a:pPr marL="914400" lvl="1" indent="-514350">
              <a:buNone/>
            </a:pPr>
            <a:r>
              <a:rPr lang="en-US" sz="2400" dirty="0" smtClean="0"/>
              <a:t>14. </a:t>
            </a:r>
            <a:r>
              <a:rPr lang="en-US" sz="2400" dirty="0" err="1" smtClean="0"/>
              <a:t>Memanfaatkan</a:t>
            </a:r>
            <a:r>
              <a:rPr lang="en-US" sz="2400" dirty="0" smtClean="0"/>
              <a:t> </a:t>
            </a:r>
            <a:r>
              <a:rPr lang="en-US" sz="2400" dirty="0" err="1" smtClean="0"/>
              <a:t>berbagai</a:t>
            </a:r>
            <a:r>
              <a:rPr lang="en-US" sz="2400" dirty="0" smtClean="0"/>
              <a:t> </a:t>
            </a:r>
            <a:r>
              <a:rPr lang="en-US" sz="2400" dirty="0" err="1" smtClean="0"/>
              <a:t>hasil</a:t>
            </a:r>
            <a:r>
              <a:rPr lang="en-US" sz="2400" dirty="0" smtClean="0"/>
              <a:t> </a:t>
            </a:r>
            <a:r>
              <a:rPr lang="en-US" sz="2400" dirty="0" err="1" smtClean="0"/>
              <a:t>penelitian</a:t>
            </a:r>
            <a:r>
              <a:rPr lang="en-US" sz="2400" dirty="0" smtClean="0"/>
              <a:t> </a:t>
            </a:r>
            <a:r>
              <a:rPr lang="en-US" sz="2400" dirty="0" err="1" smtClean="0"/>
              <a:t>untuk</a:t>
            </a:r>
            <a:r>
              <a:rPr lang="en-US" sz="2400" dirty="0" smtClean="0"/>
              <a:t> </a:t>
            </a:r>
            <a:r>
              <a:rPr lang="en-US" sz="2400" dirty="0" err="1" smtClean="0"/>
              <a:t>memberikan</a:t>
            </a:r>
            <a:r>
              <a:rPr lang="en-US" sz="2400" dirty="0" smtClean="0"/>
              <a:t> </a:t>
            </a:r>
            <a:r>
              <a:rPr lang="en-US" sz="2400" dirty="0" err="1" smtClean="0"/>
              <a:t>umpan</a:t>
            </a:r>
            <a:r>
              <a:rPr lang="en-US" sz="2400" dirty="0" smtClean="0"/>
              <a:t> </a:t>
            </a:r>
            <a:r>
              <a:rPr lang="en-US" sz="2400" dirty="0" err="1" smtClean="0"/>
              <a:t>balik</a:t>
            </a:r>
            <a:r>
              <a:rPr lang="en-US" sz="2400" dirty="0" smtClean="0"/>
              <a:t> </a:t>
            </a:r>
            <a:r>
              <a:rPr lang="en-US" sz="2400" dirty="0" err="1" smtClean="0"/>
              <a:t>bagi</a:t>
            </a:r>
            <a:r>
              <a:rPr lang="en-US" sz="2400" dirty="0" smtClean="0"/>
              <a:t> </a:t>
            </a:r>
            <a:r>
              <a:rPr lang="en-US" sz="2400" dirty="0" err="1" smtClean="0"/>
              <a:t>peserta</a:t>
            </a:r>
            <a:r>
              <a:rPr lang="en-US" sz="2400" dirty="0" smtClean="0"/>
              <a:t> </a:t>
            </a:r>
            <a:r>
              <a:rPr lang="en-US" sz="2400" dirty="0" err="1" smtClean="0"/>
              <a:t>didik</a:t>
            </a:r>
            <a:r>
              <a:rPr lang="en-US" sz="2400" dirty="0" smtClean="0"/>
              <a:t> </a:t>
            </a:r>
            <a:r>
              <a:rPr lang="en-US" sz="2400" dirty="0" err="1" smtClean="0"/>
              <a:t>tentang</a:t>
            </a:r>
            <a:r>
              <a:rPr lang="en-US" sz="2400" dirty="0" smtClean="0"/>
              <a:t> </a:t>
            </a:r>
            <a:r>
              <a:rPr lang="en-US" sz="2400" dirty="0" err="1" smtClean="0"/>
              <a:t>kemajuan</a:t>
            </a:r>
            <a:r>
              <a:rPr lang="en-US" sz="2400" dirty="0" smtClean="0"/>
              <a:t> </a:t>
            </a:r>
            <a:r>
              <a:rPr lang="en-US" sz="2400" dirty="0" err="1" smtClean="0"/>
              <a:t>belajarnya</a:t>
            </a:r>
            <a:r>
              <a:rPr lang="en-US" sz="2400" dirty="0" smtClean="0"/>
              <a:t> </a:t>
            </a:r>
            <a:r>
              <a:rPr lang="en-US" sz="2400" dirty="0" err="1" smtClean="0"/>
              <a:t>dan</a:t>
            </a:r>
            <a:r>
              <a:rPr lang="en-US" sz="2400" dirty="0" smtClean="0"/>
              <a:t> </a:t>
            </a:r>
            <a:r>
              <a:rPr lang="en-US" sz="2400" dirty="0" err="1" smtClean="0"/>
              <a:t>bahan</a:t>
            </a:r>
            <a:r>
              <a:rPr lang="en-US" sz="2400" dirty="0" smtClean="0"/>
              <a:t> </a:t>
            </a:r>
            <a:r>
              <a:rPr lang="en-US" sz="2400" dirty="0" err="1" smtClean="0"/>
              <a:t>penyusunan</a:t>
            </a:r>
            <a:r>
              <a:rPr lang="en-US" sz="2400" dirty="0" smtClean="0"/>
              <a:t> </a:t>
            </a:r>
            <a:r>
              <a:rPr lang="en-US" sz="2400" dirty="0" err="1" smtClean="0"/>
              <a:t>rancangan</a:t>
            </a:r>
            <a:r>
              <a:rPr lang="en-US" sz="2400" dirty="0" smtClean="0"/>
              <a:t> </a:t>
            </a:r>
            <a:r>
              <a:rPr lang="en-US" sz="2400" dirty="0" err="1" smtClean="0"/>
              <a:t>pembelajaran</a:t>
            </a:r>
            <a:r>
              <a:rPr lang="en-US" sz="2400" dirty="0" smtClean="0"/>
              <a:t> </a:t>
            </a:r>
            <a:r>
              <a:rPr lang="en-US" sz="2400" dirty="0" err="1" smtClean="0"/>
              <a:t>selanjutnya</a:t>
            </a:r>
            <a:endParaRPr lang="en-US" sz="2400" dirty="0" smtClean="0"/>
          </a:p>
          <a:p>
            <a:pPr>
              <a:buNone/>
            </a:pPr>
            <a:endParaRPr lang="en-US" dirty="0"/>
          </a:p>
        </p:txBody>
      </p:sp>
      <p:grpSp>
        <p:nvGrpSpPr>
          <p:cNvPr id="4" name="Group 357"/>
          <p:cNvGrpSpPr>
            <a:grpSpLocks/>
          </p:cNvGrpSpPr>
          <p:nvPr/>
        </p:nvGrpSpPr>
        <p:grpSpPr bwMode="auto">
          <a:xfrm>
            <a:off x="6648480" y="314316"/>
            <a:ext cx="2209800" cy="1828800"/>
            <a:chOff x="3314" y="1345"/>
            <a:chExt cx="2323" cy="2242"/>
          </a:xfrm>
        </p:grpSpPr>
        <p:sp>
          <p:nvSpPr>
            <p:cNvPr id="5" name="Freeform 358"/>
            <p:cNvSpPr>
              <a:spLocks/>
            </p:cNvSpPr>
            <p:nvPr/>
          </p:nvSpPr>
          <p:spPr bwMode="auto">
            <a:xfrm>
              <a:off x="3314" y="1345"/>
              <a:ext cx="2323" cy="2242"/>
            </a:xfrm>
            <a:custGeom>
              <a:avLst/>
              <a:gdLst>
                <a:gd name="T0" fmla="*/ 383 w 2323"/>
                <a:gd name="T1" fmla="*/ 909 h 2242"/>
                <a:gd name="T2" fmla="*/ 349 w 2323"/>
                <a:gd name="T3" fmla="*/ 502 h 2242"/>
                <a:gd name="T4" fmla="*/ 482 w 2323"/>
                <a:gd name="T5" fmla="*/ 300 h 2242"/>
                <a:gd name="T6" fmla="*/ 425 w 2323"/>
                <a:gd name="T7" fmla="*/ 89 h 2242"/>
                <a:gd name="T8" fmla="*/ 514 w 2323"/>
                <a:gd name="T9" fmla="*/ 8 h 2242"/>
                <a:gd name="T10" fmla="*/ 625 w 2323"/>
                <a:gd name="T11" fmla="*/ 13 h 2242"/>
                <a:gd name="T12" fmla="*/ 683 w 2323"/>
                <a:gd name="T13" fmla="*/ 110 h 2242"/>
                <a:gd name="T14" fmla="*/ 667 w 2323"/>
                <a:gd name="T15" fmla="*/ 291 h 2242"/>
                <a:gd name="T16" fmla="*/ 848 w 2323"/>
                <a:gd name="T17" fmla="*/ 314 h 2242"/>
                <a:gd name="T18" fmla="*/ 1098 w 2323"/>
                <a:gd name="T19" fmla="*/ 300 h 2242"/>
                <a:gd name="T20" fmla="*/ 1203 w 2323"/>
                <a:gd name="T21" fmla="*/ 346 h 2242"/>
                <a:gd name="T22" fmla="*/ 1155 w 2323"/>
                <a:gd name="T23" fmla="*/ 434 h 2242"/>
                <a:gd name="T24" fmla="*/ 1056 w 2323"/>
                <a:gd name="T25" fmla="*/ 447 h 2242"/>
                <a:gd name="T26" fmla="*/ 881 w 2323"/>
                <a:gd name="T27" fmla="*/ 486 h 2242"/>
                <a:gd name="T28" fmla="*/ 747 w 2323"/>
                <a:gd name="T29" fmla="*/ 847 h 2242"/>
                <a:gd name="T30" fmla="*/ 772 w 2323"/>
                <a:gd name="T31" fmla="*/ 1034 h 2242"/>
                <a:gd name="T32" fmla="*/ 722 w 2323"/>
                <a:gd name="T33" fmla="*/ 1321 h 2242"/>
                <a:gd name="T34" fmla="*/ 772 w 2323"/>
                <a:gd name="T35" fmla="*/ 1278 h 2242"/>
                <a:gd name="T36" fmla="*/ 909 w 2323"/>
                <a:gd name="T37" fmla="*/ 1006 h 2242"/>
                <a:gd name="T38" fmla="*/ 1005 w 2323"/>
                <a:gd name="T39" fmla="*/ 662 h 2242"/>
                <a:gd name="T40" fmla="*/ 1185 w 2323"/>
                <a:gd name="T41" fmla="*/ 636 h 2242"/>
                <a:gd name="T42" fmla="*/ 1186 w 2323"/>
                <a:gd name="T43" fmla="*/ 847 h 2242"/>
                <a:gd name="T44" fmla="*/ 1164 w 2323"/>
                <a:gd name="T45" fmla="*/ 1002 h 2242"/>
                <a:gd name="T46" fmla="*/ 1524 w 2323"/>
                <a:gd name="T47" fmla="*/ 1009 h 2242"/>
                <a:gd name="T48" fmla="*/ 1352 w 2323"/>
                <a:gd name="T49" fmla="*/ 831 h 2242"/>
                <a:gd name="T50" fmla="*/ 1370 w 2323"/>
                <a:gd name="T51" fmla="*/ 52 h 2242"/>
                <a:gd name="T52" fmla="*/ 2321 w 2323"/>
                <a:gd name="T53" fmla="*/ 52 h 2242"/>
                <a:gd name="T54" fmla="*/ 2213 w 2323"/>
                <a:gd name="T55" fmla="*/ 982 h 2242"/>
                <a:gd name="T56" fmla="*/ 1741 w 2323"/>
                <a:gd name="T57" fmla="*/ 1177 h 2242"/>
                <a:gd name="T58" fmla="*/ 1786 w 2323"/>
                <a:gd name="T59" fmla="*/ 1129 h 2242"/>
                <a:gd name="T60" fmla="*/ 2116 w 2323"/>
                <a:gd name="T61" fmla="*/ 1313 h 2242"/>
                <a:gd name="T62" fmla="*/ 2318 w 2323"/>
                <a:gd name="T63" fmla="*/ 1529 h 2242"/>
                <a:gd name="T64" fmla="*/ 1997 w 2323"/>
                <a:gd name="T65" fmla="*/ 2009 h 2242"/>
                <a:gd name="T66" fmla="*/ 2027 w 2323"/>
                <a:gd name="T67" fmla="*/ 1820 h 2242"/>
                <a:gd name="T68" fmla="*/ 1896 w 2323"/>
                <a:gd name="T69" fmla="*/ 1774 h 2242"/>
                <a:gd name="T70" fmla="*/ 1738 w 2323"/>
                <a:gd name="T71" fmla="*/ 1813 h 2242"/>
                <a:gd name="T72" fmla="*/ 1648 w 2323"/>
                <a:gd name="T73" fmla="*/ 1787 h 2242"/>
                <a:gd name="T74" fmla="*/ 1508 w 2323"/>
                <a:gd name="T75" fmla="*/ 1845 h 2242"/>
                <a:gd name="T76" fmla="*/ 1685 w 2323"/>
                <a:gd name="T77" fmla="*/ 1972 h 2242"/>
                <a:gd name="T78" fmla="*/ 1879 w 2323"/>
                <a:gd name="T79" fmla="*/ 1947 h 2242"/>
                <a:gd name="T80" fmla="*/ 1879 w 2323"/>
                <a:gd name="T81" fmla="*/ 1982 h 2242"/>
                <a:gd name="T82" fmla="*/ 1739 w 2323"/>
                <a:gd name="T83" fmla="*/ 2044 h 2242"/>
                <a:gd name="T84" fmla="*/ 1552 w 2323"/>
                <a:gd name="T85" fmla="*/ 2040 h 2242"/>
                <a:gd name="T86" fmla="*/ 1437 w 2323"/>
                <a:gd name="T87" fmla="*/ 2004 h 2242"/>
                <a:gd name="T88" fmla="*/ 1376 w 2323"/>
                <a:gd name="T89" fmla="*/ 1881 h 2242"/>
                <a:gd name="T90" fmla="*/ 1312 w 2323"/>
                <a:gd name="T91" fmla="*/ 1613 h 2242"/>
                <a:gd name="T92" fmla="*/ 1130 w 2323"/>
                <a:gd name="T93" fmla="*/ 1586 h 2242"/>
                <a:gd name="T94" fmla="*/ 971 w 2323"/>
                <a:gd name="T95" fmla="*/ 1635 h 2242"/>
                <a:gd name="T96" fmla="*/ 1027 w 2323"/>
                <a:gd name="T97" fmla="*/ 1703 h 2242"/>
                <a:gd name="T98" fmla="*/ 1266 w 2323"/>
                <a:gd name="T99" fmla="*/ 1664 h 2242"/>
                <a:gd name="T100" fmla="*/ 1231 w 2323"/>
                <a:gd name="T101" fmla="*/ 1700 h 2242"/>
                <a:gd name="T102" fmla="*/ 1218 w 2323"/>
                <a:gd name="T103" fmla="*/ 1931 h 2242"/>
                <a:gd name="T104" fmla="*/ 1137 w 2323"/>
                <a:gd name="T105" fmla="*/ 1784 h 2242"/>
                <a:gd name="T106" fmla="*/ 1137 w 2323"/>
                <a:gd name="T107" fmla="*/ 1972 h 2242"/>
                <a:gd name="T108" fmla="*/ 811 w 2323"/>
                <a:gd name="T109" fmla="*/ 2235 h 2242"/>
                <a:gd name="T110" fmla="*/ 582 w 2323"/>
                <a:gd name="T111" fmla="*/ 2093 h 2242"/>
                <a:gd name="T112" fmla="*/ 157 w 2323"/>
                <a:gd name="T113" fmla="*/ 1813 h 2242"/>
                <a:gd name="T114" fmla="*/ 0 w 2323"/>
                <a:gd name="T115" fmla="*/ 1671 h 2242"/>
                <a:gd name="T116" fmla="*/ 239 w 2323"/>
                <a:gd name="T117" fmla="*/ 1570 h 2242"/>
                <a:gd name="T118" fmla="*/ 355 w 2323"/>
                <a:gd name="T119" fmla="*/ 1264 h 224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323"/>
                <a:gd name="T181" fmla="*/ 0 h 2242"/>
                <a:gd name="T182" fmla="*/ 2323 w 2323"/>
                <a:gd name="T183" fmla="*/ 2242 h 224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323" h="2242">
                  <a:moveTo>
                    <a:pt x="444" y="1243"/>
                  </a:moveTo>
                  <a:lnTo>
                    <a:pt x="442" y="1201"/>
                  </a:lnTo>
                  <a:lnTo>
                    <a:pt x="439" y="1160"/>
                  </a:lnTo>
                  <a:lnTo>
                    <a:pt x="436" y="1118"/>
                  </a:lnTo>
                  <a:lnTo>
                    <a:pt x="433" y="1074"/>
                  </a:lnTo>
                  <a:lnTo>
                    <a:pt x="412" y="1060"/>
                  </a:lnTo>
                  <a:lnTo>
                    <a:pt x="398" y="1041"/>
                  </a:lnTo>
                  <a:lnTo>
                    <a:pt x="389" y="1019"/>
                  </a:lnTo>
                  <a:lnTo>
                    <a:pt x="386" y="993"/>
                  </a:lnTo>
                  <a:lnTo>
                    <a:pt x="384" y="966"/>
                  </a:lnTo>
                  <a:lnTo>
                    <a:pt x="384" y="937"/>
                  </a:lnTo>
                  <a:lnTo>
                    <a:pt x="383" y="909"/>
                  </a:lnTo>
                  <a:lnTo>
                    <a:pt x="381" y="883"/>
                  </a:lnTo>
                  <a:lnTo>
                    <a:pt x="375" y="782"/>
                  </a:lnTo>
                  <a:lnTo>
                    <a:pt x="368" y="777"/>
                  </a:lnTo>
                  <a:lnTo>
                    <a:pt x="359" y="771"/>
                  </a:lnTo>
                  <a:lnTo>
                    <a:pt x="351" y="768"/>
                  </a:lnTo>
                  <a:lnTo>
                    <a:pt x="342" y="764"/>
                  </a:lnTo>
                  <a:lnTo>
                    <a:pt x="333" y="759"/>
                  </a:lnTo>
                  <a:lnTo>
                    <a:pt x="327" y="753"/>
                  </a:lnTo>
                  <a:lnTo>
                    <a:pt x="321" y="746"/>
                  </a:lnTo>
                  <a:lnTo>
                    <a:pt x="318" y="735"/>
                  </a:lnTo>
                  <a:lnTo>
                    <a:pt x="319" y="665"/>
                  </a:lnTo>
                  <a:lnTo>
                    <a:pt x="349" y="502"/>
                  </a:lnTo>
                  <a:lnTo>
                    <a:pt x="354" y="480"/>
                  </a:lnTo>
                  <a:lnTo>
                    <a:pt x="362" y="460"/>
                  </a:lnTo>
                  <a:lnTo>
                    <a:pt x="374" y="443"/>
                  </a:lnTo>
                  <a:lnTo>
                    <a:pt x="388" y="428"/>
                  </a:lnTo>
                  <a:lnTo>
                    <a:pt x="403" y="414"/>
                  </a:lnTo>
                  <a:lnTo>
                    <a:pt x="419" y="399"/>
                  </a:lnTo>
                  <a:lnTo>
                    <a:pt x="433" y="386"/>
                  </a:lnTo>
                  <a:lnTo>
                    <a:pt x="447" y="372"/>
                  </a:lnTo>
                  <a:lnTo>
                    <a:pt x="495" y="329"/>
                  </a:lnTo>
                  <a:lnTo>
                    <a:pt x="494" y="317"/>
                  </a:lnTo>
                  <a:lnTo>
                    <a:pt x="489" y="308"/>
                  </a:lnTo>
                  <a:lnTo>
                    <a:pt x="482" y="300"/>
                  </a:lnTo>
                  <a:lnTo>
                    <a:pt x="474" y="291"/>
                  </a:lnTo>
                  <a:lnTo>
                    <a:pt x="464" y="284"/>
                  </a:lnTo>
                  <a:lnTo>
                    <a:pt x="455" y="275"/>
                  </a:lnTo>
                  <a:lnTo>
                    <a:pt x="445" y="265"/>
                  </a:lnTo>
                  <a:lnTo>
                    <a:pt x="438" y="255"/>
                  </a:lnTo>
                  <a:lnTo>
                    <a:pt x="425" y="232"/>
                  </a:lnTo>
                  <a:lnTo>
                    <a:pt x="419" y="204"/>
                  </a:lnTo>
                  <a:lnTo>
                    <a:pt x="418" y="177"/>
                  </a:lnTo>
                  <a:lnTo>
                    <a:pt x="424" y="149"/>
                  </a:lnTo>
                  <a:lnTo>
                    <a:pt x="418" y="129"/>
                  </a:lnTo>
                  <a:lnTo>
                    <a:pt x="419" y="109"/>
                  </a:lnTo>
                  <a:lnTo>
                    <a:pt x="425" y="89"/>
                  </a:lnTo>
                  <a:lnTo>
                    <a:pt x="433" y="70"/>
                  </a:lnTo>
                  <a:lnTo>
                    <a:pt x="440" y="63"/>
                  </a:lnTo>
                  <a:lnTo>
                    <a:pt x="447" y="58"/>
                  </a:lnTo>
                  <a:lnTo>
                    <a:pt x="455" y="54"/>
                  </a:lnTo>
                  <a:lnTo>
                    <a:pt x="463" y="51"/>
                  </a:lnTo>
                  <a:lnTo>
                    <a:pt x="471" y="47"/>
                  </a:lnTo>
                  <a:lnTo>
                    <a:pt x="478" y="42"/>
                  </a:lnTo>
                  <a:lnTo>
                    <a:pt x="484" y="35"/>
                  </a:lnTo>
                  <a:lnTo>
                    <a:pt x="490" y="25"/>
                  </a:lnTo>
                  <a:lnTo>
                    <a:pt x="499" y="18"/>
                  </a:lnTo>
                  <a:lnTo>
                    <a:pt x="506" y="12"/>
                  </a:lnTo>
                  <a:lnTo>
                    <a:pt x="514" y="8"/>
                  </a:lnTo>
                  <a:lnTo>
                    <a:pt x="521" y="5"/>
                  </a:lnTo>
                  <a:lnTo>
                    <a:pt x="528" y="2"/>
                  </a:lnTo>
                  <a:lnTo>
                    <a:pt x="535" y="0"/>
                  </a:lnTo>
                  <a:lnTo>
                    <a:pt x="543" y="0"/>
                  </a:lnTo>
                  <a:lnTo>
                    <a:pt x="550" y="0"/>
                  </a:lnTo>
                  <a:lnTo>
                    <a:pt x="560" y="2"/>
                  </a:lnTo>
                  <a:lnTo>
                    <a:pt x="571" y="3"/>
                  </a:lnTo>
                  <a:lnTo>
                    <a:pt x="582" y="6"/>
                  </a:lnTo>
                  <a:lnTo>
                    <a:pt x="593" y="9"/>
                  </a:lnTo>
                  <a:lnTo>
                    <a:pt x="603" y="11"/>
                  </a:lnTo>
                  <a:lnTo>
                    <a:pt x="614" y="13"/>
                  </a:lnTo>
                  <a:lnTo>
                    <a:pt x="625" y="13"/>
                  </a:lnTo>
                  <a:lnTo>
                    <a:pt x="635" y="13"/>
                  </a:lnTo>
                  <a:lnTo>
                    <a:pt x="645" y="16"/>
                  </a:lnTo>
                  <a:lnTo>
                    <a:pt x="653" y="22"/>
                  </a:lnTo>
                  <a:lnTo>
                    <a:pt x="660" y="31"/>
                  </a:lnTo>
                  <a:lnTo>
                    <a:pt x="667" y="39"/>
                  </a:lnTo>
                  <a:lnTo>
                    <a:pt x="673" y="50"/>
                  </a:lnTo>
                  <a:lnTo>
                    <a:pt x="678" y="60"/>
                  </a:lnTo>
                  <a:lnTo>
                    <a:pt x="683" y="71"/>
                  </a:lnTo>
                  <a:lnTo>
                    <a:pt x="686" y="81"/>
                  </a:lnTo>
                  <a:lnTo>
                    <a:pt x="684" y="90"/>
                  </a:lnTo>
                  <a:lnTo>
                    <a:pt x="683" y="100"/>
                  </a:lnTo>
                  <a:lnTo>
                    <a:pt x="683" y="110"/>
                  </a:lnTo>
                  <a:lnTo>
                    <a:pt x="682" y="120"/>
                  </a:lnTo>
                  <a:lnTo>
                    <a:pt x="679" y="131"/>
                  </a:lnTo>
                  <a:lnTo>
                    <a:pt x="675" y="139"/>
                  </a:lnTo>
                  <a:lnTo>
                    <a:pt x="666" y="146"/>
                  </a:lnTo>
                  <a:lnTo>
                    <a:pt x="653" y="152"/>
                  </a:lnTo>
                  <a:lnTo>
                    <a:pt x="663" y="181"/>
                  </a:lnTo>
                  <a:lnTo>
                    <a:pt x="664" y="216"/>
                  </a:lnTo>
                  <a:lnTo>
                    <a:pt x="659" y="250"/>
                  </a:lnTo>
                  <a:lnTo>
                    <a:pt x="652" y="284"/>
                  </a:lnTo>
                  <a:lnTo>
                    <a:pt x="657" y="285"/>
                  </a:lnTo>
                  <a:lnTo>
                    <a:pt x="663" y="288"/>
                  </a:lnTo>
                  <a:lnTo>
                    <a:pt x="667" y="291"/>
                  </a:lnTo>
                  <a:lnTo>
                    <a:pt x="673" y="292"/>
                  </a:lnTo>
                  <a:lnTo>
                    <a:pt x="678" y="297"/>
                  </a:lnTo>
                  <a:lnTo>
                    <a:pt x="683" y="300"/>
                  </a:lnTo>
                  <a:lnTo>
                    <a:pt x="688" y="302"/>
                  </a:lnTo>
                  <a:lnTo>
                    <a:pt x="692" y="307"/>
                  </a:lnTo>
                  <a:lnTo>
                    <a:pt x="816" y="327"/>
                  </a:lnTo>
                  <a:lnTo>
                    <a:pt x="822" y="326"/>
                  </a:lnTo>
                  <a:lnTo>
                    <a:pt x="827" y="324"/>
                  </a:lnTo>
                  <a:lnTo>
                    <a:pt x="833" y="321"/>
                  </a:lnTo>
                  <a:lnTo>
                    <a:pt x="837" y="318"/>
                  </a:lnTo>
                  <a:lnTo>
                    <a:pt x="843" y="317"/>
                  </a:lnTo>
                  <a:lnTo>
                    <a:pt x="848" y="314"/>
                  </a:lnTo>
                  <a:lnTo>
                    <a:pt x="854" y="313"/>
                  </a:lnTo>
                  <a:lnTo>
                    <a:pt x="859" y="311"/>
                  </a:lnTo>
                  <a:lnTo>
                    <a:pt x="981" y="318"/>
                  </a:lnTo>
                  <a:lnTo>
                    <a:pt x="994" y="320"/>
                  </a:lnTo>
                  <a:lnTo>
                    <a:pt x="1008" y="321"/>
                  </a:lnTo>
                  <a:lnTo>
                    <a:pt x="1021" y="321"/>
                  </a:lnTo>
                  <a:lnTo>
                    <a:pt x="1035" y="321"/>
                  </a:lnTo>
                  <a:lnTo>
                    <a:pt x="1048" y="320"/>
                  </a:lnTo>
                  <a:lnTo>
                    <a:pt x="1061" y="317"/>
                  </a:lnTo>
                  <a:lnTo>
                    <a:pt x="1072" y="310"/>
                  </a:lnTo>
                  <a:lnTo>
                    <a:pt x="1082" y="300"/>
                  </a:lnTo>
                  <a:lnTo>
                    <a:pt x="1098" y="300"/>
                  </a:lnTo>
                  <a:lnTo>
                    <a:pt x="1113" y="302"/>
                  </a:lnTo>
                  <a:lnTo>
                    <a:pt x="1129" y="305"/>
                  </a:lnTo>
                  <a:lnTo>
                    <a:pt x="1144" y="308"/>
                  </a:lnTo>
                  <a:lnTo>
                    <a:pt x="1160" y="313"/>
                  </a:lnTo>
                  <a:lnTo>
                    <a:pt x="1175" y="314"/>
                  </a:lnTo>
                  <a:lnTo>
                    <a:pt x="1192" y="316"/>
                  </a:lnTo>
                  <a:lnTo>
                    <a:pt x="1208" y="316"/>
                  </a:lnTo>
                  <a:lnTo>
                    <a:pt x="1210" y="321"/>
                  </a:lnTo>
                  <a:lnTo>
                    <a:pt x="1211" y="327"/>
                  </a:lnTo>
                  <a:lnTo>
                    <a:pt x="1210" y="333"/>
                  </a:lnTo>
                  <a:lnTo>
                    <a:pt x="1208" y="339"/>
                  </a:lnTo>
                  <a:lnTo>
                    <a:pt x="1203" y="346"/>
                  </a:lnTo>
                  <a:lnTo>
                    <a:pt x="1195" y="350"/>
                  </a:lnTo>
                  <a:lnTo>
                    <a:pt x="1188" y="356"/>
                  </a:lnTo>
                  <a:lnTo>
                    <a:pt x="1181" y="359"/>
                  </a:lnTo>
                  <a:lnTo>
                    <a:pt x="1186" y="369"/>
                  </a:lnTo>
                  <a:lnTo>
                    <a:pt x="1188" y="379"/>
                  </a:lnTo>
                  <a:lnTo>
                    <a:pt x="1187" y="391"/>
                  </a:lnTo>
                  <a:lnTo>
                    <a:pt x="1185" y="401"/>
                  </a:lnTo>
                  <a:lnTo>
                    <a:pt x="1181" y="411"/>
                  </a:lnTo>
                  <a:lnTo>
                    <a:pt x="1175" y="420"/>
                  </a:lnTo>
                  <a:lnTo>
                    <a:pt x="1168" y="427"/>
                  </a:lnTo>
                  <a:lnTo>
                    <a:pt x="1161" y="433"/>
                  </a:lnTo>
                  <a:lnTo>
                    <a:pt x="1155" y="434"/>
                  </a:lnTo>
                  <a:lnTo>
                    <a:pt x="1148" y="435"/>
                  </a:lnTo>
                  <a:lnTo>
                    <a:pt x="1141" y="437"/>
                  </a:lnTo>
                  <a:lnTo>
                    <a:pt x="1134" y="437"/>
                  </a:lnTo>
                  <a:lnTo>
                    <a:pt x="1126" y="437"/>
                  </a:lnTo>
                  <a:lnTo>
                    <a:pt x="1119" y="437"/>
                  </a:lnTo>
                  <a:lnTo>
                    <a:pt x="1112" y="434"/>
                  </a:lnTo>
                  <a:lnTo>
                    <a:pt x="1106" y="431"/>
                  </a:lnTo>
                  <a:lnTo>
                    <a:pt x="1097" y="434"/>
                  </a:lnTo>
                  <a:lnTo>
                    <a:pt x="1086" y="437"/>
                  </a:lnTo>
                  <a:lnTo>
                    <a:pt x="1076" y="441"/>
                  </a:lnTo>
                  <a:lnTo>
                    <a:pt x="1066" y="444"/>
                  </a:lnTo>
                  <a:lnTo>
                    <a:pt x="1056" y="447"/>
                  </a:lnTo>
                  <a:lnTo>
                    <a:pt x="1046" y="448"/>
                  </a:lnTo>
                  <a:lnTo>
                    <a:pt x="1036" y="447"/>
                  </a:lnTo>
                  <a:lnTo>
                    <a:pt x="1025" y="446"/>
                  </a:lnTo>
                  <a:lnTo>
                    <a:pt x="1023" y="446"/>
                  </a:lnTo>
                  <a:lnTo>
                    <a:pt x="1016" y="448"/>
                  </a:lnTo>
                  <a:lnTo>
                    <a:pt x="1004" y="450"/>
                  </a:lnTo>
                  <a:lnTo>
                    <a:pt x="988" y="454"/>
                  </a:lnTo>
                  <a:lnTo>
                    <a:pt x="971" y="459"/>
                  </a:lnTo>
                  <a:lnTo>
                    <a:pt x="949" y="464"/>
                  </a:lnTo>
                  <a:lnTo>
                    <a:pt x="928" y="470"/>
                  </a:lnTo>
                  <a:lnTo>
                    <a:pt x="904" y="477"/>
                  </a:lnTo>
                  <a:lnTo>
                    <a:pt x="881" y="486"/>
                  </a:lnTo>
                  <a:lnTo>
                    <a:pt x="858" y="493"/>
                  </a:lnTo>
                  <a:lnTo>
                    <a:pt x="835" y="502"/>
                  </a:lnTo>
                  <a:lnTo>
                    <a:pt x="814" y="512"/>
                  </a:lnTo>
                  <a:lnTo>
                    <a:pt x="796" y="521"/>
                  </a:lnTo>
                  <a:lnTo>
                    <a:pt x="779" y="531"/>
                  </a:lnTo>
                  <a:lnTo>
                    <a:pt x="766" y="541"/>
                  </a:lnTo>
                  <a:lnTo>
                    <a:pt x="758" y="551"/>
                  </a:lnTo>
                  <a:lnTo>
                    <a:pt x="755" y="579"/>
                  </a:lnTo>
                  <a:lnTo>
                    <a:pt x="753" y="607"/>
                  </a:lnTo>
                  <a:lnTo>
                    <a:pt x="751" y="635"/>
                  </a:lnTo>
                  <a:lnTo>
                    <a:pt x="746" y="661"/>
                  </a:lnTo>
                  <a:lnTo>
                    <a:pt x="747" y="847"/>
                  </a:lnTo>
                  <a:lnTo>
                    <a:pt x="749" y="869"/>
                  </a:lnTo>
                  <a:lnTo>
                    <a:pt x="753" y="889"/>
                  </a:lnTo>
                  <a:lnTo>
                    <a:pt x="758" y="911"/>
                  </a:lnTo>
                  <a:lnTo>
                    <a:pt x="763" y="930"/>
                  </a:lnTo>
                  <a:lnTo>
                    <a:pt x="767" y="950"/>
                  </a:lnTo>
                  <a:lnTo>
                    <a:pt x="773" y="970"/>
                  </a:lnTo>
                  <a:lnTo>
                    <a:pt x="778" y="989"/>
                  </a:lnTo>
                  <a:lnTo>
                    <a:pt x="784" y="1009"/>
                  </a:lnTo>
                  <a:lnTo>
                    <a:pt x="784" y="1018"/>
                  </a:lnTo>
                  <a:lnTo>
                    <a:pt x="782" y="1025"/>
                  </a:lnTo>
                  <a:lnTo>
                    <a:pt x="777" y="1029"/>
                  </a:lnTo>
                  <a:lnTo>
                    <a:pt x="772" y="1034"/>
                  </a:lnTo>
                  <a:lnTo>
                    <a:pt x="766" y="1037"/>
                  </a:lnTo>
                  <a:lnTo>
                    <a:pt x="760" y="1040"/>
                  </a:lnTo>
                  <a:lnTo>
                    <a:pt x="755" y="1044"/>
                  </a:lnTo>
                  <a:lnTo>
                    <a:pt x="751" y="1050"/>
                  </a:lnTo>
                  <a:lnTo>
                    <a:pt x="747" y="1103"/>
                  </a:lnTo>
                  <a:lnTo>
                    <a:pt x="730" y="1252"/>
                  </a:lnTo>
                  <a:lnTo>
                    <a:pt x="727" y="1268"/>
                  </a:lnTo>
                  <a:lnTo>
                    <a:pt x="722" y="1284"/>
                  </a:lnTo>
                  <a:lnTo>
                    <a:pt x="717" y="1300"/>
                  </a:lnTo>
                  <a:lnTo>
                    <a:pt x="711" y="1314"/>
                  </a:lnTo>
                  <a:lnTo>
                    <a:pt x="716" y="1317"/>
                  </a:lnTo>
                  <a:lnTo>
                    <a:pt x="722" y="1321"/>
                  </a:lnTo>
                  <a:lnTo>
                    <a:pt x="728" y="1323"/>
                  </a:lnTo>
                  <a:lnTo>
                    <a:pt x="734" y="1326"/>
                  </a:lnTo>
                  <a:lnTo>
                    <a:pt x="740" y="1329"/>
                  </a:lnTo>
                  <a:lnTo>
                    <a:pt x="746" y="1330"/>
                  </a:lnTo>
                  <a:lnTo>
                    <a:pt x="752" y="1333"/>
                  </a:lnTo>
                  <a:lnTo>
                    <a:pt x="758" y="1334"/>
                  </a:lnTo>
                  <a:lnTo>
                    <a:pt x="761" y="1327"/>
                  </a:lnTo>
                  <a:lnTo>
                    <a:pt x="761" y="1318"/>
                  </a:lnTo>
                  <a:lnTo>
                    <a:pt x="761" y="1310"/>
                  </a:lnTo>
                  <a:lnTo>
                    <a:pt x="764" y="1301"/>
                  </a:lnTo>
                  <a:lnTo>
                    <a:pt x="767" y="1290"/>
                  </a:lnTo>
                  <a:lnTo>
                    <a:pt x="772" y="1278"/>
                  </a:lnTo>
                  <a:lnTo>
                    <a:pt x="777" y="1266"/>
                  </a:lnTo>
                  <a:lnTo>
                    <a:pt x="784" y="1255"/>
                  </a:lnTo>
                  <a:lnTo>
                    <a:pt x="791" y="1245"/>
                  </a:lnTo>
                  <a:lnTo>
                    <a:pt x="799" y="1236"/>
                  </a:lnTo>
                  <a:lnTo>
                    <a:pt x="808" y="1229"/>
                  </a:lnTo>
                  <a:lnTo>
                    <a:pt x="818" y="1225"/>
                  </a:lnTo>
                  <a:lnTo>
                    <a:pt x="823" y="1184"/>
                  </a:lnTo>
                  <a:lnTo>
                    <a:pt x="833" y="1144"/>
                  </a:lnTo>
                  <a:lnTo>
                    <a:pt x="846" y="1106"/>
                  </a:lnTo>
                  <a:lnTo>
                    <a:pt x="864" y="1070"/>
                  </a:lnTo>
                  <a:lnTo>
                    <a:pt x="884" y="1037"/>
                  </a:lnTo>
                  <a:lnTo>
                    <a:pt x="909" y="1006"/>
                  </a:lnTo>
                  <a:lnTo>
                    <a:pt x="936" y="980"/>
                  </a:lnTo>
                  <a:lnTo>
                    <a:pt x="966" y="959"/>
                  </a:lnTo>
                  <a:lnTo>
                    <a:pt x="983" y="927"/>
                  </a:lnTo>
                  <a:lnTo>
                    <a:pt x="986" y="894"/>
                  </a:lnTo>
                  <a:lnTo>
                    <a:pt x="981" y="862"/>
                  </a:lnTo>
                  <a:lnTo>
                    <a:pt x="971" y="830"/>
                  </a:lnTo>
                  <a:lnTo>
                    <a:pt x="960" y="797"/>
                  </a:lnTo>
                  <a:lnTo>
                    <a:pt x="953" y="764"/>
                  </a:lnTo>
                  <a:lnTo>
                    <a:pt x="955" y="730"/>
                  </a:lnTo>
                  <a:lnTo>
                    <a:pt x="971" y="697"/>
                  </a:lnTo>
                  <a:lnTo>
                    <a:pt x="986" y="675"/>
                  </a:lnTo>
                  <a:lnTo>
                    <a:pt x="1005" y="662"/>
                  </a:lnTo>
                  <a:lnTo>
                    <a:pt x="1025" y="654"/>
                  </a:lnTo>
                  <a:lnTo>
                    <a:pt x="1047" y="649"/>
                  </a:lnTo>
                  <a:lnTo>
                    <a:pt x="1068" y="645"/>
                  </a:lnTo>
                  <a:lnTo>
                    <a:pt x="1090" y="639"/>
                  </a:lnTo>
                  <a:lnTo>
                    <a:pt x="1110" y="631"/>
                  </a:lnTo>
                  <a:lnTo>
                    <a:pt x="1129" y="616"/>
                  </a:lnTo>
                  <a:lnTo>
                    <a:pt x="1140" y="615"/>
                  </a:lnTo>
                  <a:lnTo>
                    <a:pt x="1150" y="615"/>
                  </a:lnTo>
                  <a:lnTo>
                    <a:pt x="1160" y="618"/>
                  </a:lnTo>
                  <a:lnTo>
                    <a:pt x="1169" y="622"/>
                  </a:lnTo>
                  <a:lnTo>
                    <a:pt x="1178" y="629"/>
                  </a:lnTo>
                  <a:lnTo>
                    <a:pt x="1185" y="636"/>
                  </a:lnTo>
                  <a:lnTo>
                    <a:pt x="1192" y="645"/>
                  </a:lnTo>
                  <a:lnTo>
                    <a:pt x="1198" y="655"/>
                  </a:lnTo>
                  <a:lnTo>
                    <a:pt x="1199" y="675"/>
                  </a:lnTo>
                  <a:lnTo>
                    <a:pt x="1194" y="693"/>
                  </a:lnTo>
                  <a:lnTo>
                    <a:pt x="1187" y="709"/>
                  </a:lnTo>
                  <a:lnTo>
                    <a:pt x="1179" y="725"/>
                  </a:lnTo>
                  <a:lnTo>
                    <a:pt x="1179" y="746"/>
                  </a:lnTo>
                  <a:lnTo>
                    <a:pt x="1179" y="766"/>
                  </a:lnTo>
                  <a:lnTo>
                    <a:pt x="1181" y="787"/>
                  </a:lnTo>
                  <a:lnTo>
                    <a:pt x="1188" y="805"/>
                  </a:lnTo>
                  <a:lnTo>
                    <a:pt x="1188" y="826"/>
                  </a:lnTo>
                  <a:lnTo>
                    <a:pt x="1186" y="847"/>
                  </a:lnTo>
                  <a:lnTo>
                    <a:pt x="1181" y="866"/>
                  </a:lnTo>
                  <a:lnTo>
                    <a:pt x="1175" y="885"/>
                  </a:lnTo>
                  <a:lnTo>
                    <a:pt x="1167" y="902"/>
                  </a:lnTo>
                  <a:lnTo>
                    <a:pt x="1157" y="918"/>
                  </a:lnTo>
                  <a:lnTo>
                    <a:pt x="1144" y="931"/>
                  </a:lnTo>
                  <a:lnTo>
                    <a:pt x="1130" y="943"/>
                  </a:lnTo>
                  <a:lnTo>
                    <a:pt x="1130" y="950"/>
                  </a:lnTo>
                  <a:lnTo>
                    <a:pt x="1130" y="956"/>
                  </a:lnTo>
                  <a:lnTo>
                    <a:pt x="1129" y="963"/>
                  </a:lnTo>
                  <a:lnTo>
                    <a:pt x="1129" y="970"/>
                  </a:lnTo>
                  <a:lnTo>
                    <a:pt x="1147" y="985"/>
                  </a:lnTo>
                  <a:lnTo>
                    <a:pt x="1164" y="1002"/>
                  </a:lnTo>
                  <a:lnTo>
                    <a:pt x="1181" y="1021"/>
                  </a:lnTo>
                  <a:lnTo>
                    <a:pt x="1195" y="1042"/>
                  </a:lnTo>
                  <a:lnTo>
                    <a:pt x="1208" y="1064"/>
                  </a:lnTo>
                  <a:lnTo>
                    <a:pt x="1219" y="1089"/>
                  </a:lnTo>
                  <a:lnTo>
                    <a:pt x="1229" y="1113"/>
                  </a:lnTo>
                  <a:lnTo>
                    <a:pt x="1235" y="1138"/>
                  </a:lnTo>
                  <a:lnTo>
                    <a:pt x="1291" y="970"/>
                  </a:lnTo>
                  <a:lnTo>
                    <a:pt x="1513" y="1051"/>
                  </a:lnTo>
                  <a:lnTo>
                    <a:pt x="1518" y="1041"/>
                  </a:lnTo>
                  <a:lnTo>
                    <a:pt x="1520" y="1031"/>
                  </a:lnTo>
                  <a:lnTo>
                    <a:pt x="1521" y="1021"/>
                  </a:lnTo>
                  <a:lnTo>
                    <a:pt x="1524" y="1009"/>
                  </a:lnTo>
                  <a:lnTo>
                    <a:pt x="1513" y="1003"/>
                  </a:lnTo>
                  <a:lnTo>
                    <a:pt x="1491" y="995"/>
                  </a:lnTo>
                  <a:lnTo>
                    <a:pt x="1463" y="982"/>
                  </a:lnTo>
                  <a:lnTo>
                    <a:pt x="1430" y="969"/>
                  </a:lnTo>
                  <a:lnTo>
                    <a:pt x="1398" y="954"/>
                  </a:lnTo>
                  <a:lnTo>
                    <a:pt x="1370" y="944"/>
                  </a:lnTo>
                  <a:lnTo>
                    <a:pt x="1350" y="936"/>
                  </a:lnTo>
                  <a:lnTo>
                    <a:pt x="1343" y="933"/>
                  </a:lnTo>
                  <a:lnTo>
                    <a:pt x="1344" y="921"/>
                  </a:lnTo>
                  <a:lnTo>
                    <a:pt x="1346" y="895"/>
                  </a:lnTo>
                  <a:lnTo>
                    <a:pt x="1349" y="862"/>
                  </a:lnTo>
                  <a:lnTo>
                    <a:pt x="1352" y="831"/>
                  </a:lnTo>
                  <a:lnTo>
                    <a:pt x="1387" y="534"/>
                  </a:lnTo>
                  <a:lnTo>
                    <a:pt x="1399" y="252"/>
                  </a:lnTo>
                  <a:lnTo>
                    <a:pt x="1399" y="222"/>
                  </a:lnTo>
                  <a:lnTo>
                    <a:pt x="1400" y="194"/>
                  </a:lnTo>
                  <a:lnTo>
                    <a:pt x="1401" y="171"/>
                  </a:lnTo>
                  <a:lnTo>
                    <a:pt x="1401" y="149"/>
                  </a:lnTo>
                  <a:lnTo>
                    <a:pt x="1399" y="131"/>
                  </a:lnTo>
                  <a:lnTo>
                    <a:pt x="1394" y="112"/>
                  </a:lnTo>
                  <a:lnTo>
                    <a:pt x="1386" y="94"/>
                  </a:lnTo>
                  <a:lnTo>
                    <a:pt x="1374" y="77"/>
                  </a:lnTo>
                  <a:lnTo>
                    <a:pt x="1371" y="67"/>
                  </a:lnTo>
                  <a:lnTo>
                    <a:pt x="1370" y="52"/>
                  </a:lnTo>
                  <a:lnTo>
                    <a:pt x="1373" y="39"/>
                  </a:lnTo>
                  <a:lnTo>
                    <a:pt x="1381" y="29"/>
                  </a:lnTo>
                  <a:lnTo>
                    <a:pt x="1440" y="31"/>
                  </a:lnTo>
                  <a:lnTo>
                    <a:pt x="1723" y="51"/>
                  </a:lnTo>
                  <a:lnTo>
                    <a:pt x="2034" y="50"/>
                  </a:lnTo>
                  <a:lnTo>
                    <a:pt x="2206" y="34"/>
                  </a:lnTo>
                  <a:lnTo>
                    <a:pt x="2299" y="16"/>
                  </a:lnTo>
                  <a:lnTo>
                    <a:pt x="2307" y="19"/>
                  </a:lnTo>
                  <a:lnTo>
                    <a:pt x="2313" y="25"/>
                  </a:lnTo>
                  <a:lnTo>
                    <a:pt x="2319" y="32"/>
                  </a:lnTo>
                  <a:lnTo>
                    <a:pt x="2323" y="41"/>
                  </a:lnTo>
                  <a:lnTo>
                    <a:pt x="2321" y="52"/>
                  </a:lnTo>
                  <a:lnTo>
                    <a:pt x="2318" y="61"/>
                  </a:lnTo>
                  <a:lnTo>
                    <a:pt x="2311" y="70"/>
                  </a:lnTo>
                  <a:lnTo>
                    <a:pt x="2304" y="77"/>
                  </a:lnTo>
                  <a:lnTo>
                    <a:pt x="2298" y="78"/>
                  </a:lnTo>
                  <a:lnTo>
                    <a:pt x="2292" y="80"/>
                  </a:lnTo>
                  <a:lnTo>
                    <a:pt x="2286" y="83"/>
                  </a:lnTo>
                  <a:lnTo>
                    <a:pt x="2283" y="91"/>
                  </a:lnTo>
                  <a:lnTo>
                    <a:pt x="2257" y="252"/>
                  </a:lnTo>
                  <a:lnTo>
                    <a:pt x="2230" y="495"/>
                  </a:lnTo>
                  <a:lnTo>
                    <a:pt x="2213" y="804"/>
                  </a:lnTo>
                  <a:lnTo>
                    <a:pt x="2213" y="859"/>
                  </a:lnTo>
                  <a:lnTo>
                    <a:pt x="2213" y="982"/>
                  </a:lnTo>
                  <a:lnTo>
                    <a:pt x="2213" y="1105"/>
                  </a:lnTo>
                  <a:lnTo>
                    <a:pt x="2210" y="1162"/>
                  </a:lnTo>
                  <a:lnTo>
                    <a:pt x="1759" y="1081"/>
                  </a:lnTo>
                  <a:lnTo>
                    <a:pt x="1748" y="1089"/>
                  </a:lnTo>
                  <a:lnTo>
                    <a:pt x="1742" y="1096"/>
                  </a:lnTo>
                  <a:lnTo>
                    <a:pt x="1741" y="1106"/>
                  </a:lnTo>
                  <a:lnTo>
                    <a:pt x="1741" y="1116"/>
                  </a:lnTo>
                  <a:lnTo>
                    <a:pt x="1742" y="1128"/>
                  </a:lnTo>
                  <a:lnTo>
                    <a:pt x="1745" y="1139"/>
                  </a:lnTo>
                  <a:lnTo>
                    <a:pt x="1745" y="1149"/>
                  </a:lnTo>
                  <a:lnTo>
                    <a:pt x="1744" y="1161"/>
                  </a:lnTo>
                  <a:lnTo>
                    <a:pt x="1741" y="1177"/>
                  </a:lnTo>
                  <a:lnTo>
                    <a:pt x="1738" y="1193"/>
                  </a:lnTo>
                  <a:lnTo>
                    <a:pt x="1733" y="1207"/>
                  </a:lnTo>
                  <a:lnTo>
                    <a:pt x="1727" y="1222"/>
                  </a:lnTo>
                  <a:lnTo>
                    <a:pt x="1720" y="1235"/>
                  </a:lnTo>
                  <a:lnTo>
                    <a:pt x="1711" y="1246"/>
                  </a:lnTo>
                  <a:lnTo>
                    <a:pt x="1701" y="1256"/>
                  </a:lnTo>
                  <a:lnTo>
                    <a:pt x="1689" y="1264"/>
                  </a:lnTo>
                  <a:lnTo>
                    <a:pt x="1695" y="1274"/>
                  </a:lnTo>
                  <a:lnTo>
                    <a:pt x="1703" y="1282"/>
                  </a:lnTo>
                  <a:lnTo>
                    <a:pt x="1713" y="1291"/>
                  </a:lnTo>
                  <a:lnTo>
                    <a:pt x="1721" y="1300"/>
                  </a:lnTo>
                  <a:lnTo>
                    <a:pt x="1786" y="1129"/>
                  </a:lnTo>
                  <a:lnTo>
                    <a:pt x="2047" y="1233"/>
                  </a:lnTo>
                  <a:lnTo>
                    <a:pt x="2055" y="1239"/>
                  </a:lnTo>
                  <a:lnTo>
                    <a:pt x="2062" y="1245"/>
                  </a:lnTo>
                  <a:lnTo>
                    <a:pt x="2071" y="1251"/>
                  </a:lnTo>
                  <a:lnTo>
                    <a:pt x="2080" y="1256"/>
                  </a:lnTo>
                  <a:lnTo>
                    <a:pt x="2088" y="1262"/>
                  </a:lnTo>
                  <a:lnTo>
                    <a:pt x="2097" y="1268"/>
                  </a:lnTo>
                  <a:lnTo>
                    <a:pt x="2105" y="1275"/>
                  </a:lnTo>
                  <a:lnTo>
                    <a:pt x="2113" y="1281"/>
                  </a:lnTo>
                  <a:lnTo>
                    <a:pt x="2117" y="1291"/>
                  </a:lnTo>
                  <a:lnTo>
                    <a:pt x="2116" y="1303"/>
                  </a:lnTo>
                  <a:lnTo>
                    <a:pt x="2116" y="1313"/>
                  </a:lnTo>
                  <a:lnTo>
                    <a:pt x="2124" y="1320"/>
                  </a:lnTo>
                  <a:lnTo>
                    <a:pt x="2132" y="1323"/>
                  </a:lnTo>
                  <a:lnTo>
                    <a:pt x="2142" y="1327"/>
                  </a:lnTo>
                  <a:lnTo>
                    <a:pt x="2150" y="1333"/>
                  </a:lnTo>
                  <a:lnTo>
                    <a:pt x="2156" y="1343"/>
                  </a:lnTo>
                  <a:lnTo>
                    <a:pt x="2154" y="1363"/>
                  </a:lnTo>
                  <a:lnTo>
                    <a:pt x="2150" y="1381"/>
                  </a:lnTo>
                  <a:lnTo>
                    <a:pt x="2144" y="1399"/>
                  </a:lnTo>
                  <a:lnTo>
                    <a:pt x="2137" y="1415"/>
                  </a:lnTo>
                  <a:lnTo>
                    <a:pt x="2312" y="1493"/>
                  </a:lnTo>
                  <a:lnTo>
                    <a:pt x="2317" y="1512"/>
                  </a:lnTo>
                  <a:lnTo>
                    <a:pt x="2318" y="1529"/>
                  </a:lnTo>
                  <a:lnTo>
                    <a:pt x="2317" y="1543"/>
                  </a:lnTo>
                  <a:lnTo>
                    <a:pt x="2312" y="1551"/>
                  </a:lnTo>
                  <a:lnTo>
                    <a:pt x="2052" y="1791"/>
                  </a:lnTo>
                  <a:lnTo>
                    <a:pt x="2056" y="1820"/>
                  </a:lnTo>
                  <a:lnTo>
                    <a:pt x="2057" y="1847"/>
                  </a:lnTo>
                  <a:lnTo>
                    <a:pt x="2054" y="1875"/>
                  </a:lnTo>
                  <a:lnTo>
                    <a:pt x="2049" y="1902"/>
                  </a:lnTo>
                  <a:lnTo>
                    <a:pt x="2041" y="1928"/>
                  </a:lnTo>
                  <a:lnTo>
                    <a:pt x="2030" y="1953"/>
                  </a:lnTo>
                  <a:lnTo>
                    <a:pt x="2018" y="1979"/>
                  </a:lnTo>
                  <a:lnTo>
                    <a:pt x="2006" y="2002"/>
                  </a:lnTo>
                  <a:lnTo>
                    <a:pt x="1997" y="2009"/>
                  </a:lnTo>
                  <a:lnTo>
                    <a:pt x="1985" y="2015"/>
                  </a:lnTo>
                  <a:lnTo>
                    <a:pt x="1975" y="2018"/>
                  </a:lnTo>
                  <a:lnTo>
                    <a:pt x="1972" y="2019"/>
                  </a:lnTo>
                  <a:lnTo>
                    <a:pt x="1986" y="1996"/>
                  </a:lnTo>
                  <a:lnTo>
                    <a:pt x="1999" y="1972"/>
                  </a:lnTo>
                  <a:lnTo>
                    <a:pt x="2011" y="1947"/>
                  </a:lnTo>
                  <a:lnTo>
                    <a:pt x="2021" y="1921"/>
                  </a:lnTo>
                  <a:lnTo>
                    <a:pt x="2028" y="1895"/>
                  </a:lnTo>
                  <a:lnTo>
                    <a:pt x="2032" y="1868"/>
                  </a:lnTo>
                  <a:lnTo>
                    <a:pt x="2035" y="1839"/>
                  </a:lnTo>
                  <a:lnTo>
                    <a:pt x="2034" y="1810"/>
                  </a:lnTo>
                  <a:lnTo>
                    <a:pt x="2027" y="1820"/>
                  </a:lnTo>
                  <a:lnTo>
                    <a:pt x="2018" y="1826"/>
                  </a:lnTo>
                  <a:lnTo>
                    <a:pt x="2011" y="1827"/>
                  </a:lnTo>
                  <a:lnTo>
                    <a:pt x="2003" y="1826"/>
                  </a:lnTo>
                  <a:lnTo>
                    <a:pt x="1993" y="1821"/>
                  </a:lnTo>
                  <a:lnTo>
                    <a:pt x="1984" y="1817"/>
                  </a:lnTo>
                  <a:lnTo>
                    <a:pt x="1974" y="1811"/>
                  </a:lnTo>
                  <a:lnTo>
                    <a:pt x="1964" y="1807"/>
                  </a:lnTo>
                  <a:lnTo>
                    <a:pt x="1950" y="1800"/>
                  </a:lnTo>
                  <a:lnTo>
                    <a:pt x="1936" y="1793"/>
                  </a:lnTo>
                  <a:lnTo>
                    <a:pt x="1923" y="1787"/>
                  </a:lnTo>
                  <a:lnTo>
                    <a:pt x="1909" y="1780"/>
                  </a:lnTo>
                  <a:lnTo>
                    <a:pt x="1896" y="1774"/>
                  </a:lnTo>
                  <a:lnTo>
                    <a:pt x="1881" y="1768"/>
                  </a:lnTo>
                  <a:lnTo>
                    <a:pt x="1868" y="1761"/>
                  </a:lnTo>
                  <a:lnTo>
                    <a:pt x="1854" y="1755"/>
                  </a:lnTo>
                  <a:lnTo>
                    <a:pt x="1845" y="1769"/>
                  </a:lnTo>
                  <a:lnTo>
                    <a:pt x="1833" y="1782"/>
                  </a:lnTo>
                  <a:lnTo>
                    <a:pt x="1821" y="1794"/>
                  </a:lnTo>
                  <a:lnTo>
                    <a:pt x="1809" y="1803"/>
                  </a:lnTo>
                  <a:lnTo>
                    <a:pt x="1795" y="1810"/>
                  </a:lnTo>
                  <a:lnTo>
                    <a:pt x="1780" y="1814"/>
                  </a:lnTo>
                  <a:lnTo>
                    <a:pt x="1766" y="1819"/>
                  </a:lnTo>
                  <a:lnTo>
                    <a:pt x="1751" y="1820"/>
                  </a:lnTo>
                  <a:lnTo>
                    <a:pt x="1738" y="1813"/>
                  </a:lnTo>
                  <a:lnTo>
                    <a:pt x="1727" y="1803"/>
                  </a:lnTo>
                  <a:lnTo>
                    <a:pt x="1715" y="1793"/>
                  </a:lnTo>
                  <a:lnTo>
                    <a:pt x="1704" y="1781"/>
                  </a:lnTo>
                  <a:lnTo>
                    <a:pt x="1695" y="1768"/>
                  </a:lnTo>
                  <a:lnTo>
                    <a:pt x="1685" y="1754"/>
                  </a:lnTo>
                  <a:lnTo>
                    <a:pt x="1677" y="1740"/>
                  </a:lnTo>
                  <a:lnTo>
                    <a:pt x="1669" y="1726"/>
                  </a:lnTo>
                  <a:lnTo>
                    <a:pt x="1665" y="1739"/>
                  </a:lnTo>
                  <a:lnTo>
                    <a:pt x="1662" y="1751"/>
                  </a:lnTo>
                  <a:lnTo>
                    <a:pt x="1658" y="1764"/>
                  </a:lnTo>
                  <a:lnTo>
                    <a:pt x="1654" y="1777"/>
                  </a:lnTo>
                  <a:lnTo>
                    <a:pt x="1648" y="1787"/>
                  </a:lnTo>
                  <a:lnTo>
                    <a:pt x="1641" y="1797"/>
                  </a:lnTo>
                  <a:lnTo>
                    <a:pt x="1633" y="1804"/>
                  </a:lnTo>
                  <a:lnTo>
                    <a:pt x="1622" y="1810"/>
                  </a:lnTo>
                  <a:lnTo>
                    <a:pt x="1608" y="1813"/>
                  </a:lnTo>
                  <a:lnTo>
                    <a:pt x="1595" y="1816"/>
                  </a:lnTo>
                  <a:lnTo>
                    <a:pt x="1581" y="1819"/>
                  </a:lnTo>
                  <a:lnTo>
                    <a:pt x="1566" y="1820"/>
                  </a:lnTo>
                  <a:lnTo>
                    <a:pt x="1552" y="1820"/>
                  </a:lnTo>
                  <a:lnTo>
                    <a:pt x="1538" y="1819"/>
                  </a:lnTo>
                  <a:lnTo>
                    <a:pt x="1524" y="1817"/>
                  </a:lnTo>
                  <a:lnTo>
                    <a:pt x="1509" y="1814"/>
                  </a:lnTo>
                  <a:lnTo>
                    <a:pt x="1508" y="1845"/>
                  </a:lnTo>
                  <a:lnTo>
                    <a:pt x="1510" y="1875"/>
                  </a:lnTo>
                  <a:lnTo>
                    <a:pt x="1513" y="1905"/>
                  </a:lnTo>
                  <a:lnTo>
                    <a:pt x="1515" y="1937"/>
                  </a:lnTo>
                  <a:lnTo>
                    <a:pt x="1533" y="1946"/>
                  </a:lnTo>
                  <a:lnTo>
                    <a:pt x="1551" y="1953"/>
                  </a:lnTo>
                  <a:lnTo>
                    <a:pt x="1569" y="1959"/>
                  </a:lnTo>
                  <a:lnTo>
                    <a:pt x="1588" y="1963"/>
                  </a:lnTo>
                  <a:lnTo>
                    <a:pt x="1607" y="1967"/>
                  </a:lnTo>
                  <a:lnTo>
                    <a:pt x="1627" y="1970"/>
                  </a:lnTo>
                  <a:lnTo>
                    <a:pt x="1646" y="1972"/>
                  </a:lnTo>
                  <a:lnTo>
                    <a:pt x="1666" y="1972"/>
                  </a:lnTo>
                  <a:lnTo>
                    <a:pt x="1685" y="1972"/>
                  </a:lnTo>
                  <a:lnTo>
                    <a:pt x="1705" y="1970"/>
                  </a:lnTo>
                  <a:lnTo>
                    <a:pt x="1726" y="1967"/>
                  </a:lnTo>
                  <a:lnTo>
                    <a:pt x="1745" y="1965"/>
                  </a:lnTo>
                  <a:lnTo>
                    <a:pt x="1764" y="1960"/>
                  </a:lnTo>
                  <a:lnTo>
                    <a:pt x="1783" y="1954"/>
                  </a:lnTo>
                  <a:lnTo>
                    <a:pt x="1801" y="1949"/>
                  </a:lnTo>
                  <a:lnTo>
                    <a:pt x="1818" y="1943"/>
                  </a:lnTo>
                  <a:lnTo>
                    <a:pt x="1830" y="1941"/>
                  </a:lnTo>
                  <a:lnTo>
                    <a:pt x="1843" y="1940"/>
                  </a:lnTo>
                  <a:lnTo>
                    <a:pt x="1855" y="1941"/>
                  </a:lnTo>
                  <a:lnTo>
                    <a:pt x="1868" y="1943"/>
                  </a:lnTo>
                  <a:lnTo>
                    <a:pt x="1879" y="1947"/>
                  </a:lnTo>
                  <a:lnTo>
                    <a:pt x="1890" y="1954"/>
                  </a:lnTo>
                  <a:lnTo>
                    <a:pt x="1899" y="1963"/>
                  </a:lnTo>
                  <a:lnTo>
                    <a:pt x="1906" y="1975"/>
                  </a:lnTo>
                  <a:lnTo>
                    <a:pt x="1923" y="2017"/>
                  </a:lnTo>
                  <a:lnTo>
                    <a:pt x="1914" y="2019"/>
                  </a:lnTo>
                  <a:lnTo>
                    <a:pt x="1909" y="2017"/>
                  </a:lnTo>
                  <a:lnTo>
                    <a:pt x="1905" y="2012"/>
                  </a:lnTo>
                  <a:lnTo>
                    <a:pt x="1901" y="2006"/>
                  </a:lnTo>
                  <a:lnTo>
                    <a:pt x="1896" y="1999"/>
                  </a:lnTo>
                  <a:lnTo>
                    <a:pt x="1890" y="1992"/>
                  </a:lnTo>
                  <a:lnTo>
                    <a:pt x="1885" y="1986"/>
                  </a:lnTo>
                  <a:lnTo>
                    <a:pt x="1879" y="1982"/>
                  </a:lnTo>
                  <a:lnTo>
                    <a:pt x="1874" y="1980"/>
                  </a:lnTo>
                  <a:lnTo>
                    <a:pt x="1862" y="1980"/>
                  </a:lnTo>
                  <a:lnTo>
                    <a:pt x="1849" y="1979"/>
                  </a:lnTo>
                  <a:lnTo>
                    <a:pt x="1836" y="1978"/>
                  </a:lnTo>
                  <a:lnTo>
                    <a:pt x="1823" y="1979"/>
                  </a:lnTo>
                  <a:lnTo>
                    <a:pt x="1810" y="1980"/>
                  </a:lnTo>
                  <a:lnTo>
                    <a:pt x="1799" y="1986"/>
                  </a:lnTo>
                  <a:lnTo>
                    <a:pt x="1790" y="1996"/>
                  </a:lnTo>
                  <a:lnTo>
                    <a:pt x="1783" y="2012"/>
                  </a:lnTo>
                  <a:lnTo>
                    <a:pt x="1770" y="2025"/>
                  </a:lnTo>
                  <a:lnTo>
                    <a:pt x="1754" y="2035"/>
                  </a:lnTo>
                  <a:lnTo>
                    <a:pt x="1739" y="2044"/>
                  </a:lnTo>
                  <a:lnTo>
                    <a:pt x="1723" y="2048"/>
                  </a:lnTo>
                  <a:lnTo>
                    <a:pt x="1707" y="2053"/>
                  </a:lnTo>
                  <a:lnTo>
                    <a:pt x="1689" y="2056"/>
                  </a:lnTo>
                  <a:lnTo>
                    <a:pt x="1672" y="2056"/>
                  </a:lnTo>
                  <a:lnTo>
                    <a:pt x="1654" y="2056"/>
                  </a:lnTo>
                  <a:lnTo>
                    <a:pt x="1639" y="2056"/>
                  </a:lnTo>
                  <a:lnTo>
                    <a:pt x="1625" y="2054"/>
                  </a:lnTo>
                  <a:lnTo>
                    <a:pt x="1609" y="2051"/>
                  </a:lnTo>
                  <a:lnTo>
                    <a:pt x="1595" y="2047"/>
                  </a:lnTo>
                  <a:lnTo>
                    <a:pt x="1581" y="2044"/>
                  </a:lnTo>
                  <a:lnTo>
                    <a:pt x="1566" y="2041"/>
                  </a:lnTo>
                  <a:lnTo>
                    <a:pt x="1552" y="2040"/>
                  </a:lnTo>
                  <a:lnTo>
                    <a:pt x="1537" y="2040"/>
                  </a:lnTo>
                  <a:lnTo>
                    <a:pt x="1527" y="2045"/>
                  </a:lnTo>
                  <a:lnTo>
                    <a:pt x="1516" y="2048"/>
                  </a:lnTo>
                  <a:lnTo>
                    <a:pt x="1507" y="2050"/>
                  </a:lnTo>
                  <a:lnTo>
                    <a:pt x="1496" y="2048"/>
                  </a:lnTo>
                  <a:lnTo>
                    <a:pt x="1487" y="2047"/>
                  </a:lnTo>
                  <a:lnTo>
                    <a:pt x="1476" y="2043"/>
                  </a:lnTo>
                  <a:lnTo>
                    <a:pt x="1466" y="2037"/>
                  </a:lnTo>
                  <a:lnTo>
                    <a:pt x="1456" y="2031"/>
                  </a:lnTo>
                  <a:lnTo>
                    <a:pt x="1447" y="2024"/>
                  </a:lnTo>
                  <a:lnTo>
                    <a:pt x="1442" y="2014"/>
                  </a:lnTo>
                  <a:lnTo>
                    <a:pt x="1437" y="2004"/>
                  </a:lnTo>
                  <a:lnTo>
                    <a:pt x="1433" y="1993"/>
                  </a:lnTo>
                  <a:lnTo>
                    <a:pt x="1424" y="1988"/>
                  </a:lnTo>
                  <a:lnTo>
                    <a:pt x="1413" y="1980"/>
                  </a:lnTo>
                  <a:lnTo>
                    <a:pt x="1403" y="1973"/>
                  </a:lnTo>
                  <a:lnTo>
                    <a:pt x="1394" y="1963"/>
                  </a:lnTo>
                  <a:lnTo>
                    <a:pt x="1386" y="1953"/>
                  </a:lnTo>
                  <a:lnTo>
                    <a:pt x="1380" y="1941"/>
                  </a:lnTo>
                  <a:lnTo>
                    <a:pt x="1376" y="1930"/>
                  </a:lnTo>
                  <a:lnTo>
                    <a:pt x="1374" y="1915"/>
                  </a:lnTo>
                  <a:lnTo>
                    <a:pt x="1374" y="1902"/>
                  </a:lnTo>
                  <a:lnTo>
                    <a:pt x="1374" y="1892"/>
                  </a:lnTo>
                  <a:lnTo>
                    <a:pt x="1376" y="1881"/>
                  </a:lnTo>
                  <a:lnTo>
                    <a:pt x="1379" y="1869"/>
                  </a:lnTo>
                  <a:lnTo>
                    <a:pt x="1370" y="1836"/>
                  </a:lnTo>
                  <a:lnTo>
                    <a:pt x="1365" y="1801"/>
                  </a:lnTo>
                  <a:lnTo>
                    <a:pt x="1363" y="1767"/>
                  </a:lnTo>
                  <a:lnTo>
                    <a:pt x="1363" y="1730"/>
                  </a:lnTo>
                  <a:lnTo>
                    <a:pt x="1349" y="1717"/>
                  </a:lnTo>
                  <a:lnTo>
                    <a:pt x="1337" y="1704"/>
                  </a:lnTo>
                  <a:lnTo>
                    <a:pt x="1327" y="1688"/>
                  </a:lnTo>
                  <a:lnTo>
                    <a:pt x="1321" y="1671"/>
                  </a:lnTo>
                  <a:lnTo>
                    <a:pt x="1315" y="1652"/>
                  </a:lnTo>
                  <a:lnTo>
                    <a:pt x="1313" y="1634"/>
                  </a:lnTo>
                  <a:lnTo>
                    <a:pt x="1312" y="1613"/>
                  </a:lnTo>
                  <a:lnTo>
                    <a:pt x="1312" y="1593"/>
                  </a:lnTo>
                  <a:lnTo>
                    <a:pt x="1315" y="1574"/>
                  </a:lnTo>
                  <a:lnTo>
                    <a:pt x="1319" y="1557"/>
                  </a:lnTo>
                  <a:lnTo>
                    <a:pt x="1324" y="1538"/>
                  </a:lnTo>
                  <a:lnTo>
                    <a:pt x="1327" y="1519"/>
                  </a:lnTo>
                  <a:lnTo>
                    <a:pt x="1166" y="1450"/>
                  </a:lnTo>
                  <a:lnTo>
                    <a:pt x="1164" y="1450"/>
                  </a:lnTo>
                  <a:lnTo>
                    <a:pt x="1166" y="1482"/>
                  </a:lnTo>
                  <a:lnTo>
                    <a:pt x="1164" y="1516"/>
                  </a:lnTo>
                  <a:lnTo>
                    <a:pt x="1157" y="1548"/>
                  </a:lnTo>
                  <a:lnTo>
                    <a:pt x="1141" y="1576"/>
                  </a:lnTo>
                  <a:lnTo>
                    <a:pt x="1130" y="1586"/>
                  </a:lnTo>
                  <a:lnTo>
                    <a:pt x="1118" y="1596"/>
                  </a:lnTo>
                  <a:lnTo>
                    <a:pt x="1106" y="1605"/>
                  </a:lnTo>
                  <a:lnTo>
                    <a:pt x="1094" y="1613"/>
                  </a:lnTo>
                  <a:lnTo>
                    <a:pt x="1081" y="1619"/>
                  </a:lnTo>
                  <a:lnTo>
                    <a:pt x="1068" y="1625"/>
                  </a:lnTo>
                  <a:lnTo>
                    <a:pt x="1054" y="1631"/>
                  </a:lnTo>
                  <a:lnTo>
                    <a:pt x="1041" y="1634"/>
                  </a:lnTo>
                  <a:lnTo>
                    <a:pt x="1027" y="1636"/>
                  </a:lnTo>
                  <a:lnTo>
                    <a:pt x="1012" y="1638"/>
                  </a:lnTo>
                  <a:lnTo>
                    <a:pt x="998" y="1638"/>
                  </a:lnTo>
                  <a:lnTo>
                    <a:pt x="985" y="1638"/>
                  </a:lnTo>
                  <a:lnTo>
                    <a:pt x="971" y="1635"/>
                  </a:lnTo>
                  <a:lnTo>
                    <a:pt x="956" y="1632"/>
                  </a:lnTo>
                  <a:lnTo>
                    <a:pt x="943" y="1628"/>
                  </a:lnTo>
                  <a:lnTo>
                    <a:pt x="930" y="1622"/>
                  </a:lnTo>
                  <a:lnTo>
                    <a:pt x="927" y="1631"/>
                  </a:lnTo>
                  <a:lnTo>
                    <a:pt x="925" y="1639"/>
                  </a:lnTo>
                  <a:lnTo>
                    <a:pt x="927" y="1647"/>
                  </a:lnTo>
                  <a:lnTo>
                    <a:pt x="933" y="1654"/>
                  </a:lnTo>
                  <a:lnTo>
                    <a:pt x="950" y="1670"/>
                  </a:lnTo>
                  <a:lnTo>
                    <a:pt x="968" y="1681"/>
                  </a:lnTo>
                  <a:lnTo>
                    <a:pt x="987" y="1691"/>
                  </a:lnTo>
                  <a:lnTo>
                    <a:pt x="1006" y="1697"/>
                  </a:lnTo>
                  <a:lnTo>
                    <a:pt x="1027" y="1703"/>
                  </a:lnTo>
                  <a:lnTo>
                    <a:pt x="1047" y="1706"/>
                  </a:lnTo>
                  <a:lnTo>
                    <a:pt x="1068" y="1706"/>
                  </a:lnTo>
                  <a:lnTo>
                    <a:pt x="1090" y="1704"/>
                  </a:lnTo>
                  <a:lnTo>
                    <a:pt x="1111" y="1703"/>
                  </a:lnTo>
                  <a:lnTo>
                    <a:pt x="1132" y="1699"/>
                  </a:lnTo>
                  <a:lnTo>
                    <a:pt x="1154" y="1694"/>
                  </a:lnTo>
                  <a:lnTo>
                    <a:pt x="1175" y="1688"/>
                  </a:lnTo>
                  <a:lnTo>
                    <a:pt x="1197" y="1683"/>
                  </a:lnTo>
                  <a:lnTo>
                    <a:pt x="1218" y="1677"/>
                  </a:lnTo>
                  <a:lnTo>
                    <a:pt x="1239" y="1670"/>
                  </a:lnTo>
                  <a:lnTo>
                    <a:pt x="1261" y="1664"/>
                  </a:lnTo>
                  <a:lnTo>
                    <a:pt x="1266" y="1664"/>
                  </a:lnTo>
                  <a:lnTo>
                    <a:pt x="1269" y="1665"/>
                  </a:lnTo>
                  <a:lnTo>
                    <a:pt x="1274" y="1670"/>
                  </a:lnTo>
                  <a:lnTo>
                    <a:pt x="1277" y="1673"/>
                  </a:lnTo>
                  <a:lnTo>
                    <a:pt x="1277" y="1683"/>
                  </a:lnTo>
                  <a:lnTo>
                    <a:pt x="1270" y="1681"/>
                  </a:lnTo>
                  <a:lnTo>
                    <a:pt x="1264" y="1681"/>
                  </a:lnTo>
                  <a:lnTo>
                    <a:pt x="1258" y="1683"/>
                  </a:lnTo>
                  <a:lnTo>
                    <a:pt x="1252" y="1684"/>
                  </a:lnTo>
                  <a:lnTo>
                    <a:pt x="1247" y="1687"/>
                  </a:lnTo>
                  <a:lnTo>
                    <a:pt x="1241" y="1691"/>
                  </a:lnTo>
                  <a:lnTo>
                    <a:pt x="1236" y="1696"/>
                  </a:lnTo>
                  <a:lnTo>
                    <a:pt x="1231" y="1700"/>
                  </a:lnTo>
                  <a:lnTo>
                    <a:pt x="1225" y="1743"/>
                  </a:lnTo>
                  <a:lnTo>
                    <a:pt x="1223" y="1788"/>
                  </a:lnTo>
                  <a:lnTo>
                    <a:pt x="1224" y="1833"/>
                  </a:lnTo>
                  <a:lnTo>
                    <a:pt x="1226" y="1878"/>
                  </a:lnTo>
                  <a:lnTo>
                    <a:pt x="1231" y="1895"/>
                  </a:lnTo>
                  <a:lnTo>
                    <a:pt x="1236" y="1908"/>
                  </a:lnTo>
                  <a:lnTo>
                    <a:pt x="1238" y="1920"/>
                  </a:lnTo>
                  <a:lnTo>
                    <a:pt x="1239" y="1931"/>
                  </a:lnTo>
                  <a:lnTo>
                    <a:pt x="1235" y="1934"/>
                  </a:lnTo>
                  <a:lnTo>
                    <a:pt x="1230" y="1936"/>
                  </a:lnTo>
                  <a:lnTo>
                    <a:pt x="1224" y="1936"/>
                  </a:lnTo>
                  <a:lnTo>
                    <a:pt x="1218" y="1931"/>
                  </a:lnTo>
                  <a:lnTo>
                    <a:pt x="1210" y="1911"/>
                  </a:lnTo>
                  <a:lnTo>
                    <a:pt x="1205" y="1891"/>
                  </a:lnTo>
                  <a:lnTo>
                    <a:pt x="1203" y="1869"/>
                  </a:lnTo>
                  <a:lnTo>
                    <a:pt x="1200" y="1846"/>
                  </a:lnTo>
                  <a:lnTo>
                    <a:pt x="1200" y="1821"/>
                  </a:lnTo>
                  <a:lnTo>
                    <a:pt x="1201" y="1798"/>
                  </a:lnTo>
                  <a:lnTo>
                    <a:pt x="1204" y="1777"/>
                  </a:lnTo>
                  <a:lnTo>
                    <a:pt x="1205" y="1755"/>
                  </a:lnTo>
                  <a:lnTo>
                    <a:pt x="1189" y="1765"/>
                  </a:lnTo>
                  <a:lnTo>
                    <a:pt x="1173" y="1774"/>
                  </a:lnTo>
                  <a:lnTo>
                    <a:pt x="1155" y="1780"/>
                  </a:lnTo>
                  <a:lnTo>
                    <a:pt x="1137" y="1784"/>
                  </a:lnTo>
                  <a:lnTo>
                    <a:pt x="1119" y="1788"/>
                  </a:lnTo>
                  <a:lnTo>
                    <a:pt x="1100" y="1791"/>
                  </a:lnTo>
                  <a:lnTo>
                    <a:pt x="1081" y="1794"/>
                  </a:lnTo>
                  <a:lnTo>
                    <a:pt x="1063" y="1797"/>
                  </a:lnTo>
                  <a:lnTo>
                    <a:pt x="1173" y="1866"/>
                  </a:lnTo>
                  <a:lnTo>
                    <a:pt x="1169" y="1881"/>
                  </a:lnTo>
                  <a:lnTo>
                    <a:pt x="1168" y="1908"/>
                  </a:lnTo>
                  <a:lnTo>
                    <a:pt x="1168" y="1936"/>
                  </a:lnTo>
                  <a:lnTo>
                    <a:pt x="1168" y="1947"/>
                  </a:lnTo>
                  <a:lnTo>
                    <a:pt x="1164" y="1950"/>
                  </a:lnTo>
                  <a:lnTo>
                    <a:pt x="1154" y="1959"/>
                  </a:lnTo>
                  <a:lnTo>
                    <a:pt x="1137" y="1972"/>
                  </a:lnTo>
                  <a:lnTo>
                    <a:pt x="1115" y="1991"/>
                  </a:lnTo>
                  <a:lnTo>
                    <a:pt x="1088" y="2011"/>
                  </a:lnTo>
                  <a:lnTo>
                    <a:pt x="1060" y="2034"/>
                  </a:lnTo>
                  <a:lnTo>
                    <a:pt x="1029" y="2060"/>
                  </a:lnTo>
                  <a:lnTo>
                    <a:pt x="996" y="2086"/>
                  </a:lnTo>
                  <a:lnTo>
                    <a:pt x="962" y="2112"/>
                  </a:lnTo>
                  <a:lnTo>
                    <a:pt x="930" y="2138"/>
                  </a:lnTo>
                  <a:lnTo>
                    <a:pt x="899" y="2164"/>
                  </a:lnTo>
                  <a:lnTo>
                    <a:pt x="872" y="2186"/>
                  </a:lnTo>
                  <a:lnTo>
                    <a:pt x="847" y="2206"/>
                  </a:lnTo>
                  <a:lnTo>
                    <a:pt x="827" y="2223"/>
                  </a:lnTo>
                  <a:lnTo>
                    <a:pt x="811" y="2235"/>
                  </a:lnTo>
                  <a:lnTo>
                    <a:pt x="803" y="2242"/>
                  </a:lnTo>
                  <a:lnTo>
                    <a:pt x="801" y="2239"/>
                  </a:lnTo>
                  <a:lnTo>
                    <a:pt x="792" y="2235"/>
                  </a:lnTo>
                  <a:lnTo>
                    <a:pt x="782" y="2226"/>
                  </a:lnTo>
                  <a:lnTo>
                    <a:pt x="766" y="2216"/>
                  </a:lnTo>
                  <a:lnTo>
                    <a:pt x="748" y="2204"/>
                  </a:lnTo>
                  <a:lnTo>
                    <a:pt x="727" y="2190"/>
                  </a:lnTo>
                  <a:lnTo>
                    <a:pt x="702" y="2173"/>
                  </a:lnTo>
                  <a:lnTo>
                    <a:pt x="675" y="2155"/>
                  </a:lnTo>
                  <a:lnTo>
                    <a:pt x="646" y="2135"/>
                  </a:lnTo>
                  <a:lnTo>
                    <a:pt x="614" y="2115"/>
                  </a:lnTo>
                  <a:lnTo>
                    <a:pt x="582" y="2093"/>
                  </a:lnTo>
                  <a:lnTo>
                    <a:pt x="547" y="2070"/>
                  </a:lnTo>
                  <a:lnTo>
                    <a:pt x="512" y="2047"/>
                  </a:lnTo>
                  <a:lnTo>
                    <a:pt x="475" y="2022"/>
                  </a:lnTo>
                  <a:lnTo>
                    <a:pt x="438" y="1998"/>
                  </a:lnTo>
                  <a:lnTo>
                    <a:pt x="401" y="1973"/>
                  </a:lnTo>
                  <a:lnTo>
                    <a:pt x="363" y="1949"/>
                  </a:lnTo>
                  <a:lnTo>
                    <a:pt x="326" y="1925"/>
                  </a:lnTo>
                  <a:lnTo>
                    <a:pt x="291" y="1901"/>
                  </a:lnTo>
                  <a:lnTo>
                    <a:pt x="255" y="1878"/>
                  </a:lnTo>
                  <a:lnTo>
                    <a:pt x="220" y="1855"/>
                  </a:lnTo>
                  <a:lnTo>
                    <a:pt x="188" y="1833"/>
                  </a:lnTo>
                  <a:lnTo>
                    <a:pt x="157" y="1813"/>
                  </a:lnTo>
                  <a:lnTo>
                    <a:pt x="128" y="1794"/>
                  </a:lnTo>
                  <a:lnTo>
                    <a:pt x="101" y="1777"/>
                  </a:lnTo>
                  <a:lnTo>
                    <a:pt x="78" y="1761"/>
                  </a:lnTo>
                  <a:lnTo>
                    <a:pt x="56" y="1748"/>
                  </a:lnTo>
                  <a:lnTo>
                    <a:pt x="38" y="1735"/>
                  </a:lnTo>
                  <a:lnTo>
                    <a:pt x="23" y="1726"/>
                  </a:lnTo>
                  <a:lnTo>
                    <a:pt x="12" y="1719"/>
                  </a:lnTo>
                  <a:lnTo>
                    <a:pt x="6" y="1714"/>
                  </a:lnTo>
                  <a:lnTo>
                    <a:pt x="4" y="1713"/>
                  </a:lnTo>
                  <a:lnTo>
                    <a:pt x="2" y="1700"/>
                  </a:lnTo>
                  <a:lnTo>
                    <a:pt x="0" y="1686"/>
                  </a:lnTo>
                  <a:lnTo>
                    <a:pt x="0" y="1671"/>
                  </a:lnTo>
                  <a:lnTo>
                    <a:pt x="0" y="1655"/>
                  </a:lnTo>
                  <a:lnTo>
                    <a:pt x="5" y="1654"/>
                  </a:lnTo>
                  <a:lnTo>
                    <a:pt x="16" y="1649"/>
                  </a:lnTo>
                  <a:lnTo>
                    <a:pt x="31" y="1644"/>
                  </a:lnTo>
                  <a:lnTo>
                    <a:pt x="52" y="1636"/>
                  </a:lnTo>
                  <a:lnTo>
                    <a:pt x="75" y="1628"/>
                  </a:lnTo>
                  <a:lnTo>
                    <a:pt x="101" y="1619"/>
                  </a:lnTo>
                  <a:lnTo>
                    <a:pt x="129" y="1609"/>
                  </a:lnTo>
                  <a:lnTo>
                    <a:pt x="157" y="1599"/>
                  </a:lnTo>
                  <a:lnTo>
                    <a:pt x="186" y="1589"/>
                  </a:lnTo>
                  <a:lnTo>
                    <a:pt x="213" y="1580"/>
                  </a:lnTo>
                  <a:lnTo>
                    <a:pt x="239" y="1570"/>
                  </a:lnTo>
                  <a:lnTo>
                    <a:pt x="262" y="1563"/>
                  </a:lnTo>
                  <a:lnTo>
                    <a:pt x="282" y="1556"/>
                  </a:lnTo>
                  <a:lnTo>
                    <a:pt x="296" y="1550"/>
                  </a:lnTo>
                  <a:lnTo>
                    <a:pt x="306" y="1547"/>
                  </a:lnTo>
                  <a:lnTo>
                    <a:pt x="310" y="1545"/>
                  </a:lnTo>
                  <a:lnTo>
                    <a:pt x="311" y="1534"/>
                  </a:lnTo>
                  <a:lnTo>
                    <a:pt x="314" y="1502"/>
                  </a:lnTo>
                  <a:lnTo>
                    <a:pt x="319" y="1457"/>
                  </a:lnTo>
                  <a:lnTo>
                    <a:pt x="326" y="1405"/>
                  </a:lnTo>
                  <a:lnTo>
                    <a:pt x="335" y="1352"/>
                  </a:lnTo>
                  <a:lnTo>
                    <a:pt x="345" y="1303"/>
                  </a:lnTo>
                  <a:lnTo>
                    <a:pt x="355" y="1264"/>
                  </a:lnTo>
                  <a:lnTo>
                    <a:pt x="367" y="1242"/>
                  </a:lnTo>
                  <a:lnTo>
                    <a:pt x="444" y="1243"/>
                  </a:lnTo>
                  <a:close/>
                </a:path>
              </a:pathLst>
            </a:custGeom>
            <a:solidFill>
              <a:srgbClr val="000000"/>
            </a:solidFill>
            <a:ln w="9525">
              <a:noFill/>
              <a:round/>
              <a:headEnd/>
              <a:tailEnd/>
            </a:ln>
          </p:spPr>
          <p:txBody>
            <a:bodyPr/>
            <a:lstStyle/>
            <a:p>
              <a:endParaRPr lang="id-ID"/>
            </a:p>
          </p:txBody>
        </p:sp>
        <p:sp>
          <p:nvSpPr>
            <p:cNvPr id="6" name="Freeform 359"/>
            <p:cNvSpPr>
              <a:spLocks/>
            </p:cNvSpPr>
            <p:nvPr/>
          </p:nvSpPr>
          <p:spPr bwMode="auto">
            <a:xfrm>
              <a:off x="3750" y="1370"/>
              <a:ext cx="233" cy="250"/>
            </a:xfrm>
            <a:custGeom>
              <a:avLst/>
              <a:gdLst>
                <a:gd name="T0" fmla="*/ 233 w 233"/>
                <a:gd name="T1" fmla="*/ 53 h 250"/>
                <a:gd name="T2" fmla="*/ 228 w 233"/>
                <a:gd name="T3" fmla="*/ 72 h 250"/>
                <a:gd name="T4" fmla="*/ 220 w 233"/>
                <a:gd name="T5" fmla="*/ 84 h 250"/>
                <a:gd name="T6" fmla="*/ 210 w 233"/>
                <a:gd name="T7" fmla="*/ 84 h 250"/>
                <a:gd name="T8" fmla="*/ 199 w 233"/>
                <a:gd name="T9" fmla="*/ 80 h 250"/>
                <a:gd name="T10" fmla="*/ 190 w 233"/>
                <a:gd name="T11" fmla="*/ 74 h 250"/>
                <a:gd name="T12" fmla="*/ 179 w 233"/>
                <a:gd name="T13" fmla="*/ 72 h 250"/>
                <a:gd name="T14" fmla="*/ 166 w 233"/>
                <a:gd name="T15" fmla="*/ 75 h 250"/>
                <a:gd name="T16" fmla="*/ 154 w 233"/>
                <a:gd name="T17" fmla="*/ 82 h 250"/>
                <a:gd name="T18" fmla="*/ 141 w 233"/>
                <a:gd name="T19" fmla="*/ 87 h 250"/>
                <a:gd name="T20" fmla="*/ 128 w 233"/>
                <a:gd name="T21" fmla="*/ 88 h 250"/>
                <a:gd name="T22" fmla="*/ 116 w 233"/>
                <a:gd name="T23" fmla="*/ 87 h 250"/>
                <a:gd name="T24" fmla="*/ 107 w 233"/>
                <a:gd name="T25" fmla="*/ 81 h 250"/>
                <a:gd name="T26" fmla="*/ 97 w 233"/>
                <a:gd name="T27" fmla="*/ 75 h 250"/>
                <a:gd name="T28" fmla="*/ 91 w 233"/>
                <a:gd name="T29" fmla="*/ 94 h 250"/>
                <a:gd name="T30" fmla="*/ 77 w 233"/>
                <a:gd name="T31" fmla="*/ 137 h 250"/>
                <a:gd name="T32" fmla="*/ 55 w 233"/>
                <a:gd name="T33" fmla="*/ 159 h 250"/>
                <a:gd name="T34" fmla="*/ 47 w 233"/>
                <a:gd name="T35" fmla="*/ 172 h 250"/>
                <a:gd name="T36" fmla="*/ 41 w 233"/>
                <a:gd name="T37" fmla="*/ 175 h 250"/>
                <a:gd name="T38" fmla="*/ 42 w 233"/>
                <a:gd name="T39" fmla="*/ 160 h 250"/>
                <a:gd name="T40" fmla="*/ 57 w 233"/>
                <a:gd name="T41" fmla="*/ 139 h 250"/>
                <a:gd name="T42" fmla="*/ 74 w 233"/>
                <a:gd name="T43" fmla="*/ 107 h 250"/>
                <a:gd name="T44" fmla="*/ 79 w 233"/>
                <a:gd name="T45" fmla="*/ 80 h 250"/>
                <a:gd name="T46" fmla="*/ 76 w 233"/>
                <a:gd name="T47" fmla="*/ 65 h 250"/>
                <a:gd name="T48" fmla="*/ 65 w 233"/>
                <a:gd name="T49" fmla="*/ 65 h 250"/>
                <a:gd name="T50" fmla="*/ 67 w 233"/>
                <a:gd name="T51" fmla="*/ 84 h 250"/>
                <a:gd name="T52" fmla="*/ 61 w 233"/>
                <a:gd name="T53" fmla="*/ 107 h 250"/>
                <a:gd name="T54" fmla="*/ 45 w 233"/>
                <a:gd name="T55" fmla="*/ 132 h 250"/>
                <a:gd name="T56" fmla="*/ 29 w 233"/>
                <a:gd name="T57" fmla="*/ 156 h 250"/>
                <a:gd name="T58" fmla="*/ 26 w 233"/>
                <a:gd name="T59" fmla="*/ 179 h 250"/>
                <a:gd name="T60" fmla="*/ 45 w 233"/>
                <a:gd name="T61" fmla="*/ 188 h 250"/>
                <a:gd name="T62" fmla="*/ 45 w 233"/>
                <a:gd name="T63" fmla="*/ 202 h 250"/>
                <a:gd name="T64" fmla="*/ 53 w 233"/>
                <a:gd name="T65" fmla="*/ 214 h 250"/>
                <a:gd name="T66" fmla="*/ 59 w 233"/>
                <a:gd name="T67" fmla="*/ 224 h 250"/>
                <a:gd name="T68" fmla="*/ 54 w 233"/>
                <a:gd name="T69" fmla="*/ 238 h 250"/>
                <a:gd name="T70" fmla="*/ 45 w 233"/>
                <a:gd name="T71" fmla="*/ 243 h 250"/>
                <a:gd name="T72" fmla="*/ 28 w 233"/>
                <a:gd name="T73" fmla="*/ 225 h 250"/>
                <a:gd name="T74" fmla="*/ 14 w 233"/>
                <a:gd name="T75" fmla="*/ 204 h 250"/>
                <a:gd name="T76" fmla="*/ 7 w 233"/>
                <a:gd name="T77" fmla="*/ 179 h 250"/>
                <a:gd name="T78" fmla="*/ 6 w 233"/>
                <a:gd name="T79" fmla="*/ 147 h 250"/>
                <a:gd name="T80" fmla="*/ 9 w 233"/>
                <a:gd name="T81" fmla="*/ 117 h 250"/>
                <a:gd name="T82" fmla="*/ 0 w 233"/>
                <a:gd name="T83" fmla="*/ 88 h 250"/>
                <a:gd name="T84" fmla="*/ 13 w 233"/>
                <a:gd name="T85" fmla="*/ 59 h 250"/>
                <a:gd name="T86" fmla="*/ 27 w 233"/>
                <a:gd name="T87" fmla="*/ 51 h 250"/>
                <a:gd name="T88" fmla="*/ 36 w 233"/>
                <a:gd name="T89" fmla="*/ 53 h 250"/>
                <a:gd name="T90" fmla="*/ 47 w 233"/>
                <a:gd name="T91" fmla="*/ 40 h 250"/>
                <a:gd name="T92" fmla="*/ 61 w 233"/>
                <a:gd name="T93" fmla="*/ 20 h 250"/>
                <a:gd name="T94" fmla="*/ 80 w 233"/>
                <a:gd name="T95" fmla="*/ 7 h 250"/>
                <a:gd name="T96" fmla="*/ 101 w 233"/>
                <a:gd name="T97" fmla="*/ 1 h 250"/>
                <a:gd name="T98" fmla="*/ 127 w 233"/>
                <a:gd name="T99" fmla="*/ 3 h 250"/>
                <a:gd name="T100" fmla="*/ 160 w 233"/>
                <a:gd name="T101" fmla="*/ 4 h 250"/>
                <a:gd name="T102" fmla="*/ 193 w 233"/>
                <a:gd name="T103" fmla="*/ 7 h 250"/>
                <a:gd name="T104" fmla="*/ 221 w 233"/>
                <a:gd name="T105" fmla="*/ 25 h 2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33"/>
                <a:gd name="T160" fmla="*/ 0 h 250"/>
                <a:gd name="T161" fmla="*/ 233 w 233"/>
                <a:gd name="T162" fmla="*/ 250 h 2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33" h="250">
                  <a:moveTo>
                    <a:pt x="231" y="43"/>
                  </a:moveTo>
                  <a:lnTo>
                    <a:pt x="233" y="53"/>
                  </a:lnTo>
                  <a:lnTo>
                    <a:pt x="231" y="62"/>
                  </a:lnTo>
                  <a:lnTo>
                    <a:pt x="228" y="72"/>
                  </a:lnTo>
                  <a:lnTo>
                    <a:pt x="224" y="81"/>
                  </a:lnTo>
                  <a:lnTo>
                    <a:pt x="220" y="84"/>
                  </a:lnTo>
                  <a:lnTo>
                    <a:pt x="215" y="84"/>
                  </a:lnTo>
                  <a:lnTo>
                    <a:pt x="210" y="84"/>
                  </a:lnTo>
                  <a:lnTo>
                    <a:pt x="205" y="81"/>
                  </a:lnTo>
                  <a:lnTo>
                    <a:pt x="199" y="80"/>
                  </a:lnTo>
                  <a:lnTo>
                    <a:pt x="195" y="77"/>
                  </a:lnTo>
                  <a:lnTo>
                    <a:pt x="190" y="74"/>
                  </a:lnTo>
                  <a:lnTo>
                    <a:pt x="185" y="72"/>
                  </a:lnTo>
                  <a:lnTo>
                    <a:pt x="179" y="72"/>
                  </a:lnTo>
                  <a:lnTo>
                    <a:pt x="172" y="74"/>
                  </a:lnTo>
                  <a:lnTo>
                    <a:pt x="166" y="75"/>
                  </a:lnTo>
                  <a:lnTo>
                    <a:pt x="160" y="78"/>
                  </a:lnTo>
                  <a:lnTo>
                    <a:pt x="154" y="82"/>
                  </a:lnTo>
                  <a:lnTo>
                    <a:pt x="148" y="85"/>
                  </a:lnTo>
                  <a:lnTo>
                    <a:pt x="141" y="87"/>
                  </a:lnTo>
                  <a:lnTo>
                    <a:pt x="134" y="88"/>
                  </a:lnTo>
                  <a:lnTo>
                    <a:pt x="128" y="88"/>
                  </a:lnTo>
                  <a:lnTo>
                    <a:pt x="122" y="88"/>
                  </a:lnTo>
                  <a:lnTo>
                    <a:pt x="116" y="87"/>
                  </a:lnTo>
                  <a:lnTo>
                    <a:pt x="111" y="84"/>
                  </a:lnTo>
                  <a:lnTo>
                    <a:pt x="107" y="81"/>
                  </a:lnTo>
                  <a:lnTo>
                    <a:pt x="102" y="78"/>
                  </a:lnTo>
                  <a:lnTo>
                    <a:pt x="97" y="75"/>
                  </a:lnTo>
                  <a:lnTo>
                    <a:pt x="92" y="71"/>
                  </a:lnTo>
                  <a:lnTo>
                    <a:pt x="91" y="94"/>
                  </a:lnTo>
                  <a:lnTo>
                    <a:pt x="88" y="117"/>
                  </a:lnTo>
                  <a:lnTo>
                    <a:pt x="77" y="137"/>
                  </a:lnTo>
                  <a:lnTo>
                    <a:pt x="61" y="153"/>
                  </a:lnTo>
                  <a:lnTo>
                    <a:pt x="55" y="159"/>
                  </a:lnTo>
                  <a:lnTo>
                    <a:pt x="51" y="165"/>
                  </a:lnTo>
                  <a:lnTo>
                    <a:pt x="47" y="172"/>
                  </a:lnTo>
                  <a:lnTo>
                    <a:pt x="45" y="181"/>
                  </a:lnTo>
                  <a:lnTo>
                    <a:pt x="41" y="175"/>
                  </a:lnTo>
                  <a:lnTo>
                    <a:pt x="41" y="168"/>
                  </a:lnTo>
                  <a:lnTo>
                    <a:pt x="42" y="160"/>
                  </a:lnTo>
                  <a:lnTo>
                    <a:pt x="45" y="153"/>
                  </a:lnTo>
                  <a:lnTo>
                    <a:pt x="57" y="139"/>
                  </a:lnTo>
                  <a:lnTo>
                    <a:pt x="67" y="123"/>
                  </a:lnTo>
                  <a:lnTo>
                    <a:pt x="74" y="107"/>
                  </a:lnTo>
                  <a:lnTo>
                    <a:pt x="79" y="88"/>
                  </a:lnTo>
                  <a:lnTo>
                    <a:pt x="79" y="80"/>
                  </a:lnTo>
                  <a:lnTo>
                    <a:pt x="78" y="71"/>
                  </a:lnTo>
                  <a:lnTo>
                    <a:pt x="76" y="65"/>
                  </a:lnTo>
                  <a:lnTo>
                    <a:pt x="70" y="58"/>
                  </a:lnTo>
                  <a:lnTo>
                    <a:pt x="65" y="65"/>
                  </a:lnTo>
                  <a:lnTo>
                    <a:pt x="66" y="74"/>
                  </a:lnTo>
                  <a:lnTo>
                    <a:pt x="67" y="84"/>
                  </a:lnTo>
                  <a:lnTo>
                    <a:pt x="65" y="93"/>
                  </a:lnTo>
                  <a:lnTo>
                    <a:pt x="61" y="107"/>
                  </a:lnTo>
                  <a:lnTo>
                    <a:pt x="54" y="120"/>
                  </a:lnTo>
                  <a:lnTo>
                    <a:pt x="45" y="132"/>
                  </a:lnTo>
                  <a:lnTo>
                    <a:pt x="36" y="145"/>
                  </a:lnTo>
                  <a:lnTo>
                    <a:pt x="29" y="156"/>
                  </a:lnTo>
                  <a:lnTo>
                    <a:pt x="25" y="168"/>
                  </a:lnTo>
                  <a:lnTo>
                    <a:pt x="26" y="179"/>
                  </a:lnTo>
                  <a:lnTo>
                    <a:pt x="34" y="192"/>
                  </a:lnTo>
                  <a:lnTo>
                    <a:pt x="45" y="188"/>
                  </a:lnTo>
                  <a:lnTo>
                    <a:pt x="44" y="197"/>
                  </a:lnTo>
                  <a:lnTo>
                    <a:pt x="45" y="202"/>
                  </a:lnTo>
                  <a:lnTo>
                    <a:pt x="48" y="208"/>
                  </a:lnTo>
                  <a:lnTo>
                    <a:pt x="53" y="214"/>
                  </a:lnTo>
                  <a:lnTo>
                    <a:pt x="57" y="218"/>
                  </a:lnTo>
                  <a:lnTo>
                    <a:pt x="59" y="224"/>
                  </a:lnTo>
                  <a:lnTo>
                    <a:pt x="59" y="231"/>
                  </a:lnTo>
                  <a:lnTo>
                    <a:pt x="54" y="238"/>
                  </a:lnTo>
                  <a:lnTo>
                    <a:pt x="54" y="250"/>
                  </a:lnTo>
                  <a:lnTo>
                    <a:pt x="45" y="243"/>
                  </a:lnTo>
                  <a:lnTo>
                    <a:pt x="36" y="234"/>
                  </a:lnTo>
                  <a:lnTo>
                    <a:pt x="28" y="225"/>
                  </a:lnTo>
                  <a:lnTo>
                    <a:pt x="20" y="215"/>
                  </a:lnTo>
                  <a:lnTo>
                    <a:pt x="14" y="204"/>
                  </a:lnTo>
                  <a:lnTo>
                    <a:pt x="9" y="192"/>
                  </a:lnTo>
                  <a:lnTo>
                    <a:pt x="7" y="179"/>
                  </a:lnTo>
                  <a:lnTo>
                    <a:pt x="6" y="166"/>
                  </a:lnTo>
                  <a:lnTo>
                    <a:pt x="6" y="147"/>
                  </a:lnTo>
                  <a:lnTo>
                    <a:pt x="9" y="132"/>
                  </a:lnTo>
                  <a:lnTo>
                    <a:pt x="9" y="117"/>
                  </a:lnTo>
                  <a:lnTo>
                    <a:pt x="0" y="101"/>
                  </a:lnTo>
                  <a:lnTo>
                    <a:pt x="0" y="88"/>
                  </a:lnTo>
                  <a:lnTo>
                    <a:pt x="4" y="72"/>
                  </a:lnTo>
                  <a:lnTo>
                    <a:pt x="13" y="59"/>
                  </a:lnTo>
                  <a:lnTo>
                    <a:pt x="22" y="49"/>
                  </a:lnTo>
                  <a:lnTo>
                    <a:pt x="27" y="51"/>
                  </a:lnTo>
                  <a:lnTo>
                    <a:pt x="32" y="52"/>
                  </a:lnTo>
                  <a:lnTo>
                    <a:pt x="36" y="53"/>
                  </a:lnTo>
                  <a:lnTo>
                    <a:pt x="42" y="53"/>
                  </a:lnTo>
                  <a:lnTo>
                    <a:pt x="47" y="40"/>
                  </a:lnTo>
                  <a:lnTo>
                    <a:pt x="53" y="29"/>
                  </a:lnTo>
                  <a:lnTo>
                    <a:pt x="61" y="20"/>
                  </a:lnTo>
                  <a:lnTo>
                    <a:pt x="70" y="13"/>
                  </a:lnTo>
                  <a:lnTo>
                    <a:pt x="80" y="7"/>
                  </a:lnTo>
                  <a:lnTo>
                    <a:pt x="91" y="4"/>
                  </a:lnTo>
                  <a:lnTo>
                    <a:pt x="101" y="1"/>
                  </a:lnTo>
                  <a:lnTo>
                    <a:pt x="111" y="0"/>
                  </a:lnTo>
                  <a:lnTo>
                    <a:pt x="127" y="3"/>
                  </a:lnTo>
                  <a:lnTo>
                    <a:pt x="143" y="4"/>
                  </a:lnTo>
                  <a:lnTo>
                    <a:pt x="160" y="4"/>
                  </a:lnTo>
                  <a:lnTo>
                    <a:pt x="177" y="4"/>
                  </a:lnTo>
                  <a:lnTo>
                    <a:pt x="193" y="7"/>
                  </a:lnTo>
                  <a:lnTo>
                    <a:pt x="208" y="13"/>
                  </a:lnTo>
                  <a:lnTo>
                    <a:pt x="221" y="25"/>
                  </a:lnTo>
                  <a:lnTo>
                    <a:pt x="231" y="43"/>
                  </a:lnTo>
                  <a:close/>
                </a:path>
              </a:pathLst>
            </a:custGeom>
            <a:solidFill>
              <a:srgbClr val="BFBFBF"/>
            </a:solidFill>
            <a:ln w="9525">
              <a:noFill/>
              <a:round/>
              <a:headEnd/>
              <a:tailEnd/>
            </a:ln>
          </p:spPr>
          <p:txBody>
            <a:bodyPr/>
            <a:lstStyle/>
            <a:p>
              <a:endParaRPr lang="id-ID"/>
            </a:p>
          </p:txBody>
        </p:sp>
        <p:sp>
          <p:nvSpPr>
            <p:cNvPr id="7" name="Freeform 360"/>
            <p:cNvSpPr>
              <a:spLocks/>
            </p:cNvSpPr>
            <p:nvPr/>
          </p:nvSpPr>
          <p:spPr bwMode="auto">
            <a:xfrm>
              <a:off x="4709" y="1380"/>
              <a:ext cx="876" cy="67"/>
            </a:xfrm>
            <a:custGeom>
              <a:avLst/>
              <a:gdLst>
                <a:gd name="T0" fmla="*/ 565 w 876"/>
                <a:gd name="T1" fmla="*/ 67 h 67"/>
                <a:gd name="T2" fmla="*/ 544 w 876"/>
                <a:gd name="T3" fmla="*/ 67 h 67"/>
                <a:gd name="T4" fmla="*/ 513 w 876"/>
                <a:gd name="T5" fmla="*/ 67 h 67"/>
                <a:gd name="T6" fmla="*/ 476 w 876"/>
                <a:gd name="T7" fmla="*/ 67 h 67"/>
                <a:gd name="T8" fmla="*/ 439 w 876"/>
                <a:gd name="T9" fmla="*/ 67 h 67"/>
                <a:gd name="T10" fmla="*/ 404 w 876"/>
                <a:gd name="T11" fmla="*/ 67 h 67"/>
                <a:gd name="T12" fmla="*/ 378 w 876"/>
                <a:gd name="T13" fmla="*/ 67 h 67"/>
                <a:gd name="T14" fmla="*/ 363 w 876"/>
                <a:gd name="T15" fmla="*/ 67 h 67"/>
                <a:gd name="T16" fmla="*/ 188 w 876"/>
                <a:gd name="T17" fmla="*/ 52 h 67"/>
                <a:gd name="T18" fmla="*/ 10 w 876"/>
                <a:gd name="T19" fmla="*/ 36 h 67"/>
                <a:gd name="T20" fmla="*/ 3 w 876"/>
                <a:gd name="T21" fmla="*/ 26 h 67"/>
                <a:gd name="T22" fmla="*/ 0 w 876"/>
                <a:gd name="T23" fmla="*/ 16 h 67"/>
                <a:gd name="T24" fmla="*/ 4 w 876"/>
                <a:gd name="T25" fmla="*/ 12 h 67"/>
                <a:gd name="T26" fmla="*/ 321 w 876"/>
                <a:gd name="T27" fmla="*/ 29 h 67"/>
                <a:gd name="T28" fmla="*/ 341 w 876"/>
                <a:gd name="T29" fmla="*/ 29 h 67"/>
                <a:gd name="T30" fmla="*/ 390 w 876"/>
                <a:gd name="T31" fmla="*/ 29 h 67"/>
                <a:gd name="T32" fmla="*/ 452 w 876"/>
                <a:gd name="T33" fmla="*/ 30 h 67"/>
                <a:gd name="T34" fmla="*/ 509 w 876"/>
                <a:gd name="T35" fmla="*/ 33 h 67"/>
                <a:gd name="T36" fmla="*/ 570 w 876"/>
                <a:gd name="T37" fmla="*/ 35 h 67"/>
                <a:gd name="T38" fmla="*/ 632 w 876"/>
                <a:gd name="T39" fmla="*/ 33 h 67"/>
                <a:gd name="T40" fmla="*/ 693 w 876"/>
                <a:gd name="T41" fmla="*/ 28 h 67"/>
                <a:gd name="T42" fmla="*/ 750 w 876"/>
                <a:gd name="T43" fmla="*/ 20 h 67"/>
                <a:gd name="T44" fmla="*/ 802 w 876"/>
                <a:gd name="T45" fmla="*/ 13 h 67"/>
                <a:gd name="T46" fmla="*/ 841 w 876"/>
                <a:gd name="T47" fmla="*/ 7 h 67"/>
                <a:gd name="T48" fmla="*/ 867 w 876"/>
                <a:gd name="T49" fmla="*/ 2 h 67"/>
                <a:gd name="T50" fmla="*/ 876 w 876"/>
                <a:gd name="T51" fmla="*/ 0 h 67"/>
                <a:gd name="T52" fmla="*/ 869 w 876"/>
                <a:gd name="T53" fmla="*/ 23 h 67"/>
                <a:gd name="T54" fmla="*/ 860 w 876"/>
                <a:gd name="T55" fmla="*/ 26 h 67"/>
                <a:gd name="T56" fmla="*/ 841 w 876"/>
                <a:gd name="T57" fmla="*/ 32 h 67"/>
                <a:gd name="T58" fmla="*/ 812 w 876"/>
                <a:gd name="T59" fmla="*/ 38 h 67"/>
                <a:gd name="T60" fmla="*/ 775 w 876"/>
                <a:gd name="T61" fmla="*/ 45 h 67"/>
                <a:gd name="T62" fmla="*/ 728 w 876"/>
                <a:gd name="T63" fmla="*/ 52 h 67"/>
                <a:gd name="T64" fmla="*/ 672 w 876"/>
                <a:gd name="T65" fmla="*/ 59 h 67"/>
                <a:gd name="T66" fmla="*/ 607 w 876"/>
                <a:gd name="T67" fmla="*/ 65 h 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76"/>
                <a:gd name="T103" fmla="*/ 0 h 67"/>
                <a:gd name="T104" fmla="*/ 876 w 876"/>
                <a:gd name="T105" fmla="*/ 67 h 6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76" h="67">
                  <a:moveTo>
                    <a:pt x="571" y="67"/>
                  </a:moveTo>
                  <a:lnTo>
                    <a:pt x="565" y="67"/>
                  </a:lnTo>
                  <a:lnTo>
                    <a:pt x="555" y="67"/>
                  </a:lnTo>
                  <a:lnTo>
                    <a:pt x="544" y="67"/>
                  </a:lnTo>
                  <a:lnTo>
                    <a:pt x="528" y="67"/>
                  </a:lnTo>
                  <a:lnTo>
                    <a:pt x="513" y="67"/>
                  </a:lnTo>
                  <a:lnTo>
                    <a:pt x="495" y="67"/>
                  </a:lnTo>
                  <a:lnTo>
                    <a:pt x="476" y="67"/>
                  </a:lnTo>
                  <a:lnTo>
                    <a:pt x="457" y="67"/>
                  </a:lnTo>
                  <a:lnTo>
                    <a:pt x="439" y="67"/>
                  </a:lnTo>
                  <a:lnTo>
                    <a:pt x="421" y="67"/>
                  </a:lnTo>
                  <a:lnTo>
                    <a:pt x="404" y="67"/>
                  </a:lnTo>
                  <a:lnTo>
                    <a:pt x="390" y="67"/>
                  </a:lnTo>
                  <a:lnTo>
                    <a:pt x="378" y="67"/>
                  </a:lnTo>
                  <a:lnTo>
                    <a:pt x="369" y="67"/>
                  </a:lnTo>
                  <a:lnTo>
                    <a:pt x="363" y="67"/>
                  </a:lnTo>
                  <a:lnTo>
                    <a:pt x="360" y="67"/>
                  </a:lnTo>
                  <a:lnTo>
                    <a:pt x="188" y="52"/>
                  </a:lnTo>
                  <a:lnTo>
                    <a:pt x="14" y="36"/>
                  </a:lnTo>
                  <a:lnTo>
                    <a:pt x="10" y="36"/>
                  </a:lnTo>
                  <a:lnTo>
                    <a:pt x="6" y="32"/>
                  </a:lnTo>
                  <a:lnTo>
                    <a:pt x="3" y="26"/>
                  </a:lnTo>
                  <a:lnTo>
                    <a:pt x="0" y="20"/>
                  </a:lnTo>
                  <a:lnTo>
                    <a:pt x="0" y="16"/>
                  </a:lnTo>
                  <a:lnTo>
                    <a:pt x="1" y="13"/>
                  </a:lnTo>
                  <a:lnTo>
                    <a:pt x="4" y="12"/>
                  </a:lnTo>
                  <a:lnTo>
                    <a:pt x="6" y="9"/>
                  </a:lnTo>
                  <a:lnTo>
                    <a:pt x="321" y="29"/>
                  </a:lnTo>
                  <a:lnTo>
                    <a:pt x="327" y="29"/>
                  </a:lnTo>
                  <a:lnTo>
                    <a:pt x="341" y="29"/>
                  </a:lnTo>
                  <a:lnTo>
                    <a:pt x="363" y="29"/>
                  </a:lnTo>
                  <a:lnTo>
                    <a:pt x="390" y="29"/>
                  </a:lnTo>
                  <a:lnTo>
                    <a:pt x="421" y="30"/>
                  </a:lnTo>
                  <a:lnTo>
                    <a:pt x="452" y="30"/>
                  </a:lnTo>
                  <a:lnTo>
                    <a:pt x="482" y="32"/>
                  </a:lnTo>
                  <a:lnTo>
                    <a:pt x="509" y="33"/>
                  </a:lnTo>
                  <a:lnTo>
                    <a:pt x="539" y="35"/>
                  </a:lnTo>
                  <a:lnTo>
                    <a:pt x="570" y="35"/>
                  </a:lnTo>
                  <a:lnTo>
                    <a:pt x="601" y="35"/>
                  </a:lnTo>
                  <a:lnTo>
                    <a:pt x="632" y="33"/>
                  </a:lnTo>
                  <a:lnTo>
                    <a:pt x="662" y="30"/>
                  </a:lnTo>
                  <a:lnTo>
                    <a:pt x="693" y="28"/>
                  </a:lnTo>
                  <a:lnTo>
                    <a:pt x="723" y="25"/>
                  </a:lnTo>
                  <a:lnTo>
                    <a:pt x="750" y="20"/>
                  </a:lnTo>
                  <a:lnTo>
                    <a:pt x="777" y="17"/>
                  </a:lnTo>
                  <a:lnTo>
                    <a:pt x="802" y="13"/>
                  </a:lnTo>
                  <a:lnTo>
                    <a:pt x="823" y="10"/>
                  </a:lnTo>
                  <a:lnTo>
                    <a:pt x="841" y="7"/>
                  </a:lnTo>
                  <a:lnTo>
                    <a:pt x="856" y="4"/>
                  </a:lnTo>
                  <a:lnTo>
                    <a:pt x="867" y="2"/>
                  </a:lnTo>
                  <a:lnTo>
                    <a:pt x="874" y="0"/>
                  </a:lnTo>
                  <a:lnTo>
                    <a:pt x="876" y="0"/>
                  </a:lnTo>
                  <a:lnTo>
                    <a:pt x="871" y="23"/>
                  </a:lnTo>
                  <a:lnTo>
                    <a:pt x="869" y="23"/>
                  </a:lnTo>
                  <a:lnTo>
                    <a:pt x="866" y="25"/>
                  </a:lnTo>
                  <a:lnTo>
                    <a:pt x="860" y="26"/>
                  </a:lnTo>
                  <a:lnTo>
                    <a:pt x="852" y="29"/>
                  </a:lnTo>
                  <a:lnTo>
                    <a:pt x="841" y="32"/>
                  </a:lnTo>
                  <a:lnTo>
                    <a:pt x="828" y="35"/>
                  </a:lnTo>
                  <a:lnTo>
                    <a:pt x="812" y="38"/>
                  </a:lnTo>
                  <a:lnTo>
                    <a:pt x="796" y="41"/>
                  </a:lnTo>
                  <a:lnTo>
                    <a:pt x="775" y="45"/>
                  </a:lnTo>
                  <a:lnTo>
                    <a:pt x="753" y="48"/>
                  </a:lnTo>
                  <a:lnTo>
                    <a:pt x="728" y="52"/>
                  </a:lnTo>
                  <a:lnTo>
                    <a:pt x="702" y="55"/>
                  </a:lnTo>
                  <a:lnTo>
                    <a:pt x="672" y="59"/>
                  </a:lnTo>
                  <a:lnTo>
                    <a:pt x="641" y="62"/>
                  </a:lnTo>
                  <a:lnTo>
                    <a:pt x="607" y="65"/>
                  </a:lnTo>
                  <a:lnTo>
                    <a:pt x="571" y="67"/>
                  </a:lnTo>
                  <a:close/>
                </a:path>
              </a:pathLst>
            </a:custGeom>
            <a:solidFill>
              <a:srgbClr val="A81900"/>
            </a:solidFill>
            <a:ln w="9525">
              <a:noFill/>
              <a:round/>
              <a:headEnd/>
              <a:tailEnd/>
            </a:ln>
          </p:spPr>
          <p:txBody>
            <a:bodyPr/>
            <a:lstStyle/>
            <a:p>
              <a:endParaRPr lang="id-ID"/>
            </a:p>
          </p:txBody>
        </p:sp>
        <p:sp>
          <p:nvSpPr>
            <p:cNvPr id="8" name="Freeform 361"/>
            <p:cNvSpPr>
              <a:spLocks/>
            </p:cNvSpPr>
            <p:nvPr/>
          </p:nvSpPr>
          <p:spPr bwMode="auto">
            <a:xfrm>
              <a:off x="3835" y="1389"/>
              <a:ext cx="120" cy="49"/>
            </a:xfrm>
            <a:custGeom>
              <a:avLst/>
              <a:gdLst>
                <a:gd name="T0" fmla="*/ 49 w 120"/>
                <a:gd name="T1" fmla="*/ 1 h 49"/>
                <a:gd name="T2" fmla="*/ 43 w 120"/>
                <a:gd name="T3" fmla="*/ 10 h 49"/>
                <a:gd name="T4" fmla="*/ 31 w 120"/>
                <a:gd name="T5" fmla="*/ 17 h 49"/>
                <a:gd name="T6" fmla="*/ 22 w 120"/>
                <a:gd name="T7" fmla="*/ 23 h 49"/>
                <a:gd name="T8" fmla="*/ 17 w 120"/>
                <a:gd name="T9" fmla="*/ 24 h 49"/>
                <a:gd name="T10" fmla="*/ 23 w 120"/>
                <a:gd name="T11" fmla="*/ 32 h 49"/>
                <a:gd name="T12" fmla="*/ 31 w 120"/>
                <a:gd name="T13" fmla="*/ 37 h 49"/>
                <a:gd name="T14" fmla="*/ 39 w 120"/>
                <a:gd name="T15" fmla="*/ 39 h 49"/>
                <a:gd name="T16" fmla="*/ 49 w 120"/>
                <a:gd name="T17" fmla="*/ 37 h 49"/>
                <a:gd name="T18" fmla="*/ 57 w 120"/>
                <a:gd name="T19" fmla="*/ 32 h 49"/>
                <a:gd name="T20" fmla="*/ 66 w 120"/>
                <a:gd name="T21" fmla="*/ 26 h 49"/>
                <a:gd name="T22" fmla="*/ 75 w 120"/>
                <a:gd name="T23" fmla="*/ 20 h 49"/>
                <a:gd name="T24" fmla="*/ 85 w 120"/>
                <a:gd name="T25" fmla="*/ 16 h 49"/>
                <a:gd name="T26" fmla="*/ 94 w 120"/>
                <a:gd name="T27" fmla="*/ 14 h 49"/>
                <a:gd name="T28" fmla="*/ 102 w 120"/>
                <a:gd name="T29" fmla="*/ 14 h 49"/>
                <a:gd name="T30" fmla="*/ 112 w 120"/>
                <a:gd name="T31" fmla="*/ 17 h 49"/>
                <a:gd name="T32" fmla="*/ 120 w 120"/>
                <a:gd name="T33" fmla="*/ 24 h 49"/>
                <a:gd name="T34" fmla="*/ 117 w 120"/>
                <a:gd name="T35" fmla="*/ 30 h 49"/>
                <a:gd name="T36" fmla="*/ 111 w 120"/>
                <a:gd name="T37" fmla="*/ 30 h 49"/>
                <a:gd name="T38" fmla="*/ 106 w 120"/>
                <a:gd name="T39" fmla="*/ 27 h 49"/>
                <a:gd name="T40" fmla="*/ 100 w 120"/>
                <a:gd name="T41" fmla="*/ 26 h 49"/>
                <a:gd name="T42" fmla="*/ 87 w 120"/>
                <a:gd name="T43" fmla="*/ 29 h 49"/>
                <a:gd name="T44" fmla="*/ 75 w 120"/>
                <a:gd name="T45" fmla="*/ 34 h 49"/>
                <a:gd name="T46" fmla="*/ 62 w 120"/>
                <a:gd name="T47" fmla="*/ 40 h 49"/>
                <a:gd name="T48" fmla="*/ 49 w 120"/>
                <a:gd name="T49" fmla="*/ 46 h 49"/>
                <a:gd name="T50" fmla="*/ 37 w 120"/>
                <a:gd name="T51" fmla="*/ 49 h 49"/>
                <a:gd name="T52" fmla="*/ 25 w 120"/>
                <a:gd name="T53" fmla="*/ 47 h 49"/>
                <a:gd name="T54" fmla="*/ 16 w 120"/>
                <a:gd name="T55" fmla="*/ 40 h 49"/>
                <a:gd name="T56" fmla="*/ 6 w 120"/>
                <a:gd name="T57" fmla="*/ 24 h 49"/>
                <a:gd name="T58" fmla="*/ 5 w 120"/>
                <a:gd name="T59" fmla="*/ 24 h 49"/>
                <a:gd name="T60" fmla="*/ 3 w 120"/>
                <a:gd name="T61" fmla="*/ 24 h 49"/>
                <a:gd name="T62" fmla="*/ 1 w 120"/>
                <a:gd name="T63" fmla="*/ 23 h 49"/>
                <a:gd name="T64" fmla="*/ 0 w 120"/>
                <a:gd name="T65" fmla="*/ 21 h 49"/>
                <a:gd name="T66" fmla="*/ 1 w 120"/>
                <a:gd name="T67" fmla="*/ 17 h 49"/>
                <a:gd name="T68" fmla="*/ 6 w 120"/>
                <a:gd name="T69" fmla="*/ 11 h 49"/>
                <a:gd name="T70" fmla="*/ 13 w 120"/>
                <a:gd name="T71" fmla="*/ 8 h 49"/>
                <a:gd name="T72" fmla="*/ 22 w 120"/>
                <a:gd name="T73" fmla="*/ 4 h 49"/>
                <a:gd name="T74" fmla="*/ 30 w 120"/>
                <a:gd name="T75" fmla="*/ 1 h 49"/>
                <a:gd name="T76" fmla="*/ 37 w 120"/>
                <a:gd name="T77" fmla="*/ 0 h 49"/>
                <a:gd name="T78" fmla="*/ 44 w 120"/>
                <a:gd name="T79" fmla="*/ 0 h 49"/>
                <a:gd name="T80" fmla="*/ 49 w 120"/>
                <a:gd name="T81" fmla="*/ 1 h 4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0"/>
                <a:gd name="T124" fmla="*/ 0 h 49"/>
                <a:gd name="T125" fmla="*/ 120 w 120"/>
                <a:gd name="T126" fmla="*/ 49 h 4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0" h="49">
                  <a:moveTo>
                    <a:pt x="49" y="1"/>
                  </a:moveTo>
                  <a:lnTo>
                    <a:pt x="43" y="10"/>
                  </a:lnTo>
                  <a:lnTo>
                    <a:pt x="31" y="17"/>
                  </a:lnTo>
                  <a:lnTo>
                    <a:pt x="22" y="23"/>
                  </a:lnTo>
                  <a:lnTo>
                    <a:pt x="17" y="24"/>
                  </a:lnTo>
                  <a:lnTo>
                    <a:pt x="23" y="32"/>
                  </a:lnTo>
                  <a:lnTo>
                    <a:pt x="31" y="37"/>
                  </a:lnTo>
                  <a:lnTo>
                    <a:pt x="39" y="39"/>
                  </a:lnTo>
                  <a:lnTo>
                    <a:pt x="49" y="37"/>
                  </a:lnTo>
                  <a:lnTo>
                    <a:pt x="57" y="32"/>
                  </a:lnTo>
                  <a:lnTo>
                    <a:pt x="66" y="26"/>
                  </a:lnTo>
                  <a:lnTo>
                    <a:pt x="75" y="20"/>
                  </a:lnTo>
                  <a:lnTo>
                    <a:pt x="85" y="16"/>
                  </a:lnTo>
                  <a:lnTo>
                    <a:pt x="94" y="14"/>
                  </a:lnTo>
                  <a:lnTo>
                    <a:pt x="102" y="14"/>
                  </a:lnTo>
                  <a:lnTo>
                    <a:pt x="112" y="17"/>
                  </a:lnTo>
                  <a:lnTo>
                    <a:pt x="120" y="24"/>
                  </a:lnTo>
                  <a:lnTo>
                    <a:pt x="117" y="30"/>
                  </a:lnTo>
                  <a:lnTo>
                    <a:pt x="111" y="30"/>
                  </a:lnTo>
                  <a:lnTo>
                    <a:pt x="106" y="27"/>
                  </a:lnTo>
                  <a:lnTo>
                    <a:pt x="100" y="26"/>
                  </a:lnTo>
                  <a:lnTo>
                    <a:pt x="87" y="29"/>
                  </a:lnTo>
                  <a:lnTo>
                    <a:pt x="75" y="34"/>
                  </a:lnTo>
                  <a:lnTo>
                    <a:pt x="62" y="40"/>
                  </a:lnTo>
                  <a:lnTo>
                    <a:pt x="49" y="46"/>
                  </a:lnTo>
                  <a:lnTo>
                    <a:pt x="37" y="49"/>
                  </a:lnTo>
                  <a:lnTo>
                    <a:pt x="25" y="47"/>
                  </a:lnTo>
                  <a:lnTo>
                    <a:pt x="16" y="40"/>
                  </a:lnTo>
                  <a:lnTo>
                    <a:pt x="6" y="24"/>
                  </a:lnTo>
                  <a:lnTo>
                    <a:pt x="5" y="24"/>
                  </a:lnTo>
                  <a:lnTo>
                    <a:pt x="3" y="24"/>
                  </a:lnTo>
                  <a:lnTo>
                    <a:pt x="1" y="23"/>
                  </a:lnTo>
                  <a:lnTo>
                    <a:pt x="0" y="21"/>
                  </a:lnTo>
                  <a:lnTo>
                    <a:pt x="1" y="17"/>
                  </a:lnTo>
                  <a:lnTo>
                    <a:pt x="6" y="11"/>
                  </a:lnTo>
                  <a:lnTo>
                    <a:pt x="13" y="8"/>
                  </a:lnTo>
                  <a:lnTo>
                    <a:pt x="22" y="4"/>
                  </a:lnTo>
                  <a:lnTo>
                    <a:pt x="30" y="1"/>
                  </a:lnTo>
                  <a:lnTo>
                    <a:pt x="37" y="0"/>
                  </a:lnTo>
                  <a:lnTo>
                    <a:pt x="44" y="0"/>
                  </a:lnTo>
                  <a:lnTo>
                    <a:pt x="49" y="1"/>
                  </a:lnTo>
                  <a:close/>
                </a:path>
              </a:pathLst>
            </a:custGeom>
            <a:solidFill>
              <a:srgbClr val="000000"/>
            </a:solidFill>
            <a:ln w="9525">
              <a:noFill/>
              <a:round/>
              <a:headEnd/>
              <a:tailEnd/>
            </a:ln>
          </p:spPr>
          <p:txBody>
            <a:bodyPr/>
            <a:lstStyle/>
            <a:p>
              <a:endParaRPr lang="id-ID"/>
            </a:p>
          </p:txBody>
        </p:sp>
        <p:sp>
          <p:nvSpPr>
            <p:cNvPr id="9" name="Freeform 362"/>
            <p:cNvSpPr>
              <a:spLocks/>
            </p:cNvSpPr>
            <p:nvPr/>
          </p:nvSpPr>
          <p:spPr bwMode="auto">
            <a:xfrm>
              <a:off x="3764" y="1431"/>
              <a:ext cx="31" cy="56"/>
            </a:xfrm>
            <a:custGeom>
              <a:avLst/>
              <a:gdLst>
                <a:gd name="T0" fmla="*/ 16 w 31"/>
                <a:gd name="T1" fmla="*/ 7 h 56"/>
                <a:gd name="T2" fmla="*/ 12 w 31"/>
                <a:gd name="T3" fmla="*/ 14 h 56"/>
                <a:gd name="T4" fmla="*/ 12 w 31"/>
                <a:gd name="T5" fmla="*/ 26 h 56"/>
                <a:gd name="T6" fmla="*/ 13 w 31"/>
                <a:gd name="T7" fmla="*/ 36 h 56"/>
                <a:gd name="T8" fmla="*/ 15 w 31"/>
                <a:gd name="T9" fmla="*/ 40 h 56"/>
                <a:gd name="T10" fmla="*/ 20 w 31"/>
                <a:gd name="T11" fmla="*/ 32 h 56"/>
                <a:gd name="T12" fmla="*/ 20 w 31"/>
                <a:gd name="T13" fmla="*/ 21 h 56"/>
                <a:gd name="T14" fmla="*/ 22 w 31"/>
                <a:gd name="T15" fmla="*/ 17 h 56"/>
                <a:gd name="T16" fmla="*/ 31 w 31"/>
                <a:gd name="T17" fmla="*/ 24 h 56"/>
                <a:gd name="T18" fmla="*/ 30 w 31"/>
                <a:gd name="T19" fmla="*/ 34 h 56"/>
                <a:gd name="T20" fmla="*/ 25 w 31"/>
                <a:gd name="T21" fmla="*/ 45 h 56"/>
                <a:gd name="T22" fmla="*/ 16 w 31"/>
                <a:gd name="T23" fmla="*/ 53 h 56"/>
                <a:gd name="T24" fmla="*/ 8 w 31"/>
                <a:gd name="T25" fmla="*/ 56 h 56"/>
                <a:gd name="T26" fmla="*/ 2 w 31"/>
                <a:gd name="T27" fmla="*/ 46 h 56"/>
                <a:gd name="T28" fmla="*/ 0 w 31"/>
                <a:gd name="T29" fmla="*/ 34 h 56"/>
                <a:gd name="T30" fmla="*/ 0 w 31"/>
                <a:gd name="T31" fmla="*/ 23 h 56"/>
                <a:gd name="T32" fmla="*/ 1 w 31"/>
                <a:gd name="T33" fmla="*/ 11 h 56"/>
                <a:gd name="T34" fmla="*/ 5 w 31"/>
                <a:gd name="T35" fmla="*/ 5 h 56"/>
                <a:gd name="T36" fmla="*/ 11 w 31"/>
                <a:gd name="T37" fmla="*/ 0 h 56"/>
                <a:gd name="T38" fmla="*/ 15 w 31"/>
                <a:gd name="T39" fmla="*/ 0 h 56"/>
                <a:gd name="T40" fmla="*/ 16 w 31"/>
                <a:gd name="T41" fmla="*/ 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1"/>
                <a:gd name="T64" fmla="*/ 0 h 56"/>
                <a:gd name="T65" fmla="*/ 31 w 31"/>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1" h="56">
                  <a:moveTo>
                    <a:pt x="16" y="7"/>
                  </a:moveTo>
                  <a:lnTo>
                    <a:pt x="12" y="14"/>
                  </a:lnTo>
                  <a:lnTo>
                    <a:pt x="12" y="26"/>
                  </a:lnTo>
                  <a:lnTo>
                    <a:pt x="13" y="36"/>
                  </a:lnTo>
                  <a:lnTo>
                    <a:pt x="15" y="40"/>
                  </a:lnTo>
                  <a:lnTo>
                    <a:pt x="20" y="32"/>
                  </a:lnTo>
                  <a:lnTo>
                    <a:pt x="20" y="21"/>
                  </a:lnTo>
                  <a:lnTo>
                    <a:pt x="22" y="17"/>
                  </a:lnTo>
                  <a:lnTo>
                    <a:pt x="31" y="24"/>
                  </a:lnTo>
                  <a:lnTo>
                    <a:pt x="30" y="34"/>
                  </a:lnTo>
                  <a:lnTo>
                    <a:pt x="25" y="45"/>
                  </a:lnTo>
                  <a:lnTo>
                    <a:pt x="16" y="53"/>
                  </a:lnTo>
                  <a:lnTo>
                    <a:pt x="8" y="56"/>
                  </a:lnTo>
                  <a:lnTo>
                    <a:pt x="2" y="46"/>
                  </a:lnTo>
                  <a:lnTo>
                    <a:pt x="0" y="34"/>
                  </a:lnTo>
                  <a:lnTo>
                    <a:pt x="0" y="23"/>
                  </a:lnTo>
                  <a:lnTo>
                    <a:pt x="1" y="11"/>
                  </a:lnTo>
                  <a:lnTo>
                    <a:pt x="5" y="5"/>
                  </a:lnTo>
                  <a:lnTo>
                    <a:pt x="11" y="0"/>
                  </a:lnTo>
                  <a:lnTo>
                    <a:pt x="15" y="0"/>
                  </a:lnTo>
                  <a:lnTo>
                    <a:pt x="16" y="7"/>
                  </a:lnTo>
                  <a:close/>
                </a:path>
              </a:pathLst>
            </a:custGeom>
            <a:solidFill>
              <a:srgbClr val="000000"/>
            </a:solidFill>
            <a:ln w="9525">
              <a:noFill/>
              <a:round/>
              <a:headEnd/>
              <a:tailEnd/>
            </a:ln>
          </p:spPr>
          <p:txBody>
            <a:bodyPr/>
            <a:lstStyle/>
            <a:p>
              <a:endParaRPr lang="id-ID"/>
            </a:p>
          </p:txBody>
        </p:sp>
        <p:sp>
          <p:nvSpPr>
            <p:cNvPr id="10" name="Freeform 363"/>
            <p:cNvSpPr>
              <a:spLocks/>
            </p:cNvSpPr>
            <p:nvPr/>
          </p:nvSpPr>
          <p:spPr bwMode="auto">
            <a:xfrm>
              <a:off x="4694" y="1435"/>
              <a:ext cx="876" cy="1039"/>
            </a:xfrm>
            <a:custGeom>
              <a:avLst/>
              <a:gdLst>
                <a:gd name="T0" fmla="*/ 812 w 876"/>
                <a:gd name="T1" fmla="*/ 543 h 1039"/>
                <a:gd name="T2" fmla="*/ 411 w 876"/>
                <a:gd name="T3" fmla="*/ 915 h 1039"/>
                <a:gd name="T4" fmla="*/ 465 w 876"/>
                <a:gd name="T5" fmla="*/ 909 h 1039"/>
                <a:gd name="T6" fmla="*/ 612 w 876"/>
                <a:gd name="T7" fmla="*/ 937 h 1039"/>
                <a:gd name="T8" fmla="*/ 736 w 876"/>
                <a:gd name="T9" fmla="*/ 958 h 1039"/>
                <a:gd name="T10" fmla="*/ 769 w 876"/>
                <a:gd name="T11" fmla="*/ 330 h 1039"/>
                <a:gd name="T12" fmla="*/ 687 w 876"/>
                <a:gd name="T13" fmla="*/ 934 h 1039"/>
                <a:gd name="T14" fmla="*/ 567 w 876"/>
                <a:gd name="T15" fmla="*/ 913 h 1039"/>
                <a:gd name="T16" fmla="*/ 471 w 876"/>
                <a:gd name="T17" fmla="*/ 896 h 1039"/>
                <a:gd name="T18" fmla="*/ 430 w 876"/>
                <a:gd name="T19" fmla="*/ 887 h 1039"/>
                <a:gd name="T20" fmla="*/ 392 w 876"/>
                <a:gd name="T21" fmla="*/ 853 h 1039"/>
                <a:gd name="T22" fmla="*/ 364 w 876"/>
                <a:gd name="T23" fmla="*/ 809 h 1039"/>
                <a:gd name="T24" fmla="*/ 317 w 876"/>
                <a:gd name="T25" fmla="*/ 793 h 1039"/>
                <a:gd name="T26" fmla="*/ 265 w 876"/>
                <a:gd name="T27" fmla="*/ 785 h 1039"/>
                <a:gd name="T28" fmla="*/ 229 w 876"/>
                <a:gd name="T29" fmla="*/ 792 h 1039"/>
                <a:gd name="T30" fmla="*/ 77 w 876"/>
                <a:gd name="T31" fmla="*/ 773 h 1039"/>
                <a:gd name="T32" fmla="*/ 109 w 876"/>
                <a:gd name="T33" fmla="*/ 499 h 1039"/>
                <a:gd name="T34" fmla="*/ 140 w 876"/>
                <a:gd name="T35" fmla="*/ 179 h 1039"/>
                <a:gd name="T36" fmla="*/ 214 w 876"/>
                <a:gd name="T37" fmla="*/ 182 h 1039"/>
                <a:gd name="T38" fmla="*/ 289 w 876"/>
                <a:gd name="T39" fmla="*/ 182 h 1039"/>
                <a:gd name="T40" fmla="*/ 364 w 876"/>
                <a:gd name="T41" fmla="*/ 185 h 1039"/>
                <a:gd name="T42" fmla="*/ 364 w 876"/>
                <a:gd name="T43" fmla="*/ 600 h 1039"/>
                <a:gd name="T44" fmla="*/ 466 w 876"/>
                <a:gd name="T45" fmla="*/ 626 h 1039"/>
                <a:gd name="T46" fmla="*/ 537 w 876"/>
                <a:gd name="T47" fmla="*/ 727 h 1039"/>
                <a:gd name="T48" fmla="*/ 616 w 876"/>
                <a:gd name="T49" fmla="*/ 830 h 1039"/>
                <a:gd name="T50" fmla="*/ 705 w 876"/>
                <a:gd name="T51" fmla="*/ 848 h 1039"/>
                <a:gd name="T52" fmla="*/ 660 w 876"/>
                <a:gd name="T53" fmla="*/ 478 h 1039"/>
                <a:gd name="T54" fmla="*/ 566 w 876"/>
                <a:gd name="T55" fmla="*/ 195 h 1039"/>
                <a:gd name="T56" fmla="*/ 635 w 876"/>
                <a:gd name="T57" fmla="*/ 191 h 1039"/>
                <a:gd name="T58" fmla="*/ 702 w 876"/>
                <a:gd name="T59" fmla="*/ 189 h 1039"/>
                <a:gd name="T60" fmla="*/ 769 w 876"/>
                <a:gd name="T61" fmla="*/ 178 h 1039"/>
                <a:gd name="T62" fmla="*/ 744 w 876"/>
                <a:gd name="T63" fmla="*/ 171 h 1039"/>
                <a:gd name="T64" fmla="*/ 676 w 876"/>
                <a:gd name="T65" fmla="*/ 173 h 1039"/>
                <a:gd name="T66" fmla="*/ 606 w 876"/>
                <a:gd name="T67" fmla="*/ 175 h 1039"/>
                <a:gd name="T68" fmla="*/ 567 w 876"/>
                <a:gd name="T69" fmla="*/ 149 h 1039"/>
                <a:gd name="T70" fmla="*/ 554 w 876"/>
                <a:gd name="T71" fmla="*/ 162 h 1039"/>
                <a:gd name="T72" fmla="*/ 466 w 876"/>
                <a:gd name="T73" fmla="*/ 173 h 1039"/>
                <a:gd name="T74" fmla="*/ 378 w 876"/>
                <a:gd name="T75" fmla="*/ 153 h 1039"/>
                <a:gd name="T76" fmla="*/ 364 w 876"/>
                <a:gd name="T77" fmla="*/ 133 h 1039"/>
                <a:gd name="T78" fmla="*/ 316 w 876"/>
                <a:gd name="T79" fmla="*/ 168 h 1039"/>
                <a:gd name="T80" fmla="*/ 235 w 876"/>
                <a:gd name="T81" fmla="*/ 163 h 1039"/>
                <a:gd name="T82" fmla="*/ 224 w 876"/>
                <a:gd name="T83" fmla="*/ 103 h 1039"/>
                <a:gd name="T84" fmla="*/ 213 w 876"/>
                <a:gd name="T85" fmla="*/ 163 h 1039"/>
                <a:gd name="T86" fmla="*/ 151 w 876"/>
                <a:gd name="T87" fmla="*/ 163 h 1039"/>
                <a:gd name="T88" fmla="*/ 122 w 876"/>
                <a:gd name="T89" fmla="*/ 91 h 1039"/>
                <a:gd name="T90" fmla="*/ 799 w 876"/>
                <a:gd name="T91" fmla="*/ 72 h 1039"/>
                <a:gd name="T92" fmla="*/ 575 w 876"/>
                <a:gd name="T93" fmla="*/ 81 h 1039"/>
                <a:gd name="T94" fmla="*/ 298 w 876"/>
                <a:gd name="T95" fmla="*/ 75 h 1039"/>
                <a:gd name="T96" fmla="*/ 198 w 876"/>
                <a:gd name="T97" fmla="*/ 67 h 1039"/>
                <a:gd name="T98" fmla="*/ 119 w 876"/>
                <a:gd name="T99" fmla="*/ 62 h 1039"/>
                <a:gd name="T100" fmla="*/ 107 w 876"/>
                <a:gd name="T101" fmla="*/ 100 h 1039"/>
                <a:gd name="T102" fmla="*/ 92 w 876"/>
                <a:gd name="T103" fmla="*/ 526 h 1039"/>
                <a:gd name="T104" fmla="*/ 59 w 876"/>
                <a:gd name="T105" fmla="*/ 785 h 1039"/>
                <a:gd name="T106" fmla="*/ 123 w 876"/>
                <a:gd name="T107" fmla="*/ 808 h 1039"/>
                <a:gd name="T108" fmla="*/ 161 w 876"/>
                <a:gd name="T109" fmla="*/ 853 h 1039"/>
                <a:gd name="T110" fmla="*/ 37 w 876"/>
                <a:gd name="T111" fmla="*/ 87 h 1039"/>
                <a:gd name="T112" fmla="*/ 738 w 876"/>
                <a:gd name="T113" fmla="*/ 20 h 1039"/>
                <a:gd name="T114" fmla="*/ 852 w 876"/>
                <a:gd name="T115" fmla="*/ 3 h 10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76"/>
                <a:gd name="T175" fmla="*/ 0 h 1039"/>
                <a:gd name="T176" fmla="*/ 876 w 876"/>
                <a:gd name="T177" fmla="*/ 1039 h 103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76" h="1039">
                  <a:moveTo>
                    <a:pt x="842" y="230"/>
                  </a:moveTo>
                  <a:lnTo>
                    <a:pt x="836" y="291"/>
                  </a:lnTo>
                  <a:lnTo>
                    <a:pt x="826" y="382"/>
                  </a:lnTo>
                  <a:lnTo>
                    <a:pt x="818" y="476"/>
                  </a:lnTo>
                  <a:lnTo>
                    <a:pt x="812" y="543"/>
                  </a:lnTo>
                  <a:lnTo>
                    <a:pt x="807" y="1039"/>
                  </a:lnTo>
                  <a:lnTo>
                    <a:pt x="399" y="961"/>
                  </a:lnTo>
                  <a:lnTo>
                    <a:pt x="405" y="947"/>
                  </a:lnTo>
                  <a:lnTo>
                    <a:pt x="409" y="931"/>
                  </a:lnTo>
                  <a:lnTo>
                    <a:pt x="411" y="915"/>
                  </a:lnTo>
                  <a:lnTo>
                    <a:pt x="412" y="899"/>
                  </a:lnTo>
                  <a:lnTo>
                    <a:pt x="416" y="900"/>
                  </a:lnTo>
                  <a:lnTo>
                    <a:pt x="427" y="902"/>
                  </a:lnTo>
                  <a:lnTo>
                    <a:pt x="443" y="905"/>
                  </a:lnTo>
                  <a:lnTo>
                    <a:pt x="465" y="909"/>
                  </a:lnTo>
                  <a:lnTo>
                    <a:pt x="490" y="913"/>
                  </a:lnTo>
                  <a:lnTo>
                    <a:pt x="518" y="919"/>
                  </a:lnTo>
                  <a:lnTo>
                    <a:pt x="549" y="925"/>
                  </a:lnTo>
                  <a:lnTo>
                    <a:pt x="580" y="931"/>
                  </a:lnTo>
                  <a:lnTo>
                    <a:pt x="612" y="937"/>
                  </a:lnTo>
                  <a:lnTo>
                    <a:pt x="643" y="942"/>
                  </a:lnTo>
                  <a:lnTo>
                    <a:pt x="672" y="948"/>
                  </a:lnTo>
                  <a:lnTo>
                    <a:pt x="696" y="952"/>
                  </a:lnTo>
                  <a:lnTo>
                    <a:pt x="719" y="955"/>
                  </a:lnTo>
                  <a:lnTo>
                    <a:pt x="736" y="958"/>
                  </a:lnTo>
                  <a:lnTo>
                    <a:pt x="746" y="960"/>
                  </a:lnTo>
                  <a:lnTo>
                    <a:pt x="751" y="960"/>
                  </a:lnTo>
                  <a:lnTo>
                    <a:pt x="814" y="84"/>
                  </a:lnTo>
                  <a:lnTo>
                    <a:pt x="802" y="82"/>
                  </a:lnTo>
                  <a:lnTo>
                    <a:pt x="769" y="330"/>
                  </a:lnTo>
                  <a:lnTo>
                    <a:pt x="736" y="942"/>
                  </a:lnTo>
                  <a:lnTo>
                    <a:pt x="730" y="941"/>
                  </a:lnTo>
                  <a:lnTo>
                    <a:pt x="720" y="939"/>
                  </a:lnTo>
                  <a:lnTo>
                    <a:pt x="705" y="938"/>
                  </a:lnTo>
                  <a:lnTo>
                    <a:pt x="687" y="934"/>
                  </a:lnTo>
                  <a:lnTo>
                    <a:pt x="666" y="931"/>
                  </a:lnTo>
                  <a:lnTo>
                    <a:pt x="642" y="926"/>
                  </a:lnTo>
                  <a:lnTo>
                    <a:pt x="618" y="922"/>
                  </a:lnTo>
                  <a:lnTo>
                    <a:pt x="593" y="918"/>
                  </a:lnTo>
                  <a:lnTo>
                    <a:pt x="567" y="913"/>
                  </a:lnTo>
                  <a:lnTo>
                    <a:pt x="543" y="909"/>
                  </a:lnTo>
                  <a:lnTo>
                    <a:pt x="521" y="905"/>
                  </a:lnTo>
                  <a:lnTo>
                    <a:pt x="501" y="902"/>
                  </a:lnTo>
                  <a:lnTo>
                    <a:pt x="484" y="899"/>
                  </a:lnTo>
                  <a:lnTo>
                    <a:pt x="471" y="896"/>
                  </a:lnTo>
                  <a:lnTo>
                    <a:pt x="462" y="895"/>
                  </a:lnTo>
                  <a:lnTo>
                    <a:pt x="460" y="895"/>
                  </a:lnTo>
                  <a:lnTo>
                    <a:pt x="450" y="892"/>
                  </a:lnTo>
                  <a:lnTo>
                    <a:pt x="441" y="890"/>
                  </a:lnTo>
                  <a:lnTo>
                    <a:pt x="430" y="887"/>
                  </a:lnTo>
                  <a:lnTo>
                    <a:pt x="419" y="886"/>
                  </a:lnTo>
                  <a:lnTo>
                    <a:pt x="410" y="882"/>
                  </a:lnTo>
                  <a:lnTo>
                    <a:pt x="403" y="876"/>
                  </a:lnTo>
                  <a:lnTo>
                    <a:pt x="396" y="866"/>
                  </a:lnTo>
                  <a:lnTo>
                    <a:pt x="392" y="853"/>
                  </a:lnTo>
                  <a:lnTo>
                    <a:pt x="390" y="841"/>
                  </a:lnTo>
                  <a:lnTo>
                    <a:pt x="386" y="831"/>
                  </a:lnTo>
                  <a:lnTo>
                    <a:pt x="379" y="822"/>
                  </a:lnTo>
                  <a:lnTo>
                    <a:pt x="372" y="815"/>
                  </a:lnTo>
                  <a:lnTo>
                    <a:pt x="364" y="809"/>
                  </a:lnTo>
                  <a:lnTo>
                    <a:pt x="355" y="804"/>
                  </a:lnTo>
                  <a:lnTo>
                    <a:pt x="346" y="799"/>
                  </a:lnTo>
                  <a:lnTo>
                    <a:pt x="337" y="795"/>
                  </a:lnTo>
                  <a:lnTo>
                    <a:pt x="327" y="795"/>
                  </a:lnTo>
                  <a:lnTo>
                    <a:pt x="317" y="793"/>
                  </a:lnTo>
                  <a:lnTo>
                    <a:pt x="306" y="792"/>
                  </a:lnTo>
                  <a:lnTo>
                    <a:pt x="297" y="789"/>
                  </a:lnTo>
                  <a:lnTo>
                    <a:pt x="286" y="788"/>
                  </a:lnTo>
                  <a:lnTo>
                    <a:pt x="276" y="786"/>
                  </a:lnTo>
                  <a:lnTo>
                    <a:pt x="265" y="785"/>
                  </a:lnTo>
                  <a:lnTo>
                    <a:pt x="254" y="785"/>
                  </a:lnTo>
                  <a:lnTo>
                    <a:pt x="252" y="785"/>
                  </a:lnTo>
                  <a:lnTo>
                    <a:pt x="247" y="786"/>
                  </a:lnTo>
                  <a:lnTo>
                    <a:pt x="239" y="789"/>
                  </a:lnTo>
                  <a:lnTo>
                    <a:pt x="229" y="792"/>
                  </a:lnTo>
                  <a:lnTo>
                    <a:pt x="217" y="796"/>
                  </a:lnTo>
                  <a:lnTo>
                    <a:pt x="207" y="802"/>
                  </a:lnTo>
                  <a:lnTo>
                    <a:pt x="197" y="808"/>
                  </a:lnTo>
                  <a:lnTo>
                    <a:pt x="189" y="815"/>
                  </a:lnTo>
                  <a:lnTo>
                    <a:pt x="77" y="773"/>
                  </a:lnTo>
                  <a:lnTo>
                    <a:pt x="82" y="741"/>
                  </a:lnTo>
                  <a:lnTo>
                    <a:pt x="88" y="691"/>
                  </a:lnTo>
                  <a:lnTo>
                    <a:pt x="95" y="630"/>
                  </a:lnTo>
                  <a:lnTo>
                    <a:pt x="102" y="564"/>
                  </a:lnTo>
                  <a:lnTo>
                    <a:pt x="109" y="499"/>
                  </a:lnTo>
                  <a:lnTo>
                    <a:pt x="115" y="445"/>
                  </a:lnTo>
                  <a:lnTo>
                    <a:pt x="119" y="408"/>
                  </a:lnTo>
                  <a:lnTo>
                    <a:pt x="120" y="393"/>
                  </a:lnTo>
                  <a:lnTo>
                    <a:pt x="126" y="178"/>
                  </a:lnTo>
                  <a:lnTo>
                    <a:pt x="140" y="179"/>
                  </a:lnTo>
                  <a:lnTo>
                    <a:pt x="155" y="181"/>
                  </a:lnTo>
                  <a:lnTo>
                    <a:pt x="170" y="181"/>
                  </a:lnTo>
                  <a:lnTo>
                    <a:pt x="185" y="182"/>
                  </a:lnTo>
                  <a:lnTo>
                    <a:pt x="199" y="182"/>
                  </a:lnTo>
                  <a:lnTo>
                    <a:pt x="214" y="182"/>
                  </a:lnTo>
                  <a:lnTo>
                    <a:pt x="229" y="182"/>
                  </a:lnTo>
                  <a:lnTo>
                    <a:pt x="243" y="182"/>
                  </a:lnTo>
                  <a:lnTo>
                    <a:pt x="259" y="182"/>
                  </a:lnTo>
                  <a:lnTo>
                    <a:pt x="273" y="182"/>
                  </a:lnTo>
                  <a:lnTo>
                    <a:pt x="289" y="182"/>
                  </a:lnTo>
                  <a:lnTo>
                    <a:pt x="303" y="182"/>
                  </a:lnTo>
                  <a:lnTo>
                    <a:pt x="318" y="184"/>
                  </a:lnTo>
                  <a:lnTo>
                    <a:pt x="334" y="184"/>
                  </a:lnTo>
                  <a:lnTo>
                    <a:pt x="348" y="184"/>
                  </a:lnTo>
                  <a:lnTo>
                    <a:pt x="364" y="185"/>
                  </a:lnTo>
                  <a:lnTo>
                    <a:pt x="365" y="324"/>
                  </a:lnTo>
                  <a:lnTo>
                    <a:pt x="365" y="366"/>
                  </a:lnTo>
                  <a:lnTo>
                    <a:pt x="365" y="460"/>
                  </a:lnTo>
                  <a:lnTo>
                    <a:pt x="364" y="555"/>
                  </a:lnTo>
                  <a:lnTo>
                    <a:pt x="364" y="600"/>
                  </a:lnTo>
                  <a:lnTo>
                    <a:pt x="372" y="606"/>
                  </a:lnTo>
                  <a:lnTo>
                    <a:pt x="389" y="611"/>
                  </a:lnTo>
                  <a:lnTo>
                    <a:pt x="411" y="616"/>
                  </a:lnTo>
                  <a:lnTo>
                    <a:pt x="437" y="621"/>
                  </a:lnTo>
                  <a:lnTo>
                    <a:pt x="466" y="626"/>
                  </a:lnTo>
                  <a:lnTo>
                    <a:pt x="494" y="630"/>
                  </a:lnTo>
                  <a:lnTo>
                    <a:pt x="521" y="633"/>
                  </a:lnTo>
                  <a:lnTo>
                    <a:pt x="542" y="635"/>
                  </a:lnTo>
                  <a:lnTo>
                    <a:pt x="541" y="663"/>
                  </a:lnTo>
                  <a:lnTo>
                    <a:pt x="537" y="727"/>
                  </a:lnTo>
                  <a:lnTo>
                    <a:pt x="537" y="791"/>
                  </a:lnTo>
                  <a:lnTo>
                    <a:pt x="542" y="824"/>
                  </a:lnTo>
                  <a:lnTo>
                    <a:pt x="563" y="824"/>
                  </a:lnTo>
                  <a:lnTo>
                    <a:pt x="589" y="827"/>
                  </a:lnTo>
                  <a:lnTo>
                    <a:pt x="616" y="830"/>
                  </a:lnTo>
                  <a:lnTo>
                    <a:pt x="643" y="835"/>
                  </a:lnTo>
                  <a:lnTo>
                    <a:pt x="667" y="840"/>
                  </a:lnTo>
                  <a:lnTo>
                    <a:pt x="687" y="844"/>
                  </a:lnTo>
                  <a:lnTo>
                    <a:pt x="700" y="847"/>
                  </a:lnTo>
                  <a:lnTo>
                    <a:pt x="705" y="848"/>
                  </a:lnTo>
                  <a:lnTo>
                    <a:pt x="721" y="480"/>
                  </a:lnTo>
                  <a:lnTo>
                    <a:pt x="717" y="480"/>
                  </a:lnTo>
                  <a:lnTo>
                    <a:pt x="704" y="480"/>
                  </a:lnTo>
                  <a:lnTo>
                    <a:pt x="683" y="480"/>
                  </a:lnTo>
                  <a:lnTo>
                    <a:pt x="660" y="478"/>
                  </a:lnTo>
                  <a:lnTo>
                    <a:pt x="632" y="477"/>
                  </a:lnTo>
                  <a:lnTo>
                    <a:pt x="606" y="473"/>
                  </a:lnTo>
                  <a:lnTo>
                    <a:pt x="581" y="468"/>
                  </a:lnTo>
                  <a:lnTo>
                    <a:pt x="560" y="461"/>
                  </a:lnTo>
                  <a:lnTo>
                    <a:pt x="566" y="195"/>
                  </a:lnTo>
                  <a:lnTo>
                    <a:pt x="580" y="194"/>
                  </a:lnTo>
                  <a:lnTo>
                    <a:pt x="593" y="192"/>
                  </a:lnTo>
                  <a:lnTo>
                    <a:pt x="607" y="192"/>
                  </a:lnTo>
                  <a:lnTo>
                    <a:pt x="622" y="191"/>
                  </a:lnTo>
                  <a:lnTo>
                    <a:pt x="635" y="191"/>
                  </a:lnTo>
                  <a:lnTo>
                    <a:pt x="649" y="191"/>
                  </a:lnTo>
                  <a:lnTo>
                    <a:pt x="662" y="191"/>
                  </a:lnTo>
                  <a:lnTo>
                    <a:pt x="676" y="191"/>
                  </a:lnTo>
                  <a:lnTo>
                    <a:pt x="689" y="189"/>
                  </a:lnTo>
                  <a:lnTo>
                    <a:pt x="702" y="189"/>
                  </a:lnTo>
                  <a:lnTo>
                    <a:pt x="716" y="188"/>
                  </a:lnTo>
                  <a:lnTo>
                    <a:pt x="730" y="186"/>
                  </a:lnTo>
                  <a:lnTo>
                    <a:pt x="743" y="184"/>
                  </a:lnTo>
                  <a:lnTo>
                    <a:pt x="756" y="182"/>
                  </a:lnTo>
                  <a:lnTo>
                    <a:pt x="769" y="178"/>
                  </a:lnTo>
                  <a:lnTo>
                    <a:pt x="782" y="173"/>
                  </a:lnTo>
                  <a:lnTo>
                    <a:pt x="782" y="168"/>
                  </a:lnTo>
                  <a:lnTo>
                    <a:pt x="769" y="169"/>
                  </a:lnTo>
                  <a:lnTo>
                    <a:pt x="757" y="169"/>
                  </a:lnTo>
                  <a:lnTo>
                    <a:pt x="744" y="171"/>
                  </a:lnTo>
                  <a:lnTo>
                    <a:pt x="730" y="171"/>
                  </a:lnTo>
                  <a:lnTo>
                    <a:pt x="717" y="172"/>
                  </a:lnTo>
                  <a:lnTo>
                    <a:pt x="704" y="172"/>
                  </a:lnTo>
                  <a:lnTo>
                    <a:pt x="689" y="172"/>
                  </a:lnTo>
                  <a:lnTo>
                    <a:pt x="676" y="173"/>
                  </a:lnTo>
                  <a:lnTo>
                    <a:pt x="662" y="173"/>
                  </a:lnTo>
                  <a:lnTo>
                    <a:pt x="648" y="173"/>
                  </a:lnTo>
                  <a:lnTo>
                    <a:pt x="635" y="175"/>
                  </a:lnTo>
                  <a:lnTo>
                    <a:pt x="620" y="175"/>
                  </a:lnTo>
                  <a:lnTo>
                    <a:pt x="606" y="175"/>
                  </a:lnTo>
                  <a:lnTo>
                    <a:pt x="593" y="175"/>
                  </a:lnTo>
                  <a:lnTo>
                    <a:pt x="579" y="176"/>
                  </a:lnTo>
                  <a:lnTo>
                    <a:pt x="566" y="176"/>
                  </a:lnTo>
                  <a:lnTo>
                    <a:pt x="566" y="163"/>
                  </a:lnTo>
                  <a:lnTo>
                    <a:pt x="567" y="149"/>
                  </a:lnTo>
                  <a:lnTo>
                    <a:pt x="564" y="136"/>
                  </a:lnTo>
                  <a:lnTo>
                    <a:pt x="557" y="130"/>
                  </a:lnTo>
                  <a:lnTo>
                    <a:pt x="555" y="140"/>
                  </a:lnTo>
                  <a:lnTo>
                    <a:pt x="554" y="150"/>
                  </a:lnTo>
                  <a:lnTo>
                    <a:pt x="554" y="162"/>
                  </a:lnTo>
                  <a:lnTo>
                    <a:pt x="554" y="173"/>
                  </a:lnTo>
                  <a:lnTo>
                    <a:pt x="532" y="173"/>
                  </a:lnTo>
                  <a:lnTo>
                    <a:pt x="510" y="173"/>
                  </a:lnTo>
                  <a:lnTo>
                    <a:pt x="487" y="173"/>
                  </a:lnTo>
                  <a:lnTo>
                    <a:pt x="466" y="173"/>
                  </a:lnTo>
                  <a:lnTo>
                    <a:pt x="443" y="172"/>
                  </a:lnTo>
                  <a:lnTo>
                    <a:pt x="421" y="171"/>
                  </a:lnTo>
                  <a:lnTo>
                    <a:pt x="399" y="169"/>
                  </a:lnTo>
                  <a:lnTo>
                    <a:pt x="378" y="168"/>
                  </a:lnTo>
                  <a:lnTo>
                    <a:pt x="378" y="153"/>
                  </a:lnTo>
                  <a:lnTo>
                    <a:pt x="377" y="139"/>
                  </a:lnTo>
                  <a:lnTo>
                    <a:pt x="374" y="124"/>
                  </a:lnTo>
                  <a:lnTo>
                    <a:pt x="372" y="110"/>
                  </a:lnTo>
                  <a:lnTo>
                    <a:pt x="364" y="119"/>
                  </a:lnTo>
                  <a:lnTo>
                    <a:pt x="364" y="133"/>
                  </a:lnTo>
                  <a:lnTo>
                    <a:pt x="366" y="149"/>
                  </a:lnTo>
                  <a:lnTo>
                    <a:pt x="365" y="165"/>
                  </a:lnTo>
                  <a:lnTo>
                    <a:pt x="348" y="166"/>
                  </a:lnTo>
                  <a:lnTo>
                    <a:pt x="333" y="168"/>
                  </a:lnTo>
                  <a:lnTo>
                    <a:pt x="316" y="168"/>
                  </a:lnTo>
                  <a:lnTo>
                    <a:pt x="301" y="168"/>
                  </a:lnTo>
                  <a:lnTo>
                    <a:pt x="284" y="166"/>
                  </a:lnTo>
                  <a:lnTo>
                    <a:pt x="267" y="165"/>
                  </a:lnTo>
                  <a:lnTo>
                    <a:pt x="252" y="165"/>
                  </a:lnTo>
                  <a:lnTo>
                    <a:pt x="235" y="163"/>
                  </a:lnTo>
                  <a:lnTo>
                    <a:pt x="235" y="149"/>
                  </a:lnTo>
                  <a:lnTo>
                    <a:pt x="235" y="133"/>
                  </a:lnTo>
                  <a:lnTo>
                    <a:pt x="234" y="117"/>
                  </a:lnTo>
                  <a:lnTo>
                    <a:pt x="229" y="103"/>
                  </a:lnTo>
                  <a:lnTo>
                    <a:pt x="224" y="103"/>
                  </a:lnTo>
                  <a:lnTo>
                    <a:pt x="224" y="117"/>
                  </a:lnTo>
                  <a:lnTo>
                    <a:pt x="224" y="133"/>
                  </a:lnTo>
                  <a:lnTo>
                    <a:pt x="224" y="149"/>
                  </a:lnTo>
                  <a:lnTo>
                    <a:pt x="224" y="163"/>
                  </a:lnTo>
                  <a:lnTo>
                    <a:pt x="213" y="163"/>
                  </a:lnTo>
                  <a:lnTo>
                    <a:pt x="199" y="163"/>
                  </a:lnTo>
                  <a:lnTo>
                    <a:pt x="188" y="163"/>
                  </a:lnTo>
                  <a:lnTo>
                    <a:pt x="176" y="163"/>
                  </a:lnTo>
                  <a:lnTo>
                    <a:pt x="163" y="163"/>
                  </a:lnTo>
                  <a:lnTo>
                    <a:pt x="151" y="163"/>
                  </a:lnTo>
                  <a:lnTo>
                    <a:pt x="139" y="162"/>
                  </a:lnTo>
                  <a:lnTo>
                    <a:pt x="127" y="159"/>
                  </a:lnTo>
                  <a:lnTo>
                    <a:pt x="126" y="137"/>
                  </a:lnTo>
                  <a:lnTo>
                    <a:pt x="125" y="114"/>
                  </a:lnTo>
                  <a:lnTo>
                    <a:pt x="122" y="91"/>
                  </a:lnTo>
                  <a:lnTo>
                    <a:pt x="120" y="72"/>
                  </a:lnTo>
                  <a:lnTo>
                    <a:pt x="345" y="91"/>
                  </a:lnTo>
                  <a:lnTo>
                    <a:pt x="519" y="97"/>
                  </a:lnTo>
                  <a:lnTo>
                    <a:pt x="655" y="91"/>
                  </a:lnTo>
                  <a:lnTo>
                    <a:pt x="799" y="72"/>
                  </a:lnTo>
                  <a:lnTo>
                    <a:pt x="800" y="69"/>
                  </a:lnTo>
                  <a:lnTo>
                    <a:pt x="799" y="65"/>
                  </a:lnTo>
                  <a:lnTo>
                    <a:pt x="798" y="62"/>
                  </a:lnTo>
                  <a:lnTo>
                    <a:pt x="798" y="61"/>
                  </a:lnTo>
                  <a:lnTo>
                    <a:pt x="575" y="81"/>
                  </a:lnTo>
                  <a:lnTo>
                    <a:pt x="345" y="78"/>
                  </a:lnTo>
                  <a:lnTo>
                    <a:pt x="337" y="78"/>
                  </a:lnTo>
                  <a:lnTo>
                    <a:pt x="328" y="77"/>
                  </a:lnTo>
                  <a:lnTo>
                    <a:pt x="314" y="77"/>
                  </a:lnTo>
                  <a:lnTo>
                    <a:pt x="298" y="75"/>
                  </a:lnTo>
                  <a:lnTo>
                    <a:pt x="279" y="72"/>
                  </a:lnTo>
                  <a:lnTo>
                    <a:pt x="260" y="71"/>
                  </a:lnTo>
                  <a:lnTo>
                    <a:pt x="240" y="69"/>
                  </a:lnTo>
                  <a:lnTo>
                    <a:pt x="218" y="68"/>
                  </a:lnTo>
                  <a:lnTo>
                    <a:pt x="198" y="67"/>
                  </a:lnTo>
                  <a:lnTo>
                    <a:pt x="178" y="65"/>
                  </a:lnTo>
                  <a:lnTo>
                    <a:pt x="160" y="64"/>
                  </a:lnTo>
                  <a:lnTo>
                    <a:pt x="144" y="62"/>
                  </a:lnTo>
                  <a:lnTo>
                    <a:pt x="129" y="62"/>
                  </a:lnTo>
                  <a:lnTo>
                    <a:pt x="119" y="62"/>
                  </a:lnTo>
                  <a:lnTo>
                    <a:pt x="111" y="62"/>
                  </a:lnTo>
                  <a:lnTo>
                    <a:pt x="108" y="64"/>
                  </a:lnTo>
                  <a:lnTo>
                    <a:pt x="109" y="77"/>
                  </a:lnTo>
                  <a:lnTo>
                    <a:pt x="107" y="88"/>
                  </a:lnTo>
                  <a:lnTo>
                    <a:pt x="107" y="100"/>
                  </a:lnTo>
                  <a:lnTo>
                    <a:pt x="109" y="110"/>
                  </a:lnTo>
                  <a:lnTo>
                    <a:pt x="103" y="418"/>
                  </a:lnTo>
                  <a:lnTo>
                    <a:pt x="102" y="432"/>
                  </a:lnTo>
                  <a:lnTo>
                    <a:pt x="98" y="471"/>
                  </a:lnTo>
                  <a:lnTo>
                    <a:pt x="92" y="526"/>
                  </a:lnTo>
                  <a:lnTo>
                    <a:pt x="86" y="590"/>
                  </a:lnTo>
                  <a:lnTo>
                    <a:pt x="79" y="655"/>
                  </a:lnTo>
                  <a:lnTo>
                    <a:pt x="71" y="714"/>
                  </a:lnTo>
                  <a:lnTo>
                    <a:pt x="65" y="760"/>
                  </a:lnTo>
                  <a:lnTo>
                    <a:pt x="59" y="785"/>
                  </a:lnTo>
                  <a:lnTo>
                    <a:pt x="63" y="786"/>
                  </a:lnTo>
                  <a:lnTo>
                    <a:pt x="72" y="791"/>
                  </a:lnTo>
                  <a:lnTo>
                    <a:pt x="86" y="795"/>
                  </a:lnTo>
                  <a:lnTo>
                    <a:pt x="104" y="802"/>
                  </a:lnTo>
                  <a:lnTo>
                    <a:pt x="123" y="808"/>
                  </a:lnTo>
                  <a:lnTo>
                    <a:pt x="144" y="815"/>
                  </a:lnTo>
                  <a:lnTo>
                    <a:pt x="161" y="819"/>
                  </a:lnTo>
                  <a:lnTo>
                    <a:pt x="177" y="824"/>
                  </a:lnTo>
                  <a:lnTo>
                    <a:pt x="170" y="838"/>
                  </a:lnTo>
                  <a:lnTo>
                    <a:pt x="161" y="853"/>
                  </a:lnTo>
                  <a:lnTo>
                    <a:pt x="154" y="869"/>
                  </a:lnTo>
                  <a:lnTo>
                    <a:pt x="150" y="886"/>
                  </a:lnTo>
                  <a:lnTo>
                    <a:pt x="0" y="844"/>
                  </a:lnTo>
                  <a:lnTo>
                    <a:pt x="38" y="371"/>
                  </a:lnTo>
                  <a:lnTo>
                    <a:pt x="37" y="87"/>
                  </a:lnTo>
                  <a:lnTo>
                    <a:pt x="31" y="10"/>
                  </a:lnTo>
                  <a:lnTo>
                    <a:pt x="364" y="36"/>
                  </a:lnTo>
                  <a:lnTo>
                    <a:pt x="574" y="36"/>
                  </a:lnTo>
                  <a:lnTo>
                    <a:pt x="732" y="22"/>
                  </a:lnTo>
                  <a:lnTo>
                    <a:pt x="738" y="20"/>
                  </a:lnTo>
                  <a:lnTo>
                    <a:pt x="754" y="19"/>
                  </a:lnTo>
                  <a:lnTo>
                    <a:pt x="776" y="15"/>
                  </a:lnTo>
                  <a:lnTo>
                    <a:pt x="802" y="10"/>
                  </a:lnTo>
                  <a:lnTo>
                    <a:pt x="828" y="7"/>
                  </a:lnTo>
                  <a:lnTo>
                    <a:pt x="852" y="3"/>
                  </a:lnTo>
                  <a:lnTo>
                    <a:pt x="869" y="1"/>
                  </a:lnTo>
                  <a:lnTo>
                    <a:pt x="876" y="0"/>
                  </a:lnTo>
                  <a:lnTo>
                    <a:pt x="842" y="230"/>
                  </a:lnTo>
                  <a:close/>
                </a:path>
              </a:pathLst>
            </a:custGeom>
            <a:solidFill>
              <a:srgbClr val="FFFF7C"/>
            </a:solidFill>
            <a:ln w="9525">
              <a:noFill/>
              <a:round/>
              <a:headEnd/>
              <a:tailEnd/>
            </a:ln>
          </p:spPr>
          <p:txBody>
            <a:bodyPr/>
            <a:lstStyle/>
            <a:p>
              <a:endParaRPr lang="id-ID"/>
            </a:p>
          </p:txBody>
        </p:sp>
        <p:sp>
          <p:nvSpPr>
            <p:cNvPr id="11" name="Freeform 364"/>
            <p:cNvSpPr>
              <a:spLocks/>
            </p:cNvSpPr>
            <p:nvPr/>
          </p:nvSpPr>
          <p:spPr bwMode="auto">
            <a:xfrm>
              <a:off x="3811" y="1467"/>
              <a:ext cx="148" cy="312"/>
            </a:xfrm>
            <a:custGeom>
              <a:avLst/>
              <a:gdLst>
                <a:gd name="T0" fmla="*/ 137 w 148"/>
                <a:gd name="T1" fmla="*/ 13 h 312"/>
                <a:gd name="T2" fmla="*/ 138 w 148"/>
                <a:gd name="T3" fmla="*/ 35 h 312"/>
                <a:gd name="T4" fmla="*/ 132 w 148"/>
                <a:gd name="T5" fmla="*/ 49 h 312"/>
                <a:gd name="T6" fmla="*/ 136 w 148"/>
                <a:gd name="T7" fmla="*/ 61 h 312"/>
                <a:gd name="T8" fmla="*/ 148 w 148"/>
                <a:gd name="T9" fmla="*/ 87 h 312"/>
                <a:gd name="T10" fmla="*/ 141 w 148"/>
                <a:gd name="T11" fmla="*/ 137 h 312"/>
                <a:gd name="T12" fmla="*/ 126 w 148"/>
                <a:gd name="T13" fmla="*/ 167 h 312"/>
                <a:gd name="T14" fmla="*/ 116 w 148"/>
                <a:gd name="T15" fmla="*/ 180 h 312"/>
                <a:gd name="T16" fmla="*/ 101 w 148"/>
                <a:gd name="T17" fmla="*/ 188 h 312"/>
                <a:gd name="T18" fmla="*/ 80 w 148"/>
                <a:gd name="T19" fmla="*/ 192 h 312"/>
                <a:gd name="T20" fmla="*/ 66 w 148"/>
                <a:gd name="T21" fmla="*/ 199 h 312"/>
                <a:gd name="T22" fmla="*/ 69 w 148"/>
                <a:gd name="T23" fmla="*/ 202 h 312"/>
                <a:gd name="T24" fmla="*/ 93 w 148"/>
                <a:gd name="T25" fmla="*/ 211 h 312"/>
                <a:gd name="T26" fmla="*/ 94 w 148"/>
                <a:gd name="T27" fmla="*/ 246 h 312"/>
                <a:gd name="T28" fmla="*/ 105 w 148"/>
                <a:gd name="T29" fmla="*/ 272 h 312"/>
                <a:gd name="T30" fmla="*/ 105 w 148"/>
                <a:gd name="T31" fmla="*/ 248 h 312"/>
                <a:gd name="T32" fmla="*/ 105 w 148"/>
                <a:gd name="T33" fmla="*/ 211 h 312"/>
                <a:gd name="T34" fmla="*/ 123 w 148"/>
                <a:gd name="T35" fmla="*/ 247 h 312"/>
                <a:gd name="T36" fmla="*/ 122 w 148"/>
                <a:gd name="T37" fmla="*/ 298 h 312"/>
                <a:gd name="T38" fmla="*/ 111 w 148"/>
                <a:gd name="T39" fmla="*/ 305 h 312"/>
                <a:gd name="T40" fmla="*/ 99 w 148"/>
                <a:gd name="T41" fmla="*/ 309 h 312"/>
                <a:gd name="T42" fmla="*/ 86 w 148"/>
                <a:gd name="T43" fmla="*/ 312 h 312"/>
                <a:gd name="T44" fmla="*/ 73 w 148"/>
                <a:gd name="T45" fmla="*/ 311 h 312"/>
                <a:gd name="T46" fmla="*/ 63 w 148"/>
                <a:gd name="T47" fmla="*/ 283 h 312"/>
                <a:gd name="T48" fmla="*/ 55 w 148"/>
                <a:gd name="T49" fmla="*/ 253 h 312"/>
                <a:gd name="T50" fmla="*/ 46 w 148"/>
                <a:gd name="T51" fmla="*/ 227 h 312"/>
                <a:gd name="T52" fmla="*/ 30 w 148"/>
                <a:gd name="T53" fmla="*/ 205 h 312"/>
                <a:gd name="T54" fmla="*/ 28 w 148"/>
                <a:gd name="T55" fmla="*/ 179 h 312"/>
                <a:gd name="T56" fmla="*/ 36 w 148"/>
                <a:gd name="T57" fmla="*/ 153 h 312"/>
                <a:gd name="T58" fmla="*/ 37 w 148"/>
                <a:gd name="T59" fmla="*/ 131 h 312"/>
                <a:gd name="T60" fmla="*/ 28 w 148"/>
                <a:gd name="T61" fmla="*/ 115 h 312"/>
                <a:gd name="T62" fmla="*/ 13 w 148"/>
                <a:gd name="T63" fmla="*/ 105 h 312"/>
                <a:gd name="T64" fmla="*/ 0 w 148"/>
                <a:gd name="T65" fmla="*/ 94 h 312"/>
                <a:gd name="T66" fmla="*/ 5 w 148"/>
                <a:gd name="T67" fmla="*/ 76 h 312"/>
                <a:gd name="T68" fmla="*/ 16 w 148"/>
                <a:gd name="T69" fmla="*/ 63 h 312"/>
                <a:gd name="T70" fmla="*/ 28 w 148"/>
                <a:gd name="T71" fmla="*/ 50 h 312"/>
                <a:gd name="T72" fmla="*/ 36 w 148"/>
                <a:gd name="T73" fmla="*/ 33 h 312"/>
                <a:gd name="T74" fmla="*/ 56 w 148"/>
                <a:gd name="T75" fmla="*/ 7 h 312"/>
                <a:gd name="T76" fmla="*/ 79 w 148"/>
                <a:gd name="T77" fmla="*/ 6 h 312"/>
                <a:gd name="T78" fmla="*/ 103 w 148"/>
                <a:gd name="T79" fmla="*/ 1 h 312"/>
                <a:gd name="T80" fmla="*/ 125 w 148"/>
                <a:gd name="T81" fmla="*/ 0 h 3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8"/>
                <a:gd name="T124" fmla="*/ 0 h 312"/>
                <a:gd name="T125" fmla="*/ 148 w 148"/>
                <a:gd name="T126" fmla="*/ 312 h 3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8" h="312">
                  <a:moveTo>
                    <a:pt x="136" y="3"/>
                  </a:moveTo>
                  <a:lnTo>
                    <a:pt x="137" y="13"/>
                  </a:lnTo>
                  <a:lnTo>
                    <a:pt x="140" y="24"/>
                  </a:lnTo>
                  <a:lnTo>
                    <a:pt x="138" y="35"/>
                  </a:lnTo>
                  <a:lnTo>
                    <a:pt x="132" y="42"/>
                  </a:lnTo>
                  <a:lnTo>
                    <a:pt x="132" y="49"/>
                  </a:lnTo>
                  <a:lnTo>
                    <a:pt x="134" y="56"/>
                  </a:lnTo>
                  <a:lnTo>
                    <a:pt x="136" y="61"/>
                  </a:lnTo>
                  <a:lnTo>
                    <a:pt x="142" y="63"/>
                  </a:lnTo>
                  <a:lnTo>
                    <a:pt x="148" y="87"/>
                  </a:lnTo>
                  <a:lnTo>
                    <a:pt x="147" y="113"/>
                  </a:lnTo>
                  <a:lnTo>
                    <a:pt x="141" y="137"/>
                  </a:lnTo>
                  <a:lnTo>
                    <a:pt x="132" y="159"/>
                  </a:lnTo>
                  <a:lnTo>
                    <a:pt x="126" y="167"/>
                  </a:lnTo>
                  <a:lnTo>
                    <a:pt x="121" y="175"/>
                  </a:lnTo>
                  <a:lnTo>
                    <a:pt x="116" y="180"/>
                  </a:lnTo>
                  <a:lnTo>
                    <a:pt x="109" y="185"/>
                  </a:lnTo>
                  <a:lnTo>
                    <a:pt x="101" y="188"/>
                  </a:lnTo>
                  <a:lnTo>
                    <a:pt x="92" y="189"/>
                  </a:lnTo>
                  <a:lnTo>
                    <a:pt x="80" y="192"/>
                  </a:lnTo>
                  <a:lnTo>
                    <a:pt x="66" y="194"/>
                  </a:lnTo>
                  <a:lnTo>
                    <a:pt x="66" y="199"/>
                  </a:lnTo>
                  <a:lnTo>
                    <a:pt x="67" y="201"/>
                  </a:lnTo>
                  <a:lnTo>
                    <a:pt x="69" y="202"/>
                  </a:lnTo>
                  <a:lnTo>
                    <a:pt x="73" y="205"/>
                  </a:lnTo>
                  <a:lnTo>
                    <a:pt x="93" y="211"/>
                  </a:lnTo>
                  <a:lnTo>
                    <a:pt x="93" y="228"/>
                  </a:lnTo>
                  <a:lnTo>
                    <a:pt x="94" y="246"/>
                  </a:lnTo>
                  <a:lnTo>
                    <a:pt x="99" y="260"/>
                  </a:lnTo>
                  <a:lnTo>
                    <a:pt x="105" y="272"/>
                  </a:lnTo>
                  <a:lnTo>
                    <a:pt x="106" y="264"/>
                  </a:lnTo>
                  <a:lnTo>
                    <a:pt x="105" y="248"/>
                  </a:lnTo>
                  <a:lnTo>
                    <a:pt x="104" y="228"/>
                  </a:lnTo>
                  <a:lnTo>
                    <a:pt x="105" y="211"/>
                  </a:lnTo>
                  <a:lnTo>
                    <a:pt x="116" y="227"/>
                  </a:lnTo>
                  <a:lnTo>
                    <a:pt x="123" y="247"/>
                  </a:lnTo>
                  <a:lnTo>
                    <a:pt x="125" y="272"/>
                  </a:lnTo>
                  <a:lnTo>
                    <a:pt x="122" y="298"/>
                  </a:lnTo>
                  <a:lnTo>
                    <a:pt x="116" y="302"/>
                  </a:lnTo>
                  <a:lnTo>
                    <a:pt x="111" y="305"/>
                  </a:lnTo>
                  <a:lnTo>
                    <a:pt x="105" y="308"/>
                  </a:lnTo>
                  <a:lnTo>
                    <a:pt x="99" y="309"/>
                  </a:lnTo>
                  <a:lnTo>
                    <a:pt x="92" y="311"/>
                  </a:lnTo>
                  <a:lnTo>
                    <a:pt x="86" y="312"/>
                  </a:lnTo>
                  <a:lnTo>
                    <a:pt x="80" y="312"/>
                  </a:lnTo>
                  <a:lnTo>
                    <a:pt x="73" y="311"/>
                  </a:lnTo>
                  <a:lnTo>
                    <a:pt x="67" y="298"/>
                  </a:lnTo>
                  <a:lnTo>
                    <a:pt x="63" y="283"/>
                  </a:lnTo>
                  <a:lnTo>
                    <a:pt x="60" y="269"/>
                  </a:lnTo>
                  <a:lnTo>
                    <a:pt x="55" y="253"/>
                  </a:lnTo>
                  <a:lnTo>
                    <a:pt x="52" y="240"/>
                  </a:lnTo>
                  <a:lnTo>
                    <a:pt x="46" y="227"/>
                  </a:lnTo>
                  <a:lnTo>
                    <a:pt x="40" y="215"/>
                  </a:lnTo>
                  <a:lnTo>
                    <a:pt x="30" y="205"/>
                  </a:lnTo>
                  <a:lnTo>
                    <a:pt x="30" y="191"/>
                  </a:lnTo>
                  <a:lnTo>
                    <a:pt x="28" y="179"/>
                  </a:lnTo>
                  <a:lnTo>
                    <a:pt x="27" y="166"/>
                  </a:lnTo>
                  <a:lnTo>
                    <a:pt x="36" y="153"/>
                  </a:lnTo>
                  <a:lnTo>
                    <a:pt x="38" y="143"/>
                  </a:lnTo>
                  <a:lnTo>
                    <a:pt x="37" y="131"/>
                  </a:lnTo>
                  <a:lnTo>
                    <a:pt x="34" y="123"/>
                  </a:lnTo>
                  <a:lnTo>
                    <a:pt x="28" y="115"/>
                  </a:lnTo>
                  <a:lnTo>
                    <a:pt x="22" y="107"/>
                  </a:lnTo>
                  <a:lnTo>
                    <a:pt x="13" y="105"/>
                  </a:lnTo>
                  <a:lnTo>
                    <a:pt x="6" y="102"/>
                  </a:lnTo>
                  <a:lnTo>
                    <a:pt x="0" y="94"/>
                  </a:lnTo>
                  <a:lnTo>
                    <a:pt x="2" y="85"/>
                  </a:lnTo>
                  <a:lnTo>
                    <a:pt x="5" y="76"/>
                  </a:lnTo>
                  <a:lnTo>
                    <a:pt x="10" y="71"/>
                  </a:lnTo>
                  <a:lnTo>
                    <a:pt x="16" y="63"/>
                  </a:lnTo>
                  <a:lnTo>
                    <a:pt x="22" y="56"/>
                  </a:lnTo>
                  <a:lnTo>
                    <a:pt x="28" y="50"/>
                  </a:lnTo>
                  <a:lnTo>
                    <a:pt x="33" y="42"/>
                  </a:lnTo>
                  <a:lnTo>
                    <a:pt x="36" y="33"/>
                  </a:lnTo>
                  <a:lnTo>
                    <a:pt x="44" y="3"/>
                  </a:lnTo>
                  <a:lnTo>
                    <a:pt x="56" y="7"/>
                  </a:lnTo>
                  <a:lnTo>
                    <a:pt x="67" y="7"/>
                  </a:lnTo>
                  <a:lnTo>
                    <a:pt x="79" y="6"/>
                  </a:lnTo>
                  <a:lnTo>
                    <a:pt x="91" y="3"/>
                  </a:lnTo>
                  <a:lnTo>
                    <a:pt x="103" y="1"/>
                  </a:lnTo>
                  <a:lnTo>
                    <a:pt x="113" y="0"/>
                  </a:lnTo>
                  <a:lnTo>
                    <a:pt x="125" y="0"/>
                  </a:lnTo>
                  <a:lnTo>
                    <a:pt x="136" y="3"/>
                  </a:lnTo>
                  <a:close/>
                </a:path>
              </a:pathLst>
            </a:custGeom>
            <a:solidFill>
              <a:srgbClr val="CC998C"/>
            </a:solidFill>
            <a:ln w="9525">
              <a:noFill/>
              <a:round/>
              <a:headEnd/>
              <a:tailEnd/>
            </a:ln>
          </p:spPr>
          <p:txBody>
            <a:bodyPr/>
            <a:lstStyle/>
            <a:p>
              <a:endParaRPr lang="id-ID"/>
            </a:p>
          </p:txBody>
        </p:sp>
        <p:sp>
          <p:nvSpPr>
            <p:cNvPr id="12" name="Freeform 365"/>
            <p:cNvSpPr>
              <a:spLocks/>
            </p:cNvSpPr>
            <p:nvPr/>
          </p:nvSpPr>
          <p:spPr bwMode="auto">
            <a:xfrm>
              <a:off x="3880" y="1522"/>
              <a:ext cx="31" cy="14"/>
            </a:xfrm>
            <a:custGeom>
              <a:avLst/>
              <a:gdLst>
                <a:gd name="T0" fmla="*/ 31 w 31"/>
                <a:gd name="T1" fmla="*/ 0 h 14"/>
                <a:gd name="T2" fmla="*/ 31 w 31"/>
                <a:gd name="T3" fmla="*/ 6 h 14"/>
                <a:gd name="T4" fmla="*/ 27 w 31"/>
                <a:gd name="T5" fmla="*/ 8 h 14"/>
                <a:gd name="T6" fmla="*/ 22 w 31"/>
                <a:gd name="T7" fmla="*/ 10 h 14"/>
                <a:gd name="T8" fmla="*/ 18 w 31"/>
                <a:gd name="T9" fmla="*/ 14 h 14"/>
                <a:gd name="T10" fmla="*/ 13 w 31"/>
                <a:gd name="T11" fmla="*/ 14 h 14"/>
                <a:gd name="T12" fmla="*/ 9 w 31"/>
                <a:gd name="T13" fmla="*/ 14 h 14"/>
                <a:gd name="T14" fmla="*/ 4 w 31"/>
                <a:gd name="T15" fmla="*/ 13 h 14"/>
                <a:gd name="T16" fmla="*/ 0 w 31"/>
                <a:gd name="T17" fmla="*/ 10 h 14"/>
                <a:gd name="T18" fmla="*/ 5 w 31"/>
                <a:gd name="T19" fmla="*/ 3 h 14"/>
                <a:gd name="T20" fmla="*/ 13 w 31"/>
                <a:gd name="T21" fmla="*/ 0 h 14"/>
                <a:gd name="T22" fmla="*/ 23 w 31"/>
                <a:gd name="T23" fmla="*/ 0 h 14"/>
                <a:gd name="T24" fmla="*/ 31 w 31"/>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14"/>
                <a:gd name="T41" fmla="*/ 31 w 31"/>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14">
                  <a:moveTo>
                    <a:pt x="31" y="0"/>
                  </a:moveTo>
                  <a:lnTo>
                    <a:pt x="31" y="6"/>
                  </a:lnTo>
                  <a:lnTo>
                    <a:pt x="27" y="8"/>
                  </a:lnTo>
                  <a:lnTo>
                    <a:pt x="22" y="10"/>
                  </a:lnTo>
                  <a:lnTo>
                    <a:pt x="18" y="14"/>
                  </a:lnTo>
                  <a:lnTo>
                    <a:pt x="13" y="14"/>
                  </a:lnTo>
                  <a:lnTo>
                    <a:pt x="9" y="14"/>
                  </a:lnTo>
                  <a:lnTo>
                    <a:pt x="4" y="13"/>
                  </a:lnTo>
                  <a:lnTo>
                    <a:pt x="0" y="10"/>
                  </a:lnTo>
                  <a:lnTo>
                    <a:pt x="5" y="3"/>
                  </a:lnTo>
                  <a:lnTo>
                    <a:pt x="13" y="0"/>
                  </a:lnTo>
                  <a:lnTo>
                    <a:pt x="23" y="0"/>
                  </a:lnTo>
                  <a:lnTo>
                    <a:pt x="31" y="0"/>
                  </a:lnTo>
                  <a:close/>
                </a:path>
              </a:pathLst>
            </a:custGeom>
            <a:solidFill>
              <a:srgbClr val="000000"/>
            </a:solidFill>
            <a:ln w="9525">
              <a:noFill/>
              <a:round/>
              <a:headEnd/>
              <a:tailEnd/>
            </a:ln>
          </p:spPr>
          <p:txBody>
            <a:bodyPr/>
            <a:lstStyle/>
            <a:p>
              <a:endParaRPr lang="id-ID"/>
            </a:p>
          </p:txBody>
        </p:sp>
        <p:sp>
          <p:nvSpPr>
            <p:cNvPr id="13" name="Freeform 366"/>
            <p:cNvSpPr>
              <a:spLocks/>
            </p:cNvSpPr>
            <p:nvPr/>
          </p:nvSpPr>
          <p:spPr bwMode="auto">
            <a:xfrm>
              <a:off x="3929" y="1519"/>
              <a:ext cx="12" cy="68"/>
            </a:xfrm>
            <a:custGeom>
              <a:avLst/>
              <a:gdLst>
                <a:gd name="T0" fmla="*/ 12 w 12"/>
                <a:gd name="T1" fmla="*/ 65 h 68"/>
                <a:gd name="T2" fmla="*/ 11 w 12"/>
                <a:gd name="T3" fmla="*/ 68 h 68"/>
                <a:gd name="T4" fmla="*/ 7 w 12"/>
                <a:gd name="T5" fmla="*/ 68 h 68"/>
                <a:gd name="T6" fmla="*/ 4 w 12"/>
                <a:gd name="T7" fmla="*/ 66 h 68"/>
                <a:gd name="T8" fmla="*/ 0 w 12"/>
                <a:gd name="T9" fmla="*/ 63 h 68"/>
                <a:gd name="T10" fmla="*/ 0 w 12"/>
                <a:gd name="T11" fmla="*/ 46 h 68"/>
                <a:gd name="T12" fmla="*/ 0 w 12"/>
                <a:gd name="T13" fmla="*/ 29 h 68"/>
                <a:gd name="T14" fmla="*/ 1 w 12"/>
                <a:gd name="T15" fmla="*/ 13 h 68"/>
                <a:gd name="T16" fmla="*/ 7 w 12"/>
                <a:gd name="T17" fmla="*/ 0 h 68"/>
                <a:gd name="T18" fmla="*/ 8 w 12"/>
                <a:gd name="T19" fmla="*/ 16 h 68"/>
                <a:gd name="T20" fmla="*/ 8 w 12"/>
                <a:gd name="T21" fmla="*/ 32 h 68"/>
                <a:gd name="T22" fmla="*/ 8 w 12"/>
                <a:gd name="T23" fmla="*/ 49 h 68"/>
                <a:gd name="T24" fmla="*/ 12 w 12"/>
                <a:gd name="T25" fmla="*/ 65 h 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68"/>
                <a:gd name="T41" fmla="*/ 12 w 12"/>
                <a:gd name="T42" fmla="*/ 68 h 6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68">
                  <a:moveTo>
                    <a:pt x="12" y="65"/>
                  </a:moveTo>
                  <a:lnTo>
                    <a:pt x="11" y="68"/>
                  </a:lnTo>
                  <a:lnTo>
                    <a:pt x="7" y="68"/>
                  </a:lnTo>
                  <a:lnTo>
                    <a:pt x="4" y="66"/>
                  </a:lnTo>
                  <a:lnTo>
                    <a:pt x="0" y="63"/>
                  </a:lnTo>
                  <a:lnTo>
                    <a:pt x="0" y="46"/>
                  </a:lnTo>
                  <a:lnTo>
                    <a:pt x="0" y="29"/>
                  </a:lnTo>
                  <a:lnTo>
                    <a:pt x="1" y="13"/>
                  </a:lnTo>
                  <a:lnTo>
                    <a:pt x="7" y="0"/>
                  </a:lnTo>
                  <a:lnTo>
                    <a:pt x="8" y="16"/>
                  </a:lnTo>
                  <a:lnTo>
                    <a:pt x="8" y="32"/>
                  </a:lnTo>
                  <a:lnTo>
                    <a:pt x="8" y="49"/>
                  </a:lnTo>
                  <a:lnTo>
                    <a:pt x="12" y="65"/>
                  </a:lnTo>
                  <a:close/>
                </a:path>
              </a:pathLst>
            </a:custGeom>
            <a:solidFill>
              <a:srgbClr val="000000"/>
            </a:solidFill>
            <a:ln w="9525">
              <a:noFill/>
              <a:round/>
              <a:headEnd/>
              <a:tailEnd/>
            </a:ln>
          </p:spPr>
          <p:txBody>
            <a:bodyPr/>
            <a:lstStyle/>
            <a:p>
              <a:endParaRPr lang="id-ID"/>
            </a:p>
          </p:txBody>
        </p:sp>
        <p:sp>
          <p:nvSpPr>
            <p:cNvPr id="14" name="Freeform 367"/>
            <p:cNvSpPr>
              <a:spLocks/>
            </p:cNvSpPr>
            <p:nvPr/>
          </p:nvSpPr>
          <p:spPr bwMode="auto">
            <a:xfrm>
              <a:off x="5399" y="1528"/>
              <a:ext cx="13" cy="75"/>
            </a:xfrm>
            <a:custGeom>
              <a:avLst/>
              <a:gdLst>
                <a:gd name="T0" fmla="*/ 12 w 13"/>
                <a:gd name="T1" fmla="*/ 4 h 75"/>
                <a:gd name="T2" fmla="*/ 13 w 13"/>
                <a:gd name="T3" fmla="*/ 20 h 75"/>
                <a:gd name="T4" fmla="*/ 11 w 13"/>
                <a:gd name="T5" fmla="*/ 36 h 75"/>
                <a:gd name="T6" fmla="*/ 8 w 13"/>
                <a:gd name="T7" fmla="*/ 53 h 75"/>
                <a:gd name="T8" fmla="*/ 7 w 13"/>
                <a:gd name="T9" fmla="*/ 72 h 75"/>
                <a:gd name="T10" fmla="*/ 6 w 13"/>
                <a:gd name="T11" fmla="*/ 72 h 75"/>
                <a:gd name="T12" fmla="*/ 5 w 13"/>
                <a:gd name="T13" fmla="*/ 73 h 75"/>
                <a:gd name="T14" fmla="*/ 3 w 13"/>
                <a:gd name="T15" fmla="*/ 75 h 75"/>
                <a:gd name="T16" fmla="*/ 3 w 13"/>
                <a:gd name="T17" fmla="*/ 75 h 75"/>
                <a:gd name="T18" fmla="*/ 0 w 13"/>
                <a:gd name="T19" fmla="*/ 62 h 75"/>
                <a:gd name="T20" fmla="*/ 0 w 13"/>
                <a:gd name="T21" fmla="*/ 40 h 75"/>
                <a:gd name="T22" fmla="*/ 3 w 13"/>
                <a:gd name="T23" fmla="*/ 15 h 75"/>
                <a:gd name="T24" fmla="*/ 8 w 13"/>
                <a:gd name="T25" fmla="*/ 0 h 75"/>
                <a:gd name="T26" fmla="*/ 12 w 13"/>
                <a:gd name="T27" fmla="*/ 4 h 7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
                <a:gd name="T43" fmla="*/ 0 h 75"/>
                <a:gd name="T44" fmla="*/ 13 w 13"/>
                <a:gd name="T45" fmla="*/ 75 h 7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 h="75">
                  <a:moveTo>
                    <a:pt x="12" y="4"/>
                  </a:moveTo>
                  <a:lnTo>
                    <a:pt x="13" y="20"/>
                  </a:lnTo>
                  <a:lnTo>
                    <a:pt x="11" y="36"/>
                  </a:lnTo>
                  <a:lnTo>
                    <a:pt x="8" y="53"/>
                  </a:lnTo>
                  <a:lnTo>
                    <a:pt x="7" y="72"/>
                  </a:lnTo>
                  <a:lnTo>
                    <a:pt x="6" y="72"/>
                  </a:lnTo>
                  <a:lnTo>
                    <a:pt x="5" y="73"/>
                  </a:lnTo>
                  <a:lnTo>
                    <a:pt x="3" y="75"/>
                  </a:lnTo>
                  <a:lnTo>
                    <a:pt x="0" y="62"/>
                  </a:lnTo>
                  <a:lnTo>
                    <a:pt x="0" y="40"/>
                  </a:lnTo>
                  <a:lnTo>
                    <a:pt x="3" y="15"/>
                  </a:lnTo>
                  <a:lnTo>
                    <a:pt x="8" y="0"/>
                  </a:lnTo>
                  <a:lnTo>
                    <a:pt x="12" y="4"/>
                  </a:lnTo>
                  <a:close/>
                </a:path>
              </a:pathLst>
            </a:custGeom>
            <a:solidFill>
              <a:srgbClr val="000000"/>
            </a:solidFill>
            <a:ln w="9525">
              <a:noFill/>
              <a:round/>
              <a:headEnd/>
              <a:tailEnd/>
            </a:ln>
          </p:spPr>
          <p:txBody>
            <a:bodyPr/>
            <a:lstStyle/>
            <a:p>
              <a:endParaRPr lang="id-ID"/>
            </a:p>
          </p:txBody>
        </p:sp>
        <p:sp>
          <p:nvSpPr>
            <p:cNvPr id="15" name="Freeform 368"/>
            <p:cNvSpPr>
              <a:spLocks/>
            </p:cNvSpPr>
            <p:nvPr/>
          </p:nvSpPr>
          <p:spPr bwMode="auto">
            <a:xfrm>
              <a:off x="4832" y="1552"/>
              <a:ext cx="44" cy="13"/>
            </a:xfrm>
            <a:custGeom>
              <a:avLst/>
              <a:gdLst>
                <a:gd name="T0" fmla="*/ 44 w 44"/>
                <a:gd name="T1" fmla="*/ 9 h 13"/>
                <a:gd name="T2" fmla="*/ 36 w 44"/>
                <a:gd name="T3" fmla="*/ 13 h 13"/>
                <a:gd name="T4" fmla="*/ 28 w 44"/>
                <a:gd name="T5" fmla="*/ 13 h 13"/>
                <a:gd name="T6" fmla="*/ 20 w 44"/>
                <a:gd name="T7" fmla="*/ 13 h 13"/>
                <a:gd name="T8" fmla="*/ 12 w 44"/>
                <a:gd name="T9" fmla="*/ 13 h 13"/>
                <a:gd name="T10" fmla="*/ 10 w 44"/>
                <a:gd name="T11" fmla="*/ 10 h 13"/>
                <a:gd name="T12" fmla="*/ 9 w 44"/>
                <a:gd name="T13" fmla="*/ 9 h 13"/>
                <a:gd name="T14" fmla="*/ 7 w 44"/>
                <a:gd name="T15" fmla="*/ 9 h 13"/>
                <a:gd name="T16" fmla="*/ 4 w 44"/>
                <a:gd name="T17" fmla="*/ 9 h 13"/>
                <a:gd name="T18" fmla="*/ 0 w 44"/>
                <a:gd name="T19" fmla="*/ 9 h 13"/>
                <a:gd name="T20" fmla="*/ 0 w 44"/>
                <a:gd name="T21" fmla="*/ 3 h 13"/>
                <a:gd name="T22" fmla="*/ 4 w 44"/>
                <a:gd name="T23" fmla="*/ 2 h 13"/>
                <a:gd name="T24" fmla="*/ 10 w 44"/>
                <a:gd name="T25" fmla="*/ 2 h 13"/>
                <a:gd name="T26" fmla="*/ 16 w 44"/>
                <a:gd name="T27" fmla="*/ 0 h 13"/>
                <a:gd name="T28" fmla="*/ 21 w 44"/>
                <a:gd name="T29" fmla="*/ 0 h 13"/>
                <a:gd name="T30" fmla="*/ 27 w 44"/>
                <a:gd name="T31" fmla="*/ 0 h 13"/>
                <a:gd name="T32" fmla="*/ 33 w 44"/>
                <a:gd name="T33" fmla="*/ 0 h 13"/>
                <a:gd name="T34" fmla="*/ 38 w 44"/>
                <a:gd name="T35" fmla="*/ 0 h 13"/>
                <a:gd name="T36" fmla="*/ 42 w 44"/>
                <a:gd name="T37" fmla="*/ 0 h 13"/>
                <a:gd name="T38" fmla="*/ 42 w 44"/>
                <a:gd name="T39" fmla="*/ 3 h 13"/>
                <a:gd name="T40" fmla="*/ 44 w 44"/>
                <a:gd name="T41" fmla="*/ 4 h 13"/>
                <a:gd name="T42" fmla="*/ 44 w 44"/>
                <a:gd name="T43" fmla="*/ 7 h 13"/>
                <a:gd name="T44" fmla="*/ 44 w 44"/>
                <a:gd name="T45" fmla="*/ 9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
                <a:gd name="T70" fmla="*/ 0 h 13"/>
                <a:gd name="T71" fmla="*/ 44 w 44"/>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 h="13">
                  <a:moveTo>
                    <a:pt x="44" y="9"/>
                  </a:moveTo>
                  <a:lnTo>
                    <a:pt x="36" y="13"/>
                  </a:lnTo>
                  <a:lnTo>
                    <a:pt x="28" y="13"/>
                  </a:lnTo>
                  <a:lnTo>
                    <a:pt x="20" y="13"/>
                  </a:lnTo>
                  <a:lnTo>
                    <a:pt x="12" y="13"/>
                  </a:lnTo>
                  <a:lnTo>
                    <a:pt x="10" y="10"/>
                  </a:lnTo>
                  <a:lnTo>
                    <a:pt x="9" y="9"/>
                  </a:lnTo>
                  <a:lnTo>
                    <a:pt x="7" y="9"/>
                  </a:lnTo>
                  <a:lnTo>
                    <a:pt x="4" y="9"/>
                  </a:lnTo>
                  <a:lnTo>
                    <a:pt x="0" y="9"/>
                  </a:lnTo>
                  <a:lnTo>
                    <a:pt x="0" y="3"/>
                  </a:lnTo>
                  <a:lnTo>
                    <a:pt x="4" y="2"/>
                  </a:lnTo>
                  <a:lnTo>
                    <a:pt x="10" y="2"/>
                  </a:lnTo>
                  <a:lnTo>
                    <a:pt x="16" y="0"/>
                  </a:lnTo>
                  <a:lnTo>
                    <a:pt x="21" y="0"/>
                  </a:lnTo>
                  <a:lnTo>
                    <a:pt x="27" y="0"/>
                  </a:lnTo>
                  <a:lnTo>
                    <a:pt x="33" y="0"/>
                  </a:lnTo>
                  <a:lnTo>
                    <a:pt x="38" y="0"/>
                  </a:lnTo>
                  <a:lnTo>
                    <a:pt x="42" y="0"/>
                  </a:lnTo>
                  <a:lnTo>
                    <a:pt x="42" y="3"/>
                  </a:lnTo>
                  <a:lnTo>
                    <a:pt x="44" y="4"/>
                  </a:lnTo>
                  <a:lnTo>
                    <a:pt x="44" y="7"/>
                  </a:lnTo>
                  <a:lnTo>
                    <a:pt x="44" y="9"/>
                  </a:lnTo>
                  <a:close/>
                </a:path>
              </a:pathLst>
            </a:custGeom>
            <a:solidFill>
              <a:srgbClr val="000000"/>
            </a:solidFill>
            <a:ln w="9525">
              <a:noFill/>
              <a:round/>
              <a:headEnd/>
              <a:tailEnd/>
            </a:ln>
          </p:spPr>
          <p:txBody>
            <a:bodyPr/>
            <a:lstStyle/>
            <a:p>
              <a:endParaRPr lang="id-ID"/>
            </a:p>
          </p:txBody>
        </p:sp>
        <p:sp>
          <p:nvSpPr>
            <p:cNvPr id="16" name="Freeform 369"/>
            <p:cNvSpPr>
              <a:spLocks/>
            </p:cNvSpPr>
            <p:nvPr/>
          </p:nvSpPr>
          <p:spPr bwMode="auto">
            <a:xfrm>
              <a:off x="5427" y="1551"/>
              <a:ext cx="53" cy="14"/>
            </a:xfrm>
            <a:custGeom>
              <a:avLst/>
              <a:gdLst>
                <a:gd name="T0" fmla="*/ 53 w 53"/>
                <a:gd name="T1" fmla="*/ 1 h 14"/>
                <a:gd name="T2" fmla="*/ 53 w 53"/>
                <a:gd name="T3" fmla="*/ 7 h 14"/>
                <a:gd name="T4" fmla="*/ 47 w 53"/>
                <a:gd name="T5" fmla="*/ 8 h 14"/>
                <a:gd name="T6" fmla="*/ 40 w 53"/>
                <a:gd name="T7" fmla="*/ 10 h 14"/>
                <a:gd name="T8" fmla="*/ 34 w 53"/>
                <a:gd name="T9" fmla="*/ 13 h 14"/>
                <a:gd name="T10" fmla="*/ 27 w 53"/>
                <a:gd name="T11" fmla="*/ 13 h 14"/>
                <a:gd name="T12" fmla="*/ 19 w 53"/>
                <a:gd name="T13" fmla="*/ 14 h 14"/>
                <a:gd name="T14" fmla="*/ 13 w 53"/>
                <a:gd name="T15" fmla="*/ 14 h 14"/>
                <a:gd name="T16" fmla="*/ 6 w 53"/>
                <a:gd name="T17" fmla="*/ 13 h 14"/>
                <a:gd name="T18" fmla="*/ 0 w 53"/>
                <a:gd name="T19" fmla="*/ 10 h 14"/>
                <a:gd name="T20" fmla="*/ 5 w 53"/>
                <a:gd name="T21" fmla="*/ 7 h 14"/>
                <a:gd name="T22" fmla="*/ 10 w 53"/>
                <a:gd name="T23" fmla="*/ 4 h 14"/>
                <a:gd name="T24" fmla="*/ 16 w 53"/>
                <a:gd name="T25" fmla="*/ 3 h 14"/>
                <a:gd name="T26" fmla="*/ 22 w 53"/>
                <a:gd name="T27" fmla="*/ 1 h 14"/>
                <a:gd name="T28" fmla="*/ 30 w 53"/>
                <a:gd name="T29" fmla="*/ 3 h 14"/>
                <a:gd name="T30" fmla="*/ 37 w 53"/>
                <a:gd name="T31" fmla="*/ 1 h 14"/>
                <a:gd name="T32" fmla="*/ 44 w 53"/>
                <a:gd name="T33" fmla="*/ 0 h 14"/>
                <a:gd name="T34" fmla="*/ 53 w 53"/>
                <a:gd name="T35" fmla="*/ 1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
                <a:gd name="T55" fmla="*/ 0 h 14"/>
                <a:gd name="T56" fmla="*/ 53 w 53"/>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 h="14">
                  <a:moveTo>
                    <a:pt x="53" y="1"/>
                  </a:moveTo>
                  <a:lnTo>
                    <a:pt x="53" y="7"/>
                  </a:lnTo>
                  <a:lnTo>
                    <a:pt x="47" y="8"/>
                  </a:lnTo>
                  <a:lnTo>
                    <a:pt x="40" y="10"/>
                  </a:lnTo>
                  <a:lnTo>
                    <a:pt x="34" y="13"/>
                  </a:lnTo>
                  <a:lnTo>
                    <a:pt x="27" y="13"/>
                  </a:lnTo>
                  <a:lnTo>
                    <a:pt x="19" y="14"/>
                  </a:lnTo>
                  <a:lnTo>
                    <a:pt x="13" y="14"/>
                  </a:lnTo>
                  <a:lnTo>
                    <a:pt x="6" y="13"/>
                  </a:lnTo>
                  <a:lnTo>
                    <a:pt x="0" y="10"/>
                  </a:lnTo>
                  <a:lnTo>
                    <a:pt x="5" y="7"/>
                  </a:lnTo>
                  <a:lnTo>
                    <a:pt x="10" y="4"/>
                  </a:lnTo>
                  <a:lnTo>
                    <a:pt x="16" y="3"/>
                  </a:lnTo>
                  <a:lnTo>
                    <a:pt x="22" y="1"/>
                  </a:lnTo>
                  <a:lnTo>
                    <a:pt x="30" y="3"/>
                  </a:lnTo>
                  <a:lnTo>
                    <a:pt x="37" y="1"/>
                  </a:lnTo>
                  <a:lnTo>
                    <a:pt x="44" y="0"/>
                  </a:lnTo>
                  <a:lnTo>
                    <a:pt x="53" y="1"/>
                  </a:lnTo>
                  <a:close/>
                </a:path>
              </a:pathLst>
            </a:custGeom>
            <a:solidFill>
              <a:srgbClr val="000000"/>
            </a:solidFill>
            <a:ln w="9525">
              <a:noFill/>
              <a:round/>
              <a:headEnd/>
              <a:tailEnd/>
            </a:ln>
          </p:spPr>
          <p:txBody>
            <a:bodyPr/>
            <a:lstStyle/>
            <a:p>
              <a:endParaRPr lang="id-ID"/>
            </a:p>
          </p:txBody>
        </p:sp>
        <p:sp>
          <p:nvSpPr>
            <p:cNvPr id="17" name="Freeform 370"/>
            <p:cNvSpPr>
              <a:spLocks/>
            </p:cNvSpPr>
            <p:nvPr/>
          </p:nvSpPr>
          <p:spPr bwMode="auto">
            <a:xfrm>
              <a:off x="5282" y="1555"/>
              <a:ext cx="91" cy="19"/>
            </a:xfrm>
            <a:custGeom>
              <a:avLst/>
              <a:gdLst>
                <a:gd name="T0" fmla="*/ 91 w 91"/>
                <a:gd name="T1" fmla="*/ 12 h 19"/>
                <a:gd name="T2" fmla="*/ 80 w 91"/>
                <a:gd name="T3" fmla="*/ 13 h 19"/>
                <a:gd name="T4" fmla="*/ 68 w 91"/>
                <a:gd name="T5" fmla="*/ 14 h 19"/>
                <a:gd name="T6" fmla="*/ 56 w 91"/>
                <a:gd name="T7" fmla="*/ 16 h 19"/>
                <a:gd name="T8" fmla="*/ 45 w 91"/>
                <a:gd name="T9" fmla="*/ 17 h 19"/>
                <a:gd name="T10" fmla="*/ 34 w 91"/>
                <a:gd name="T11" fmla="*/ 19 h 19"/>
                <a:gd name="T12" fmla="*/ 22 w 91"/>
                <a:gd name="T13" fmla="*/ 19 h 19"/>
                <a:gd name="T14" fmla="*/ 11 w 91"/>
                <a:gd name="T15" fmla="*/ 17 h 19"/>
                <a:gd name="T16" fmla="*/ 0 w 91"/>
                <a:gd name="T17" fmla="*/ 16 h 19"/>
                <a:gd name="T18" fmla="*/ 0 w 91"/>
                <a:gd name="T19" fmla="*/ 10 h 19"/>
                <a:gd name="T20" fmla="*/ 11 w 91"/>
                <a:gd name="T21" fmla="*/ 7 h 19"/>
                <a:gd name="T22" fmla="*/ 22 w 91"/>
                <a:gd name="T23" fmla="*/ 6 h 19"/>
                <a:gd name="T24" fmla="*/ 32 w 91"/>
                <a:gd name="T25" fmla="*/ 6 h 19"/>
                <a:gd name="T26" fmla="*/ 43 w 91"/>
                <a:gd name="T27" fmla="*/ 4 h 19"/>
                <a:gd name="T28" fmla="*/ 54 w 91"/>
                <a:gd name="T29" fmla="*/ 4 h 19"/>
                <a:gd name="T30" fmla="*/ 64 w 91"/>
                <a:gd name="T31" fmla="*/ 3 h 19"/>
                <a:gd name="T32" fmla="*/ 75 w 91"/>
                <a:gd name="T33" fmla="*/ 1 h 19"/>
                <a:gd name="T34" fmla="*/ 86 w 91"/>
                <a:gd name="T35" fmla="*/ 0 h 19"/>
                <a:gd name="T36" fmla="*/ 86 w 91"/>
                <a:gd name="T37" fmla="*/ 4 h 19"/>
                <a:gd name="T38" fmla="*/ 87 w 91"/>
                <a:gd name="T39" fmla="*/ 7 h 19"/>
                <a:gd name="T40" fmla="*/ 88 w 91"/>
                <a:gd name="T41" fmla="*/ 9 h 19"/>
                <a:gd name="T42" fmla="*/ 91 w 91"/>
                <a:gd name="T43" fmla="*/ 12 h 1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1"/>
                <a:gd name="T67" fmla="*/ 0 h 19"/>
                <a:gd name="T68" fmla="*/ 91 w 91"/>
                <a:gd name="T69" fmla="*/ 19 h 1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1" h="19">
                  <a:moveTo>
                    <a:pt x="91" y="12"/>
                  </a:moveTo>
                  <a:lnTo>
                    <a:pt x="80" y="13"/>
                  </a:lnTo>
                  <a:lnTo>
                    <a:pt x="68" y="14"/>
                  </a:lnTo>
                  <a:lnTo>
                    <a:pt x="56" y="16"/>
                  </a:lnTo>
                  <a:lnTo>
                    <a:pt x="45" y="17"/>
                  </a:lnTo>
                  <a:lnTo>
                    <a:pt x="34" y="19"/>
                  </a:lnTo>
                  <a:lnTo>
                    <a:pt x="22" y="19"/>
                  </a:lnTo>
                  <a:lnTo>
                    <a:pt x="11" y="17"/>
                  </a:lnTo>
                  <a:lnTo>
                    <a:pt x="0" y="16"/>
                  </a:lnTo>
                  <a:lnTo>
                    <a:pt x="0" y="10"/>
                  </a:lnTo>
                  <a:lnTo>
                    <a:pt x="11" y="7"/>
                  </a:lnTo>
                  <a:lnTo>
                    <a:pt x="22" y="6"/>
                  </a:lnTo>
                  <a:lnTo>
                    <a:pt x="32" y="6"/>
                  </a:lnTo>
                  <a:lnTo>
                    <a:pt x="43" y="4"/>
                  </a:lnTo>
                  <a:lnTo>
                    <a:pt x="54" y="4"/>
                  </a:lnTo>
                  <a:lnTo>
                    <a:pt x="64" y="3"/>
                  </a:lnTo>
                  <a:lnTo>
                    <a:pt x="75" y="1"/>
                  </a:lnTo>
                  <a:lnTo>
                    <a:pt x="86" y="0"/>
                  </a:lnTo>
                  <a:lnTo>
                    <a:pt x="86" y="4"/>
                  </a:lnTo>
                  <a:lnTo>
                    <a:pt x="87" y="7"/>
                  </a:lnTo>
                  <a:lnTo>
                    <a:pt x="88" y="9"/>
                  </a:lnTo>
                  <a:lnTo>
                    <a:pt x="91" y="12"/>
                  </a:lnTo>
                  <a:close/>
                </a:path>
              </a:pathLst>
            </a:custGeom>
            <a:solidFill>
              <a:srgbClr val="000000"/>
            </a:solidFill>
            <a:ln w="9525">
              <a:noFill/>
              <a:round/>
              <a:headEnd/>
              <a:tailEnd/>
            </a:ln>
          </p:spPr>
          <p:txBody>
            <a:bodyPr/>
            <a:lstStyle/>
            <a:p>
              <a:endParaRPr lang="id-ID"/>
            </a:p>
          </p:txBody>
        </p:sp>
        <p:sp>
          <p:nvSpPr>
            <p:cNvPr id="18" name="Freeform 371"/>
            <p:cNvSpPr>
              <a:spLocks/>
            </p:cNvSpPr>
            <p:nvPr/>
          </p:nvSpPr>
          <p:spPr bwMode="auto">
            <a:xfrm>
              <a:off x="4943" y="1561"/>
              <a:ext cx="68" cy="16"/>
            </a:xfrm>
            <a:custGeom>
              <a:avLst/>
              <a:gdLst>
                <a:gd name="T0" fmla="*/ 62 w 68"/>
                <a:gd name="T1" fmla="*/ 0 h 16"/>
                <a:gd name="T2" fmla="*/ 65 w 68"/>
                <a:gd name="T3" fmla="*/ 1 h 16"/>
                <a:gd name="T4" fmla="*/ 66 w 68"/>
                <a:gd name="T5" fmla="*/ 3 h 16"/>
                <a:gd name="T6" fmla="*/ 67 w 68"/>
                <a:gd name="T7" fmla="*/ 6 h 16"/>
                <a:gd name="T8" fmla="*/ 68 w 68"/>
                <a:gd name="T9" fmla="*/ 8 h 16"/>
                <a:gd name="T10" fmla="*/ 57 w 68"/>
                <a:gd name="T11" fmla="*/ 16 h 16"/>
                <a:gd name="T12" fmla="*/ 50 w 68"/>
                <a:gd name="T13" fmla="*/ 16 h 16"/>
                <a:gd name="T14" fmla="*/ 43 w 68"/>
                <a:gd name="T15" fmla="*/ 14 h 16"/>
                <a:gd name="T16" fmla="*/ 35 w 68"/>
                <a:gd name="T17" fmla="*/ 14 h 16"/>
                <a:gd name="T18" fmla="*/ 28 w 68"/>
                <a:gd name="T19" fmla="*/ 14 h 16"/>
                <a:gd name="T20" fmla="*/ 21 w 68"/>
                <a:gd name="T21" fmla="*/ 14 h 16"/>
                <a:gd name="T22" fmla="*/ 12 w 68"/>
                <a:gd name="T23" fmla="*/ 13 h 16"/>
                <a:gd name="T24" fmla="*/ 6 w 68"/>
                <a:gd name="T25" fmla="*/ 8 h 16"/>
                <a:gd name="T26" fmla="*/ 0 w 68"/>
                <a:gd name="T27" fmla="*/ 4 h 16"/>
                <a:gd name="T28" fmla="*/ 3 w 68"/>
                <a:gd name="T29" fmla="*/ 0 h 16"/>
                <a:gd name="T30" fmla="*/ 62 w 68"/>
                <a:gd name="T31" fmla="*/ 0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8"/>
                <a:gd name="T49" fmla="*/ 0 h 16"/>
                <a:gd name="T50" fmla="*/ 68 w 68"/>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8" h="16">
                  <a:moveTo>
                    <a:pt x="62" y="0"/>
                  </a:moveTo>
                  <a:lnTo>
                    <a:pt x="65" y="1"/>
                  </a:lnTo>
                  <a:lnTo>
                    <a:pt x="66" y="3"/>
                  </a:lnTo>
                  <a:lnTo>
                    <a:pt x="67" y="6"/>
                  </a:lnTo>
                  <a:lnTo>
                    <a:pt x="68" y="8"/>
                  </a:lnTo>
                  <a:lnTo>
                    <a:pt x="57" y="16"/>
                  </a:lnTo>
                  <a:lnTo>
                    <a:pt x="50" y="16"/>
                  </a:lnTo>
                  <a:lnTo>
                    <a:pt x="43" y="14"/>
                  </a:lnTo>
                  <a:lnTo>
                    <a:pt x="35" y="14"/>
                  </a:lnTo>
                  <a:lnTo>
                    <a:pt x="28" y="14"/>
                  </a:lnTo>
                  <a:lnTo>
                    <a:pt x="21" y="14"/>
                  </a:lnTo>
                  <a:lnTo>
                    <a:pt x="12" y="13"/>
                  </a:lnTo>
                  <a:lnTo>
                    <a:pt x="6" y="8"/>
                  </a:lnTo>
                  <a:lnTo>
                    <a:pt x="0" y="4"/>
                  </a:lnTo>
                  <a:lnTo>
                    <a:pt x="3" y="0"/>
                  </a:lnTo>
                  <a:lnTo>
                    <a:pt x="62" y="0"/>
                  </a:lnTo>
                  <a:close/>
                </a:path>
              </a:pathLst>
            </a:custGeom>
            <a:solidFill>
              <a:srgbClr val="000000"/>
            </a:solidFill>
            <a:ln w="9525">
              <a:noFill/>
              <a:round/>
              <a:headEnd/>
              <a:tailEnd/>
            </a:ln>
          </p:spPr>
          <p:txBody>
            <a:bodyPr/>
            <a:lstStyle/>
            <a:p>
              <a:endParaRPr lang="id-ID"/>
            </a:p>
          </p:txBody>
        </p:sp>
        <p:sp>
          <p:nvSpPr>
            <p:cNvPr id="19" name="Freeform 372"/>
            <p:cNvSpPr>
              <a:spLocks/>
            </p:cNvSpPr>
            <p:nvPr/>
          </p:nvSpPr>
          <p:spPr bwMode="auto">
            <a:xfrm>
              <a:off x="5088" y="1561"/>
              <a:ext cx="124" cy="17"/>
            </a:xfrm>
            <a:custGeom>
              <a:avLst/>
              <a:gdLst>
                <a:gd name="T0" fmla="*/ 123 w 124"/>
                <a:gd name="T1" fmla="*/ 4 h 17"/>
                <a:gd name="T2" fmla="*/ 124 w 124"/>
                <a:gd name="T3" fmla="*/ 7 h 17"/>
                <a:gd name="T4" fmla="*/ 123 w 124"/>
                <a:gd name="T5" fmla="*/ 8 h 17"/>
                <a:gd name="T6" fmla="*/ 122 w 124"/>
                <a:gd name="T7" fmla="*/ 11 h 17"/>
                <a:gd name="T8" fmla="*/ 121 w 124"/>
                <a:gd name="T9" fmla="*/ 13 h 17"/>
                <a:gd name="T10" fmla="*/ 105 w 124"/>
                <a:gd name="T11" fmla="*/ 14 h 17"/>
                <a:gd name="T12" fmla="*/ 91 w 124"/>
                <a:gd name="T13" fmla="*/ 16 h 17"/>
                <a:gd name="T14" fmla="*/ 75 w 124"/>
                <a:gd name="T15" fmla="*/ 16 h 17"/>
                <a:gd name="T16" fmla="*/ 60 w 124"/>
                <a:gd name="T17" fmla="*/ 17 h 17"/>
                <a:gd name="T18" fmla="*/ 44 w 124"/>
                <a:gd name="T19" fmla="*/ 17 h 17"/>
                <a:gd name="T20" fmla="*/ 30 w 124"/>
                <a:gd name="T21" fmla="*/ 17 h 17"/>
                <a:gd name="T22" fmla="*/ 15 w 124"/>
                <a:gd name="T23" fmla="*/ 17 h 17"/>
                <a:gd name="T24" fmla="*/ 0 w 124"/>
                <a:gd name="T25" fmla="*/ 16 h 17"/>
                <a:gd name="T26" fmla="*/ 0 w 124"/>
                <a:gd name="T27" fmla="*/ 6 h 17"/>
                <a:gd name="T28" fmla="*/ 14 w 124"/>
                <a:gd name="T29" fmla="*/ 6 h 17"/>
                <a:gd name="T30" fmla="*/ 27 w 124"/>
                <a:gd name="T31" fmla="*/ 4 h 17"/>
                <a:gd name="T32" fmla="*/ 40 w 124"/>
                <a:gd name="T33" fmla="*/ 4 h 17"/>
                <a:gd name="T34" fmla="*/ 53 w 124"/>
                <a:gd name="T35" fmla="*/ 3 h 17"/>
                <a:gd name="T36" fmla="*/ 65 w 124"/>
                <a:gd name="T37" fmla="*/ 1 h 17"/>
                <a:gd name="T38" fmla="*/ 78 w 124"/>
                <a:gd name="T39" fmla="*/ 1 h 17"/>
                <a:gd name="T40" fmla="*/ 91 w 124"/>
                <a:gd name="T41" fmla="*/ 0 h 17"/>
                <a:gd name="T42" fmla="*/ 104 w 124"/>
                <a:gd name="T43" fmla="*/ 0 h 17"/>
                <a:gd name="T44" fmla="*/ 107 w 124"/>
                <a:gd name="T45" fmla="*/ 3 h 17"/>
                <a:gd name="T46" fmla="*/ 113 w 124"/>
                <a:gd name="T47" fmla="*/ 6 h 17"/>
                <a:gd name="T48" fmla="*/ 118 w 124"/>
                <a:gd name="T49" fmla="*/ 6 h 17"/>
                <a:gd name="T50" fmla="*/ 123 w 124"/>
                <a:gd name="T51" fmla="*/ 4 h 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4"/>
                <a:gd name="T79" fmla="*/ 0 h 17"/>
                <a:gd name="T80" fmla="*/ 124 w 124"/>
                <a:gd name="T81" fmla="*/ 17 h 1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4" h="17">
                  <a:moveTo>
                    <a:pt x="123" y="4"/>
                  </a:moveTo>
                  <a:lnTo>
                    <a:pt x="124" y="7"/>
                  </a:lnTo>
                  <a:lnTo>
                    <a:pt x="123" y="8"/>
                  </a:lnTo>
                  <a:lnTo>
                    <a:pt x="122" y="11"/>
                  </a:lnTo>
                  <a:lnTo>
                    <a:pt x="121" y="13"/>
                  </a:lnTo>
                  <a:lnTo>
                    <a:pt x="105" y="14"/>
                  </a:lnTo>
                  <a:lnTo>
                    <a:pt x="91" y="16"/>
                  </a:lnTo>
                  <a:lnTo>
                    <a:pt x="75" y="16"/>
                  </a:lnTo>
                  <a:lnTo>
                    <a:pt x="60" y="17"/>
                  </a:lnTo>
                  <a:lnTo>
                    <a:pt x="44" y="17"/>
                  </a:lnTo>
                  <a:lnTo>
                    <a:pt x="30" y="17"/>
                  </a:lnTo>
                  <a:lnTo>
                    <a:pt x="15" y="17"/>
                  </a:lnTo>
                  <a:lnTo>
                    <a:pt x="0" y="16"/>
                  </a:lnTo>
                  <a:lnTo>
                    <a:pt x="0" y="6"/>
                  </a:lnTo>
                  <a:lnTo>
                    <a:pt x="14" y="6"/>
                  </a:lnTo>
                  <a:lnTo>
                    <a:pt x="27" y="4"/>
                  </a:lnTo>
                  <a:lnTo>
                    <a:pt x="40" y="4"/>
                  </a:lnTo>
                  <a:lnTo>
                    <a:pt x="53" y="3"/>
                  </a:lnTo>
                  <a:lnTo>
                    <a:pt x="65" y="1"/>
                  </a:lnTo>
                  <a:lnTo>
                    <a:pt x="78" y="1"/>
                  </a:lnTo>
                  <a:lnTo>
                    <a:pt x="91" y="0"/>
                  </a:lnTo>
                  <a:lnTo>
                    <a:pt x="104" y="0"/>
                  </a:lnTo>
                  <a:lnTo>
                    <a:pt x="107" y="3"/>
                  </a:lnTo>
                  <a:lnTo>
                    <a:pt x="113" y="6"/>
                  </a:lnTo>
                  <a:lnTo>
                    <a:pt x="118" y="6"/>
                  </a:lnTo>
                  <a:lnTo>
                    <a:pt x="123" y="4"/>
                  </a:lnTo>
                  <a:close/>
                </a:path>
              </a:pathLst>
            </a:custGeom>
            <a:solidFill>
              <a:srgbClr val="000000"/>
            </a:solidFill>
            <a:ln w="9525">
              <a:noFill/>
              <a:round/>
              <a:headEnd/>
              <a:tailEnd/>
            </a:ln>
          </p:spPr>
          <p:txBody>
            <a:bodyPr/>
            <a:lstStyle/>
            <a:p>
              <a:endParaRPr lang="id-ID"/>
            </a:p>
          </p:txBody>
        </p:sp>
        <p:sp>
          <p:nvSpPr>
            <p:cNvPr id="20" name="Freeform 373"/>
            <p:cNvSpPr>
              <a:spLocks/>
            </p:cNvSpPr>
            <p:nvPr/>
          </p:nvSpPr>
          <p:spPr bwMode="auto">
            <a:xfrm>
              <a:off x="3820" y="1590"/>
              <a:ext cx="19" cy="31"/>
            </a:xfrm>
            <a:custGeom>
              <a:avLst/>
              <a:gdLst>
                <a:gd name="T0" fmla="*/ 18 w 19"/>
                <a:gd name="T1" fmla="*/ 23 h 31"/>
                <a:gd name="T2" fmla="*/ 15 w 19"/>
                <a:gd name="T3" fmla="*/ 26 h 31"/>
                <a:gd name="T4" fmla="*/ 12 w 19"/>
                <a:gd name="T5" fmla="*/ 29 h 31"/>
                <a:gd name="T6" fmla="*/ 7 w 19"/>
                <a:gd name="T7" fmla="*/ 30 h 31"/>
                <a:gd name="T8" fmla="*/ 2 w 19"/>
                <a:gd name="T9" fmla="*/ 31 h 31"/>
                <a:gd name="T10" fmla="*/ 1 w 19"/>
                <a:gd name="T11" fmla="*/ 23 h 31"/>
                <a:gd name="T12" fmla="*/ 0 w 19"/>
                <a:gd name="T13" fmla="*/ 14 h 31"/>
                <a:gd name="T14" fmla="*/ 1 w 19"/>
                <a:gd name="T15" fmla="*/ 7 h 31"/>
                <a:gd name="T16" fmla="*/ 6 w 19"/>
                <a:gd name="T17" fmla="*/ 0 h 31"/>
                <a:gd name="T18" fmla="*/ 12 w 19"/>
                <a:gd name="T19" fmla="*/ 4 h 31"/>
                <a:gd name="T20" fmla="*/ 16 w 19"/>
                <a:gd name="T21" fmla="*/ 10 h 31"/>
                <a:gd name="T22" fmla="*/ 19 w 19"/>
                <a:gd name="T23" fmla="*/ 16 h 31"/>
                <a:gd name="T24" fmla="*/ 18 w 19"/>
                <a:gd name="T25" fmla="*/ 23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31"/>
                <a:gd name="T41" fmla="*/ 19 w 19"/>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31">
                  <a:moveTo>
                    <a:pt x="18" y="23"/>
                  </a:moveTo>
                  <a:lnTo>
                    <a:pt x="15" y="26"/>
                  </a:lnTo>
                  <a:lnTo>
                    <a:pt x="12" y="29"/>
                  </a:lnTo>
                  <a:lnTo>
                    <a:pt x="7" y="30"/>
                  </a:lnTo>
                  <a:lnTo>
                    <a:pt x="2" y="31"/>
                  </a:lnTo>
                  <a:lnTo>
                    <a:pt x="1" y="23"/>
                  </a:lnTo>
                  <a:lnTo>
                    <a:pt x="0" y="14"/>
                  </a:lnTo>
                  <a:lnTo>
                    <a:pt x="1" y="7"/>
                  </a:lnTo>
                  <a:lnTo>
                    <a:pt x="6" y="0"/>
                  </a:lnTo>
                  <a:lnTo>
                    <a:pt x="12" y="4"/>
                  </a:lnTo>
                  <a:lnTo>
                    <a:pt x="16" y="10"/>
                  </a:lnTo>
                  <a:lnTo>
                    <a:pt x="19" y="16"/>
                  </a:lnTo>
                  <a:lnTo>
                    <a:pt x="18" y="23"/>
                  </a:lnTo>
                  <a:close/>
                </a:path>
              </a:pathLst>
            </a:custGeom>
            <a:solidFill>
              <a:srgbClr val="FFFFFF"/>
            </a:solidFill>
            <a:ln w="9525">
              <a:noFill/>
              <a:round/>
              <a:headEnd/>
              <a:tailEnd/>
            </a:ln>
          </p:spPr>
          <p:txBody>
            <a:bodyPr/>
            <a:lstStyle/>
            <a:p>
              <a:endParaRPr lang="id-ID"/>
            </a:p>
          </p:txBody>
        </p:sp>
        <p:sp>
          <p:nvSpPr>
            <p:cNvPr id="21" name="Freeform 374"/>
            <p:cNvSpPr>
              <a:spLocks/>
            </p:cNvSpPr>
            <p:nvPr/>
          </p:nvSpPr>
          <p:spPr bwMode="auto">
            <a:xfrm>
              <a:off x="5072" y="1621"/>
              <a:ext cx="173" cy="430"/>
            </a:xfrm>
            <a:custGeom>
              <a:avLst/>
              <a:gdLst>
                <a:gd name="T0" fmla="*/ 165 w 173"/>
                <a:gd name="T1" fmla="*/ 430 h 430"/>
                <a:gd name="T2" fmla="*/ 144 w 173"/>
                <a:gd name="T3" fmla="*/ 430 h 430"/>
                <a:gd name="T4" fmla="*/ 123 w 173"/>
                <a:gd name="T5" fmla="*/ 428 h 430"/>
                <a:gd name="T6" fmla="*/ 104 w 173"/>
                <a:gd name="T7" fmla="*/ 427 h 430"/>
                <a:gd name="T8" fmla="*/ 84 w 173"/>
                <a:gd name="T9" fmla="*/ 424 h 430"/>
                <a:gd name="T10" fmla="*/ 65 w 173"/>
                <a:gd name="T11" fmla="*/ 421 h 430"/>
                <a:gd name="T12" fmla="*/ 45 w 173"/>
                <a:gd name="T13" fmla="*/ 417 h 430"/>
                <a:gd name="T14" fmla="*/ 24 w 173"/>
                <a:gd name="T15" fmla="*/ 412 h 430"/>
                <a:gd name="T16" fmla="*/ 1 w 173"/>
                <a:gd name="T17" fmla="*/ 407 h 430"/>
                <a:gd name="T18" fmla="*/ 0 w 173"/>
                <a:gd name="T19" fmla="*/ 0 h 430"/>
                <a:gd name="T20" fmla="*/ 173 w 173"/>
                <a:gd name="T21" fmla="*/ 9 h 430"/>
                <a:gd name="T22" fmla="*/ 165 w 173"/>
                <a:gd name="T23" fmla="*/ 430 h 4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3"/>
                <a:gd name="T37" fmla="*/ 0 h 430"/>
                <a:gd name="T38" fmla="*/ 173 w 173"/>
                <a:gd name="T39" fmla="*/ 430 h 43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3" h="430">
                  <a:moveTo>
                    <a:pt x="165" y="430"/>
                  </a:moveTo>
                  <a:lnTo>
                    <a:pt x="144" y="430"/>
                  </a:lnTo>
                  <a:lnTo>
                    <a:pt x="123" y="428"/>
                  </a:lnTo>
                  <a:lnTo>
                    <a:pt x="104" y="427"/>
                  </a:lnTo>
                  <a:lnTo>
                    <a:pt x="84" y="424"/>
                  </a:lnTo>
                  <a:lnTo>
                    <a:pt x="65" y="421"/>
                  </a:lnTo>
                  <a:lnTo>
                    <a:pt x="45" y="417"/>
                  </a:lnTo>
                  <a:lnTo>
                    <a:pt x="24" y="412"/>
                  </a:lnTo>
                  <a:lnTo>
                    <a:pt x="1" y="407"/>
                  </a:lnTo>
                  <a:lnTo>
                    <a:pt x="0" y="0"/>
                  </a:lnTo>
                  <a:lnTo>
                    <a:pt x="173" y="9"/>
                  </a:lnTo>
                  <a:lnTo>
                    <a:pt x="165" y="430"/>
                  </a:lnTo>
                  <a:close/>
                </a:path>
              </a:pathLst>
            </a:custGeom>
            <a:solidFill>
              <a:srgbClr val="FFFF7C"/>
            </a:solidFill>
            <a:ln w="9525">
              <a:noFill/>
              <a:round/>
              <a:headEnd/>
              <a:tailEnd/>
            </a:ln>
          </p:spPr>
          <p:txBody>
            <a:bodyPr/>
            <a:lstStyle/>
            <a:p>
              <a:endParaRPr lang="id-ID"/>
            </a:p>
          </p:txBody>
        </p:sp>
        <p:sp>
          <p:nvSpPr>
            <p:cNvPr id="22" name="Freeform 375"/>
            <p:cNvSpPr>
              <a:spLocks/>
            </p:cNvSpPr>
            <p:nvPr/>
          </p:nvSpPr>
          <p:spPr bwMode="auto">
            <a:xfrm>
              <a:off x="5096" y="1656"/>
              <a:ext cx="115" cy="18"/>
            </a:xfrm>
            <a:custGeom>
              <a:avLst/>
              <a:gdLst>
                <a:gd name="T0" fmla="*/ 114 w 115"/>
                <a:gd name="T1" fmla="*/ 3 h 18"/>
                <a:gd name="T2" fmla="*/ 115 w 115"/>
                <a:gd name="T3" fmla="*/ 6 h 18"/>
                <a:gd name="T4" fmla="*/ 115 w 115"/>
                <a:gd name="T5" fmla="*/ 7 h 18"/>
                <a:gd name="T6" fmla="*/ 115 w 115"/>
                <a:gd name="T7" fmla="*/ 10 h 18"/>
                <a:gd name="T8" fmla="*/ 115 w 115"/>
                <a:gd name="T9" fmla="*/ 13 h 18"/>
                <a:gd name="T10" fmla="*/ 102 w 115"/>
                <a:gd name="T11" fmla="*/ 16 h 18"/>
                <a:gd name="T12" fmla="*/ 88 w 115"/>
                <a:gd name="T13" fmla="*/ 18 h 18"/>
                <a:gd name="T14" fmla="*/ 75 w 115"/>
                <a:gd name="T15" fmla="*/ 18 h 18"/>
                <a:gd name="T16" fmla="*/ 60 w 115"/>
                <a:gd name="T17" fmla="*/ 18 h 18"/>
                <a:gd name="T18" fmla="*/ 46 w 115"/>
                <a:gd name="T19" fmla="*/ 18 h 18"/>
                <a:gd name="T20" fmla="*/ 32 w 115"/>
                <a:gd name="T21" fmla="*/ 16 h 18"/>
                <a:gd name="T22" fmla="*/ 17 w 115"/>
                <a:gd name="T23" fmla="*/ 15 h 18"/>
                <a:gd name="T24" fmla="*/ 4 w 115"/>
                <a:gd name="T25" fmla="*/ 13 h 18"/>
                <a:gd name="T26" fmla="*/ 0 w 115"/>
                <a:gd name="T27" fmla="*/ 7 h 18"/>
                <a:gd name="T28" fmla="*/ 8 w 115"/>
                <a:gd name="T29" fmla="*/ 0 h 18"/>
                <a:gd name="T30" fmla="*/ 21 w 115"/>
                <a:gd name="T31" fmla="*/ 2 h 18"/>
                <a:gd name="T32" fmla="*/ 34 w 115"/>
                <a:gd name="T33" fmla="*/ 3 h 18"/>
                <a:gd name="T34" fmla="*/ 47 w 115"/>
                <a:gd name="T35" fmla="*/ 3 h 18"/>
                <a:gd name="T36" fmla="*/ 60 w 115"/>
                <a:gd name="T37" fmla="*/ 3 h 18"/>
                <a:gd name="T38" fmla="*/ 73 w 115"/>
                <a:gd name="T39" fmla="*/ 3 h 18"/>
                <a:gd name="T40" fmla="*/ 88 w 115"/>
                <a:gd name="T41" fmla="*/ 3 h 18"/>
                <a:gd name="T42" fmla="*/ 101 w 115"/>
                <a:gd name="T43" fmla="*/ 3 h 18"/>
                <a:gd name="T44" fmla="*/ 114 w 115"/>
                <a:gd name="T45" fmla="*/ 3 h 1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15"/>
                <a:gd name="T70" fmla="*/ 0 h 18"/>
                <a:gd name="T71" fmla="*/ 115 w 115"/>
                <a:gd name="T72" fmla="*/ 18 h 1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15" h="18">
                  <a:moveTo>
                    <a:pt x="114" y="3"/>
                  </a:moveTo>
                  <a:lnTo>
                    <a:pt x="115" y="6"/>
                  </a:lnTo>
                  <a:lnTo>
                    <a:pt x="115" y="7"/>
                  </a:lnTo>
                  <a:lnTo>
                    <a:pt x="115" y="10"/>
                  </a:lnTo>
                  <a:lnTo>
                    <a:pt x="115" y="13"/>
                  </a:lnTo>
                  <a:lnTo>
                    <a:pt x="102" y="16"/>
                  </a:lnTo>
                  <a:lnTo>
                    <a:pt x="88" y="18"/>
                  </a:lnTo>
                  <a:lnTo>
                    <a:pt x="75" y="18"/>
                  </a:lnTo>
                  <a:lnTo>
                    <a:pt x="60" y="18"/>
                  </a:lnTo>
                  <a:lnTo>
                    <a:pt x="46" y="18"/>
                  </a:lnTo>
                  <a:lnTo>
                    <a:pt x="32" y="16"/>
                  </a:lnTo>
                  <a:lnTo>
                    <a:pt x="17" y="15"/>
                  </a:lnTo>
                  <a:lnTo>
                    <a:pt x="4" y="13"/>
                  </a:lnTo>
                  <a:lnTo>
                    <a:pt x="0" y="7"/>
                  </a:lnTo>
                  <a:lnTo>
                    <a:pt x="8" y="0"/>
                  </a:lnTo>
                  <a:lnTo>
                    <a:pt x="21" y="2"/>
                  </a:lnTo>
                  <a:lnTo>
                    <a:pt x="34" y="3"/>
                  </a:lnTo>
                  <a:lnTo>
                    <a:pt x="47" y="3"/>
                  </a:lnTo>
                  <a:lnTo>
                    <a:pt x="60" y="3"/>
                  </a:lnTo>
                  <a:lnTo>
                    <a:pt x="73" y="3"/>
                  </a:lnTo>
                  <a:lnTo>
                    <a:pt x="88" y="3"/>
                  </a:lnTo>
                  <a:lnTo>
                    <a:pt x="101" y="3"/>
                  </a:lnTo>
                  <a:lnTo>
                    <a:pt x="114" y="3"/>
                  </a:lnTo>
                  <a:close/>
                </a:path>
              </a:pathLst>
            </a:custGeom>
            <a:solidFill>
              <a:srgbClr val="000000"/>
            </a:solidFill>
            <a:ln w="9525">
              <a:noFill/>
              <a:round/>
              <a:headEnd/>
              <a:tailEnd/>
            </a:ln>
          </p:spPr>
          <p:txBody>
            <a:bodyPr/>
            <a:lstStyle/>
            <a:p>
              <a:endParaRPr lang="id-ID"/>
            </a:p>
          </p:txBody>
        </p:sp>
        <p:sp>
          <p:nvSpPr>
            <p:cNvPr id="23" name="Freeform 376"/>
            <p:cNvSpPr>
              <a:spLocks/>
            </p:cNvSpPr>
            <p:nvPr/>
          </p:nvSpPr>
          <p:spPr bwMode="auto">
            <a:xfrm>
              <a:off x="3930" y="1661"/>
              <a:ext cx="409" cy="711"/>
            </a:xfrm>
            <a:custGeom>
              <a:avLst/>
              <a:gdLst>
                <a:gd name="T0" fmla="*/ 126 w 409"/>
                <a:gd name="T1" fmla="*/ 67 h 711"/>
                <a:gd name="T2" fmla="*/ 126 w 409"/>
                <a:gd name="T3" fmla="*/ 57 h 711"/>
                <a:gd name="T4" fmla="*/ 123 w 409"/>
                <a:gd name="T5" fmla="*/ 49 h 711"/>
                <a:gd name="T6" fmla="*/ 117 w 409"/>
                <a:gd name="T7" fmla="*/ 40 h 711"/>
                <a:gd name="T8" fmla="*/ 137 w 409"/>
                <a:gd name="T9" fmla="*/ 37 h 711"/>
                <a:gd name="T10" fmla="*/ 180 w 409"/>
                <a:gd name="T11" fmla="*/ 41 h 711"/>
                <a:gd name="T12" fmla="*/ 223 w 409"/>
                <a:gd name="T13" fmla="*/ 41 h 711"/>
                <a:gd name="T14" fmla="*/ 263 w 409"/>
                <a:gd name="T15" fmla="*/ 36 h 711"/>
                <a:gd name="T16" fmla="*/ 298 w 409"/>
                <a:gd name="T17" fmla="*/ 31 h 711"/>
                <a:gd name="T18" fmla="*/ 330 w 409"/>
                <a:gd name="T19" fmla="*/ 31 h 711"/>
                <a:gd name="T20" fmla="*/ 363 w 409"/>
                <a:gd name="T21" fmla="*/ 31 h 711"/>
                <a:gd name="T22" fmla="*/ 395 w 409"/>
                <a:gd name="T23" fmla="*/ 31 h 711"/>
                <a:gd name="T24" fmla="*/ 402 w 409"/>
                <a:gd name="T25" fmla="*/ 49 h 711"/>
                <a:gd name="T26" fmla="*/ 397 w 409"/>
                <a:gd name="T27" fmla="*/ 88 h 711"/>
                <a:gd name="T28" fmla="*/ 386 w 409"/>
                <a:gd name="T29" fmla="*/ 111 h 711"/>
                <a:gd name="T30" fmla="*/ 361 w 409"/>
                <a:gd name="T31" fmla="*/ 115 h 711"/>
                <a:gd name="T32" fmla="*/ 334 w 409"/>
                <a:gd name="T33" fmla="*/ 117 h 711"/>
                <a:gd name="T34" fmla="*/ 308 w 409"/>
                <a:gd name="T35" fmla="*/ 118 h 711"/>
                <a:gd name="T36" fmla="*/ 276 w 409"/>
                <a:gd name="T37" fmla="*/ 125 h 711"/>
                <a:gd name="T38" fmla="*/ 236 w 409"/>
                <a:gd name="T39" fmla="*/ 137 h 711"/>
                <a:gd name="T40" fmla="*/ 198 w 409"/>
                <a:gd name="T41" fmla="*/ 153 h 711"/>
                <a:gd name="T42" fmla="*/ 160 w 409"/>
                <a:gd name="T43" fmla="*/ 171 h 711"/>
                <a:gd name="T44" fmla="*/ 137 w 409"/>
                <a:gd name="T45" fmla="*/ 166 h 711"/>
                <a:gd name="T46" fmla="*/ 124 w 409"/>
                <a:gd name="T47" fmla="*/ 138 h 711"/>
                <a:gd name="T48" fmla="*/ 107 w 409"/>
                <a:gd name="T49" fmla="*/ 143 h 711"/>
                <a:gd name="T50" fmla="*/ 114 w 409"/>
                <a:gd name="T51" fmla="*/ 169 h 711"/>
                <a:gd name="T52" fmla="*/ 113 w 409"/>
                <a:gd name="T53" fmla="*/ 254 h 711"/>
                <a:gd name="T54" fmla="*/ 99 w 409"/>
                <a:gd name="T55" fmla="*/ 482 h 711"/>
                <a:gd name="T56" fmla="*/ 117 w 409"/>
                <a:gd name="T57" fmla="*/ 627 h 711"/>
                <a:gd name="T58" fmla="*/ 118 w 409"/>
                <a:gd name="T59" fmla="*/ 700 h 711"/>
                <a:gd name="T60" fmla="*/ 93 w 409"/>
                <a:gd name="T61" fmla="*/ 708 h 711"/>
                <a:gd name="T62" fmla="*/ 67 w 409"/>
                <a:gd name="T63" fmla="*/ 711 h 711"/>
                <a:gd name="T64" fmla="*/ 37 w 409"/>
                <a:gd name="T65" fmla="*/ 705 h 711"/>
                <a:gd name="T66" fmla="*/ 17 w 409"/>
                <a:gd name="T67" fmla="*/ 540 h 711"/>
                <a:gd name="T68" fmla="*/ 0 w 409"/>
                <a:gd name="T69" fmla="*/ 343 h 711"/>
                <a:gd name="T70" fmla="*/ 11 w 409"/>
                <a:gd name="T71" fmla="*/ 260 h 711"/>
                <a:gd name="T72" fmla="*/ 24 w 409"/>
                <a:gd name="T73" fmla="*/ 164 h 711"/>
                <a:gd name="T74" fmla="*/ 26 w 409"/>
                <a:gd name="T75" fmla="*/ 52 h 711"/>
                <a:gd name="T76" fmla="*/ 31 w 409"/>
                <a:gd name="T77" fmla="*/ 4 h 711"/>
                <a:gd name="T78" fmla="*/ 59 w 409"/>
                <a:gd name="T79" fmla="*/ 17 h 711"/>
                <a:gd name="T80" fmla="*/ 86 w 409"/>
                <a:gd name="T81" fmla="*/ 36 h 711"/>
                <a:gd name="T82" fmla="*/ 111 w 409"/>
                <a:gd name="T83" fmla="*/ 59 h 7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9"/>
                <a:gd name="T127" fmla="*/ 0 h 711"/>
                <a:gd name="T128" fmla="*/ 409 w 409"/>
                <a:gd name="T129" fmla="*/ 711 h 71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9" h="711">
                  <a:moveTo>
                    <a:pt x="123" y="72"/>
                  </a:moveTo>
                  <a:lnTo>
                    <a:pt x="126" y="67"/>
                  </a:lnTo>
                  <a:lnTo>
                    <a:pt x="128" y="63"/>
                  </a:lnTo>
                  <a:lnTo>
                    <a:pt x="126" y="57"/>
                  </a:lnTo>
                  <a:lnTo>
                    <a:pt x="125" y="52"/>
                  </a:lnTo>
                  <a:lnTo>
                    <a:pt x="123" y="49"/>
                  </a:lnTo>
                  <a:lnTo>
                    <a:pt x="120" y="44"/>
                  </a:lnTo>
                  <a:lnTo>
                    <a:pt x="117" y="40"/>
                  </a:lnTo>
                  <a:lnTo>
                    <a:pt x="116" y="36"/>
                  </a:lnTo>
                  <a:lnTo>
                    <a:pt x="137" y="37"/>
                  </a:lnTo>
                  <a:lnTo>
                    <a:pt x="158" y="40"/>
                  </a:lnTo>
                  <a:lnTo>
                    <a:pt x="180" y="41"/>
                  </a:lnTo>
                  <a:lnTo>
                    <a:pt x="201" y="41"/>
                  </a:lnTo>
                  <a:lnTo>
                    <a:pt x="223" y="41"/>
                  </a:lnTo>
                  <a:lnTo>
                    <a:pt x="243" y="39"/>
                  </a:lnTo>
                  <a:lnTo>
                    <a:pt x="263" y="36"/>
                  </a:lnTo>
                  <a:lnTo>
                    <a:pt x="282" y="30"/>
                  </a:lnTo>
                  <a:lnTo>
                    <a:pt x="298" y="31"/>
                  </a:lnTo>
                  <a:lnTo>
                    <a:pt x="313" y="31"/>
                  </a:lnTo>
                  <a:lnTo>
                    <a:pt x="330" y="31"/>
                  </a:lnTo>
                  <a:lnTo>
                    <a:pt x="346" y="31"/>
                  </a:lnTo>
                  <a:lnTo>
                    <a:pt x="363" y="31"/>
                  </a:lnTo>
                  <a:lnTo>
                    <a:pt x="378" y="31"/>
                  </a:lnTo>
                  <a:lnTo>
                    <a:pt x="395" y="31"/>
                  </a:lnTo>
                  <a:lnTo>
                    <a:pt x="409" y="31"/>
                  </a:lnTo>
                  <a:lnTo>
                    <a:pt x="402" y="49"/>
                  </a:lnTo>
                  <a:lnTo>
                    <a:pt x="399" y="67"/>
                  </a:lnTo>
                  <a:lnTo>
                    <a:pt x="397" y="88"/>
                  </a:lnTo>
                  <a:lnTo>
                    <a:pt x="397" y="106"/>
                  </a:lnTo>
                  <a:lnTo>
                    <a:pt x="386" y="111"/>
                  </a:lnTo>
                  <a:lnTo>
                    <a:pt x="374" y="114"/>
                  </a:lnTo>
                  <a:lnTo>
                    <a:pt x="361" y="115"/>
                  </a:lnTo>
                  <a:lnTo>
                    <a:pt x="348" y="115"/>
                  </a:lnTo>
                  <a:lnTo>
                    <a:pt x="334" y="117"/>
                  </a:lnTo>
                  <a:lnTo>
                    <a:pt x="321" y="117"/>
                  </a:lnTo>
                  <a:lnTo>
                    <a:pt x="308" y="118"/>
                  </a:lnTo>
                  <a:lnTo>
                    <a:pt x="296" y="121"/>
                  </a:lnTo>
                  <a:lnTo>
                    <a:pt x="276" y="125"/>
                  </a:lnTo>
                  <a:lnTo>
                    <a:pt x="256" y="131"/>
                  </a:lnTo>
                  <a:lnTo>
                    <a:pt x="236" y="137"/>
                  </a:lnTo>
                  <a:lnTo>
                    <a:pt x="217" y="144"/>
                  </a:lnTo>
                  <a:lnTo>
                    <a:pt x="198" y="153"/>
                  </a:lnTo>
                  <a:lnTo>
                    <a:pt x="179" y="163"/>
                  </a:lnTo>
                  <a:lnTo>
                    <a:pt x="160" y="171"/>
                  </a:lnTo>
                  <a:lnTo>
                    <a:pt x="141" y="182"/>
                  </a:lnTo>
                  <a:lnTo>
                    <a:pt x="137" y="166"/>
                  </a:lnTo>
                  <a:lnTo>
                    <a:pt x="131" y="151"/>
                  </a:lnTo>
                  <a:lnTo>
                    <a:pt x="124" y="138"/>
                  </a:lnTo>
                  <a:lnTo>
                    <a:pt x="111" y="131"/>
                  </a:lnTo>
                  <a:lnTo>
                    <a:pt x="107" y="143"/>
                  </a:lnTo>
                  <a:lnTo>
                    <a:pt x="110" y="156"/>
                  </a:lnTo>
                  <a:lnTo>
                    <a:pt x="114" y="169"/>
                  </a:lnTo>
                  <a:lnTo>
                    <a:pt x="114" y="183"/>
                  </a:lnTo>
                  <a:lnTo>
                    <a:pt x="113" y="254"/>
                  </a:lnTo>
                  <a:lnTo>
                    <a:pt x="98" y="406"/>
                  </a:lnTo>
                  <a:lnTo>
                    <a:pt x="99" y="482"/>
                  </a:lnTo>
                  <a:lnTo>
                    <a:pt x="106" y="554"/>
                  </a:lnTo>
                  <a:lnTo>
                    <a:pt x="117" y="627"/>
                  </a:lnTo>
                  <a:lnTo>
                    <a:pt x="130" y="696"/>
                  </a:lnTo>
                  <a:lnTo>
                    <a:pt x="118" y="700"/>
                  </a:lnTo>
                  <a:lnTo>
                    <a:pt x="105" y="703"/>
                  </a:lnTo>
                  <a:lnTo>
                    <a:pt x="93" y="708"/>
                  </a:lnTo>
                  <a:lnTo>
                    <a:pt x="80" y="711"/>
                  </a:lnTo>
                  <a:lnTo>
                    <a:pt x="67" y="711"/>
                  </a:lnTo>
                  <a:lnTo>
                    <a:pt x="53" y="709"/>
                  </a:lnTo>
                  <a:lnTo>
                    <a:pt x="37" y="705"/>
                  </a:lnTo>
                  <a:lnTo>
                    <a:pt x="21" y="696"/>
                  </a:lnTo>
                  <a:lnTo>
                    <a:pt x="17" y="540"/>
                  </a:lnTo>
                  <a:lnTo>
                    <a:pt x="3" y="385"/>
                  </a:lnTo>
                  <a:lnTo>
                    <a:pt x="0" y="343"/>
                  </a:lnTo>
                  <a:lnTo>
                    <a:pt x="4" y="302"/>
                  </a:lnTo>
                  <a:lnTo>
                    <a:pt x="11" y="260"/>
                  </a:lnTo>
                  <a:lnTo>
                    <a:pt x="16" y="218"/>
                  </a:lnTo>
                  <a:lnTo>
                    <a:pt x="24" y="164"/>
                  </a:lnTo>
                  <a:lnTo>
                    <a:pt x="28" y="108"/>
                  </a:lnTo>
                  <a:lnTo>
                    <a:pt x="26" y="52"/>
                  </a:lnTo>
                  <a:lnTo>
                    <a:pt x="16" y="0"/>
                  </a:lnTo>
                  <a:lnTo>
                    <a:pt x="31" y="4"/>
                  </a:lnTo>
                  <a:lnTo>
                    <a:pt x="45" y="10"/>
                  </a:lnTo>
                  <a:lnTo>
                    <a:pt x="59" y="17"/>
                  </a:lnTo>
                  <a:lnTo>
                    <a:pt x="73" y="26"/>
                  </a:lnTo>
                  <a:lnTo>
                    <a:pt x="86" y="36"/>
                  </a:lnTo>
                  <a:lnTo>
                    <a:pt x="98" y="47"/>
                  </a:lnTo>
                  <a:lnTo>
                    <a:pt x="111" y="59"/>
                  </a:lnTo>
                  <a:lnTo>
                    <a:pt x="123" y="72"/>
                  </a:lnTo>
                  <a:close/>
                </a:path>
              </a:pathLst>
            </a:custGeom>
            <a:solidFill>
              <a:srgbClr val="C4D1FF"/>
            </a:solidFill>
            <a:ln w="9525">
              <a:noFill/>
              <a:round/>
              <a:headEnd/>
              <a:tailEnd/>
            </a:ln>
          </p:spPr>
          <p:txBody>
            <a:bodyPr/>
            <a:lstStyle/>
            <a:p>
              <a:endParaRPr lang="id-ID"/>
            </a:p>
          </p:txBody>
        </p:sp>
        <p:sp>
          <p:nvSpPr>
            <p:cNvPr id="24" name="Freeform 377"/>
            <p:cNvSpPr>
              <a:spLocks/>
            </p:cNvSpPr>
            <p:nvPr/>
          </p:nvSpPr>
          <p:spPr bwMode="auto">
            <a:xfrm>
              <a:off x="4351" y="1665"/>
              <a:ext cx="150" cy="101"/>
            </a:xfrm>
            <a:custGeom>
              <a:avLst/>
              <a:gdLst>
                <a:gd name="T0" fmla="*/ 150 w 150"/>
                <a:gd name="T1" fmla="*/ 9 h 101"/>
                <a:gd name="T2" fmla="*/ 145 w 150"/>
                <a:gd name="T3" fmla="*/ 13 h 101"/>
                <a:gd name="T4" fmla="*/ 141 w 150"/>
                <a:gd name="T5" fmla="*/ 17 h 101"/>
                <a:gd name="T6" fmla="*/ 135 w 150"/>
                <a:gd name="T7" fmla="*/ 22 h 101"/>
                <a:gd name="T8" fmla="*/ 129 w 150"/>
                <a:gd name="T9" fmla="*/ 24 h 101"/>
                <a:gd name="T10" fmla="*/ 122 w 150"/>
                <a:gd name="T11" fmla="*/ 27 h 101"/>
                <a:gd name="T12" fmla="*/ 116 w 150"/>
                <a:gd name="T13" fmla="*/ 27 h 101"/>
                <a:gd name="T14" fmla="*/ 111 w 150"/>
                <a:gd name="T15" fmla="*/ 26 h 101"/>
                <a:gd name="T16" fmla="*/ 106 w 150"/>
                <a:gd name="T17" fmla="*/ 22 h 101"/>
                <a:gd name="T18" fmla="*/ 100 w 150"/>
                <a:gd name="T19" fmla="*/ 19 h 101"/>
                <a:gd name="T20" fmla="*/ 94 w 150"/>
                <a:gd name="T21" fmla="*/ 19 h 101"/>
                <a:gd name="T22" fmla="*/ 88 w 150"/>
                <a:gd name="T23" fmla="*/ 19 h 101"/>
                <a:gd name="T24" fmla="*/ 82 w 150"/>
                <a:gd name="T25" fmla="*/ 19 h 101"/>
                <a:gd name="T26" fmla="*/ 76 w 150"/>
                <a:gd name="T27" fmla="*/ 19 h 101"/>
                <a:gd name="T28" fmla="*/ 70 w 150"/>
                <a:gd name="T29" fmla="*/ 17 h 101"/>
                <a:gd name="T30" fmla="*/ 64 w 150"/>
                <a:gd name="T31" fmla="*/ 14 h 101"/>
                <a:gd name="T32" fmla="*/ 57 w 150"/>
                <a:gd name="T33" fmla="*/ 9 h 101"/>
                <a:gd name="T34" fmla="*/ 54 w 150"/>
                <a:gd name="T35" fmla="*/ 10 h 101"/>
                <a:gd name="T36" fmla="*/ 51 w 150"/>
                <a:gd name="T37" fmla="*/ 14 h 101"/>
                <a:gd name="T38" fmla="*/ 50 w 150"/>
                <a:gd name="T39" fmla="*/ 19 h 101"/>
                <a:gd name="T40" fmla="*/ 53 w 150"/>
                <a:gd name="T41" fmla="*/ 23 h 101"/>
                <a:gd name="T42" fmla="*/ 57 w 150"/>
                <a:gd name="T43" fmla="*/ 27 h 101"/>
                <a:gd name="T44" fmla="*/ 62 w 150"/>
                <a:gd name="T45" fmla="*/ 30 h 101"/>
                <a:gd name="T46" fmla="*/ 68 w 150"/>
                <a:gd name="T47" fmla="*/ 32 h 101"/>
                <a:gd name="T48" fmla="*/ 74 w 150"/>
                <a:gd name="T49" fmla="*/ 33 h 101"/>
                <a:gd name="T50" fmla="*/ 80 w 150"/>
                <a:gd name="T51" fmla="*/ 33 h 101"/>
                <a:gd name="T52" fmla="*/ 86 w 150"/>
                <a:gd name="T53" fmla="*/ 35 h 101"/>
                <a:gd name="T54" fmla="*/ 92 w 150"/>
                <a:gd name="T55" fmla="*/ 35 h 101"/>
                <a:gd name="T56" fmla="*/ 97 w 150"/>
                <a:gd name="T57" fmla="*/ 36 h 101"/>
                <a:gd name="T58" fmla="*/ 95 w 150"/>
                <a:gd name="T59" fmla="*/ 43 h 101"/>
                <a:gd name="T60" fmla="*/ 93 w 150"/>
                <a:gd name="T61" fmla="*/ 48 h 101"/>
                <a:gd name="T62" fmla="*/ 86 w 150"/>
                <a:gd name="T63" fmla="*/ 52 h 101"/>
                <a:gd name="T64" fmla="*/ 69 w 150"/>
                <a:gd name="T65" fmla="*/ 55 h 101"/>
                <a:gd name="T66" fmla="*/ 57 w 150"/>
                <a:gd name="T67" fmla="*/ 61 h 101"/>
                <a:gd name="T68" fmla="*/ 56 w 150"/>
                <a:gd name="T69" fmla="*/ 74 h 101"/>
                <a:gd name="T70" fmla="*/ 55 w 150"/>
                <a:gd name="T71" fmla="*/ 88 h 101"/>
                <a:gd name="T72" fmla="*/ 42 w 150"/>
                <a:gd name="T73" fmla="*/ 101 h 101"/>
                <a:gd name="T74" fmla="*/ 4 w 150"/>
                <a:gd name="T75" fmla="*/ 98 h 101"/>
                <a:gd name="T76" fmla="*/ 0 w 150"/>
                <a:gd name="T77" fmla="*/ 76 h 101"/>
                <a:gd name="T78" fmla="*/ 1 w 150"/>
                <a:gd name="T79" fmla="*/ 58 h 101"/>
                <a:gd name="T80" fmla="*/ 7 w 150"/>
                <a:gd name="T81" fmla="*/ 40 h 101"/>
                <a:gd name="T82" fmla="*/ 22 w 150"/>
                <a:gd name="T83" fmla="*/ 26 h 101"/>
                <a:gd name="T84" fmla="*/ 30 w 150"/>
                <a:gd name="T85" fmla="*/ 22 h 101"/>
                <a:gd name="T86" fmla="*/ 37 w 150"/>
                <a:gd name="T87" fmla="*/ 13 h 101"/>
                <a:gd name="T88" fmla="*/ 44 w 150"/>
                <a:gd name="T89" fmla="*/ 4 h 101"/>
                <a:gd name="T90" fmla="*/ 53 w 150"/>
                <a:gd name="T91" fmla="*/ 0 h 101"/>
                <a:gd name="T92" fmla="*/ 64 w 150"/>
                <a:gd name="T93" fmla="*/ 1 h 101"/>
                <a:gd name="T94" fmla="*/ 76 w 150"/>
                <a:gd name="T95" fmla="*/ 3 h 101"/>
                <a:gd name="T96" fmla="*/ 88 w 150"/>
                <a:gd name="T97" fmla="*/ 4 h 101"/>
                <a:gd name="T98" fmla="*/ 101 w 150"/>
                <a:gd name="T99" fmla="*/ 6 h 101"/>
                <a:gd name="T100" fmla="*/ 113 w 150"/>
                <a:gd name="T101" fmla="*/ 6 h 101"/>
                <a:gd name="T102" fmla="*/ 126 w 150"/>
                <a:gd name="T103" fmla="*/ 7 h 101"/>
                <a:gd name="T104" fmla="*/ 138 w 150"/>
                <a:gd name="T105" fmla="*/ 7 h 101"/>
                <a:gd name="T106" fmla="*/ 150 w 150"/>
                <a:gd name="T107" fmla="*/ 9 h 10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0"/>
                <a:gd name="T163" fmla="*/ 0 h 101"/>
                <a:gd name="T164" fmla="*/ 150 w 150"/>
                <a:gd name="T165" fmla="*/ 101 h 10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0" h="101">
                  <a:moveTo>
                    <a:pt x="150" y="9"/>
                  </a:moveTo>
                  <a:lnTo>
                    <a:pt x="145" y="13"/>
                  </a:lnTo>
                  <a:lnTo>
                    <a:pt x="141" y="17"/>
                  </a:lnTo>
                  <a:lnTo>
                    <a:pt x="135" y="22"/>
                  </a:lnTo>
                  <a:lnTo>
                    <a:pt x="129" y="24"/>
                  </a:lnTo>
                  <a:lnTo>
                    <a:pt x="122" y="27"/>
                  </a:lnTo>
                  <a:lnTo>
                    <a:pt x="116" y="27"/>
                  </a:lnTo>
                  <a:lnTo>
                    <a:pt x="111" y="26"/>
                  </a:lnTo>
                  <a:lnTo>
                    <a:pt x="106" y="22"/>
                  </a:lnTo>
                  <a:lnTo>
                    <a:pt x="100" y="19"/>
                  </a:lnTo>
                  <a:lnTo>
                    <a:pt x="94" y="19"/>
                  </a:lnTo>
                  <a:lnTo>
                    <a:pt x="88" y="19"/>
                  </a:lnTo>
                  <a:lnTo>
                    <a:pt x="82" y="19"/>
                  </a:lnTo>
                  <a:lnTo>
                    <a:pt x="76" y="19"/>
                  </a:lnTo>
                  <a:lnTo>
                    <a:pt x="70" y="17"/>
                  </a:lnTo>
                  <a:lnTo>
                    <a:pt x="64" y="14"/>
                  </a:lnTo>
                  <a:lnTo>
                    <a:pt x="57" y="9"/>
                  </a:lnTo>
                  <a:lnTo>
                    <a:pt x="54" y="10"/>
                  </a:lnTo>
                  <a:lnTo>
                    <a:pt x="51" y="14"/>
                  </a:lnTo>
                  <a:lnTo>
                    <a:pt x="50" y="19"/>
                  </a:lnTo>
                  <a:lnTo>
                    <a:pt x="53" y="23"/>
                  </a:lnTo>
                  <a:lnTo>
                    <a:pt x="57" y="27"/>
                  </a:lnTo>
                  <a:lnTo>
                    <a:pt x="62" y="30"/>
                  </a:lnTo>
                  <a:lnTo>
                    <a:pt x="68" y="32"/>
                  </a:lnTo>
                  <a:lnTo>
                    <a:pt x="74" y="33"/>
                  </a:lnTo>
                  <a:lnTo>
                    <a:pt x="80" y="33"/>
                  </a:lnTo>
                  <a:lnTo>
                    <a:pt x="86" y="35"/>
                  </a:lnTo>
                  <a:lnTo>
                    <a:pt x="92" y="35"/>
                  </a:lnTo>
                  <a:lnTo>
                    <a:pt x="97" y="36"/>
                  </a:lnTo>
                  <a:lnTo>
                    <a:pt x="95" y="43"/>
                  </a:lnTo>
                  <a:lnTo>
                    <a:pt x="93" y="48"/>
                  </a:lnTo>
                  <a:lnTo>
                    <a:pt x="86" y="52"/>
                  </a:lnTo>
                  <a:lnTo>
                    <a:pt x="69" y="55"/>
                  </a:lnTo>
                  <a:lnTo>
                    <a:pt x="57" y="61"/>
                  </a:lnTo>
                  <a:lnTo>
                    <a:pt x="56" y="74"/>
                  </a:lnTo>
                  <a:lnTo>
                    <a:pt x="55" y="88"/>
                  </a:lnTo>
                  <a:lnTo>
                    <a:pt x="42" y="101"/>
                  </a:lnTo>
                  <a:lnTo>
                    <a:pt x="4" y="98"/>
                  </a:lnTo>
                  <a:lnTo>
                    <a:pt x="0" y="76"/>
                  </a:lnTo>
                  <a:lnTo>
                    <a:pt x="1" y="58"/>
                  </a:lnTo>
                  <a:lnTo>
                    <a:pt x="7" y="40"/>
                  </a:lnTo>
                  <a:lnTo>
                    <a:pt x="22" y="26"/>
                  </a:lnTo>
                  <a:lnTo>
                    <a:pt x="30" y="22"/>
                  </a:lnTo>
                  <a:lnTo>
                    <a:pt x="37" y="13"/>
                  </a:lnTo>
                  <a:lnTo>
                    <a:pt x="44" y="4"/>
                  </a:lnTo>
                  <a:lnTo>
                    <a:pt x="53" y="0"/>
                  </a:lnTo>
                  <a:lnTo>
                    <a:pt x="64" y="1"/>
                  </a:lnTo>
                  <a:lnTo>
                    <a:pt x="76" y="3"/>
                  </a:lnTo>
                  <a:lnTo>
                    <a:pt x="88" y="4"/>
                  </a:lnTo>
                  <a:lnTo>
                    <a:pt x="101" y="6"/>
                  </a:lnTo>
                  <a:lnTo>
                    <a:pt x="113" y="6"/>
                  </a:lnTo>
                  <a:lnTo>
                    <a:pt x="126" y="7"/>
                  </a:lnTo>
                  <a:lnTo>
                    <a:pt x="138" y="7"/>
                  </a:lnTo>
                  <a:lnTo>
                    <a:pt x="150" y="9"/>
                  </a:lnTo>
                  <a:close/>
                </a:path>
              </a:pathLst>
            </a:custGeom>
            <a:solidFill>
              <a:srgbClr val="CC998C"/>
            </a:solidFill>
            <a:ln w="9525">
              <a:noFill/>
              <a:round/>
              <a:headEnd/>
              <a:tailEnd/>
            </a:ln>
          </p:spPr>
          <p:txBody>
            <a:bodyPr/>
            <a:lstStyle/>
            <a:p>
              <a:endParaRPr lang="id-ID"/>
            </a:p>
          </p:txBody>
        </p:sp>
        <p:sp>
          <p:nvSpPr>
            <p:cNvPr id="25" name="Freeform 378"/>
            <p:cNvSpPr>
              <a:spLocks/>
            </p:cNvSpPr>
            <p:nvPr/>
          </p:nvSpPr>
          <p:spPr bwMode="auto">
            <a:xfrm>
              <a:off x="3659" y="1704"/>
              <a:ext cx="270" cy="695"/>
            </a:xfrm>
            <a:custGeom>
              <a:avLst/>
              <a:gdLst>
                <a:gd name="T0" fmla="*/ 248 w 270"/>
                <a:gd name="T1" fmla="*/ 377 h 695"/>
                <a:gd name="T2" fmla="*/ 268 w 270"/>
                <a:gd name="T3" fmla="*/ 584 h 695"/>
                <a:gd name="T4" fmla="*/ 269 w 270"/>
                <a:gd name="T5" fmla="*/ 655 h 695"/>
                <a:gd name="T6" fmla="*/ 211 w 270"/>
                <a:gd name="T7" fmla="*/ 686 h 695"/>
                <a:gd name="T8" fmla="*/ 137 w 270"/>
                <a:gd name="T9" fmla="*/ 694 h 695"/>
                <a:gd name="T10" fmla="*/ 72 w 270"/>
                <a:gd name="T11" fmla="*/ 659 h 695"/>
                <a:gd name="T12" fmla="*/ 67 w 270"/>
                <a:gd name="T13" fmla="*/ 517 h 695"/>
                <a:gd name="T14" fmla="*/ 74 w 270"/>
                <a:gd name="T15" fmla="*/ 490 h 695"/>
                <a:gd name="T16" fmla="*/ 94 w 270"/>
                <a:gd name="T17" fmla="*/ 503 h 695"/>
                <a:gd name="T18" fmla="*/ 94 w 270"/>
                <a:gd name="T19" fmla="*/ 520 h 695"/>
                <a:gd name="T20" fmla="*/ 86 w 270"/>
                <a:gd name="T21" fmla="*/ 524 h 695"/>
                <a:gd name="T22" fmla="*/ 94 w 270"/>
                <a:gd name="T23" fmla="*/ 537 h 695"/>
                <a:gd name="T24" fmla="*/ 133 w 270"/>
                <a:gd name="T25" fmla="*/ 545 h 695"/>
                <a:gd name="T26" fmla="*/ 171 w 270"/>
                <a:gd name="T27" fmla="*/ 540 h 695"/>
                <a:gd name="T28" fmla="*/ 183 w 270"/>
                <a:gd name="T29" fmla="*/ 561 h 695"/>
                <a:gd name="T30" fmla="*/ 200 w 270"/>
                <a:gd name="T31" fmla="*/ 558 h 695"/>
                <a:gd name="T32" fmla="*/ 204 w 270"/>
                <a:gd name="T33" fmla="*/ 522 h 695"/>
                <a:gd name="T34" fmla="*/ 180 w 270"/>
                <a:gd name="T35" fmla="*/ 470 h 695"/>
                <a:gd name="T36" fmla="*/ 162 w 270"/>
                <a:gd name="T37" fmla="*/ 446 h 695"/>
                <a:gd name="T38" fmla="*/ 151 w 270"/>
                <a:gd name="T39" fmla="*/ 409 h 695"/>
                <a:gd name="T40" fmla="*/ 141 w 270"/>
                <a:gd name="T41" fmla="*/ 367 h 695"/>
                <a:gd name="T42" fmla="*/ 117 w 270"/>
                <a:gd name="T43" fmla="*/ 338 h 695"/>
                <a:gd name="T44" fmla="*/ 137 w 270"/>
                <a:gd name="T45" fmla="*/ 201 h 695"/>
                <a:gd name="T46" fmla="*/ 121 w 270"/>
                <a:gd name="T47" fmla="*/ 144 h 695"/>
                <a:gd name="T48" fmla="*/ 108 w 270"/>
                <a:gd name="T49" fmla="*/ 155 h 695"/>
                <a:gd name="T50" fmla="*/ 113 w 270"/>
                <a:gd name="T51" fmla="*/ 192 h 695"/>
                <a:gd name="T52" fmla="*/ 100 w 270"/>
                <a:gd name="T53" fmla="*/ 298 h 695"/>
                <a:gd name="T54" fmla="*/ 79 w 270"/>
                <a:gd name="T55" fmla="*/ 322 h 695"/>
                <a:gd name="T56" fmla="*/ 70 w 270"/>
                <a:gd name="T57" fmla="*/ 331 h 695"/>
                <a:gd name="T58" fmla="*/ 74 w 270"/>
                <a:gd name="T59" fmla="*/ 347 h 695"/>
                <a:gd name="T60" fmla="*/ 98 w 270"/>
                <a:gd name="T61" fmla="*/ 361 h 695"/>
                <a:gd name="T62" fmla="*/ 118 w 270"/>
                <a:gd name="T63" fmla="*/ 387 h 695"/>
                <a:gd name="T64" fmla="*/ 129 w 270"/>
                <a:gd name="T65" fmla="*/ 426 h 695"/>
                <a:gd name="T66" fmla="*/ 142 w 270"/>
                <a:gd name="T67" fmla="*/ 464 h 695"/>
                <a:gd name="T68" fmla="*/ 79 w 270"/>
                <a:gd name="T69" fmla="*/ 438 h 695"/>
                <a:gd name="T70" fmla="*/ 43 w 270"/>
                <a:gd name="T71" fmla="*/ 396 h 695"/>
                <a:gd name="T72" fmla="*/ 0 w 270"/>
                <a:gd name="T73" fmla="*/ 370 h 695"/>
                <a:gd name="T74" fmla="*/ 53 w 270"/>
                <a:gd name="T75" fmla="*/ 95 h 695"/>
                <a:gd name="T76" fmla="*/ 107 w 270"/>
                <a:gd name="T77" fmla="*/ 45 h 695"/>
                <a:gd name="T78" fmla="*/ 164 w 270"/>
                <a:gd name="T79" fmla="*/ 0 h 695"/>
                <a:gd name="T80" fmla="*/ 206 w 270"/>
                <a:gd name="T81" fmla="*/ 107 h 695"/>
                <a:gd name="T82" fmla="*/ 229 w 270"/>
                <a:gd name="T83" fmla="*/ 224 h 69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0"/>
                <a:gd name="T127" fmla="*/ 0 h 695"/>
                <a:gd name="T128" fmla="*/ 270 w 270"/>
                <a:gd name="T129" fmla="*/ 695 h 69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0" h="695">
                  <a:moveTo>
                    <a:pt x="236" y="305"/>
                  </a:moveTo>
                  <a:lnTo>
                    <a:pt x="242" y="334"/>
                  </a:lnTo>
                  <a:lnTo>
                    <a:pt x="248" y="377"/>
                  </a:lnTo>
                  <a:lnTo>
                    <a:pt x="253" y="418"/>
                  </a:lnTo>
                  <a:lnTo>
                    <a:pt x="256" y="435"/>
                  </a:lnTo>
                  <a:lnTo>
                    <a:pt x="268" y="584"/>
                  </a:lnTo>
                  <a:lnTo>
                    <a:pt x="267" y="608"/>
                  </a:lnTo>
                  <a:lnTo>
                    <a:pt x="270" y="633"/>
                  </a:lnTo>
                  <a:lnTo>
                    <a:pt x="269" y="655"/>
                  </a:lnTo>
                  <a:lnTo>
                    <a:pt x="257" y="669"/>
                  </a:lnTo>
                  <a:lnTo>
                    <a:pt x="234" y="678"/>
                  </a:lnTo>
                  <a:lnTo>
                    <a:pt x="211" y="686"/>
                  </a:lnTo>
                  <a:lnTo>
                    <a:pt x="186" y="692"/>
                  </a:lnTo>
                  <a:lnTo>
                    <a:pt x="162" y="695"/>
                  </a:lnTo>
                  <a:lnTo>
                    <a:pt x="137" y="694"/>
                  </a:lnTo>
                  <a:lnTo>
                    <a:pt x="114" y="688"/>
                  </a:lnTo>
                  <a:lnTo>
                    <a:pt x="92" y="676"/>
                  </a:lnTo>
                  <a:lnTo>
                    <a:pt x="72" y="659"/>
                  </a:lnTo>
                  <a:lnTo>
                    <a:pt x="66" y="614"/>
                  </a:lnTo>
                  <a:lnTo>
                    <a:pt x="66" y="565"/>
                  </a:lnTo>
                  <a:lnTo>
                    <a:pt x="67" y="517"/>
                  </a:lnTo>
                  <a:lnTo>
                    <a:pt x="62" y="472"/>
                  </a:lnTo>
                  <a:lnTo>
                    <a:pt x="67" y="483"/>
                  </a:lnTo>
                  <a:lnTo>
                    <a:pt x="74" y="490"/>
                  </a:lnTo>
                  <a:lnTo>
                    <a:pt x="83" y="496"/>
                  </a:lnTo>
                  <a:lnTo>
                    <a:pt x="93" y="498"/>
                  </a:lnTo>
                  <a:lnTo>
                    <a:pt x="94" y="503"/>
                  </a:lnTo>
                  <a:lnTo>
                    <a:pt x="94" y="509"/>
                  </a:lnTo>
                  <a:lnTo>
                    <a:pt x="94" y="514"/>
                  </a:lnTo>
                  <a:lnTo>
                    <a:pt x="94" y="520"/>
                  </a:lnTo>
                  <a:lnTo>
                    <a:pt x="91" y="520"/>
                  </a:lnTo>
                  <a:lnTo>
                    <a:pt x="88" y="522"/>
                  </a:lnTo>
                  <a:lnTo>
                    <a:pt x="86" y="524"/>
                  </a:lnTo>
                  <a:lnTo>
                    <a:pt x="85" y="529"/>
                  </a:lnTo>
                  <a:lnTo>
                    <a:pt x="87" y="533"/>
                  </a:lnTo>
                  <a:lnTo>
                    <a:pt x="94" y="537"/>
                  </a:lnTo>
                  <a:lnTo>
                    <a:pt x="105" y="542"/>
                  </a:lnTo>
                  <a:lnTo>
                    <a:pt x="119" y="543"/>
                  </a:lnTo>
                  <a:lnTo>
                    <a:pt x="133" y="545"/>
                  </a:lnTo>
                  <a:lnTo>
                    <a:pt x="149" y="545"/>
                  </a:lnTo>
                  <a:lnTo>
                    <a:pt x="162" y="543"/>
                  </a:lnTo>
                  <a:lnTo>
                    <a:pt x="171" y="540"/>
                  </a:lnTo>
                  <a:lnTo>
                    <a:pt x="173" y="548"/>
                  </a:lnTo>
                  <a:lnTo>
                    <a:pt x="177" y="555"/>
                  </a:lnTo>
                  <a:lnTo>
                    <a:pt x="183" y="561"/>
                  </a:lnTo>
                  <a:lnTo>
                    <a:pt x="188" y="565"/>
                  </a:lnTo>
                  <a:lnTo>
                    <a:pt x="195" y="564"/>
                  </a:lnTo>
                  <a:lnTo>
                    <a:pt x="200" y="558"/>
                  </a:lnTo>
                  <a:lnTo>
                    <a:pt x="204" y="549"/>
                  </a:lnTo>
                  <a:lnTo>
                    <a:pt x="206" y="542"/>
                  </a:lnTo>
                  <a:lnTo>
                    <a:pt x="204" y="522"/>
                  </a:lnTo>
                  <a:lnTo>
                    <a:pt x="200" y="501"/>
                  </a:lnTo>
                  <a:lnTo>
                    <a:pt x="194" y="483"/>
                  </a:lnTo>
                  <a:lnTo>
                    <a:pt x="180" y="470"/>
                  </a:lnTo>
                  <a:lnTo>
                    <a:pt x="171" y="465"/>
                  </a:lnTo>
                  <a:lnTo>
                    <a:pt x="167" y="457"/>
                  </a:lnTo>
                  <a:lnTo>
                    <a:pt x="162" y="446"/>
                  </a:lnTo>
                  <a:lnTo>
                    <a:pt x="157" y="436"/>
                  </a:lnTo>
                  <a:lnTo>
                    <a:pt x="154" y="423"/>
                  </a:lnTo>
                  <a:lnTo>
                    <a:pt x="151" y="409"/>
                  </a:lnTo>
                  <a:lnTo>
                    <a:pt x="148" y="394"/>
                  </a:lnTo>
                  <a:lnTo>
                    <a:pt x="145" y="380"/>
                  </a:lnTo>
                  <a:lnTo>
                    <a:pt x="141" y="367"/>
                  </a:lnTo>
                  <a:lnTo>
                    <a:pt x="135" y="355"/>
                  </a:lnTo>
                  <a:lnTo>
                    <a:pt x="127" y="345"/>
                  </a:lnTo>
                  <a:lnTo>
                    <a:pt x="117" y="338"/>
                  </a:lnTo>
                  <a:lnTo>
                    <a:pt x="129" y="292"/>
                  </a:lnTo>
                  <a:lnTo>
                    <a:pt x="136" y="246"/>
                  </a:lnTo>
                  <a:lnTo>
                    <a:pt x="137" y="201"/>
                  </a:lnTo>
                  <a:lnTo>
                    <a:pt x="129" y="155"/>
                  </a:lnTo>
                  <a:lnTo>
                    <a:pt x="125" y="150"/>
                  </a:lnTo>
                  <a:lnTo>
                    <a:pt x="121" y="144"/>
                  </a:lnTo>
                  <a:lnTo>
                    <a:pt x="117" y="141"/>
                  </a:lnTo>
                  <a:lnTo>
                    <a:pt x="111" y="143"/>
                  </a:lnTo>
                  <a:lnTo>
                    <a:pt x="108" y="155"/>
                  </a:lnTo>
                  <a:lnTo>
                    <a:pt x="111" y="168"/>
                  </a:lnTo>
                  <a:lnTo>
                    <a:pt x="113" y="179"/>
                  </a:lnTo>
                  <a:lnTo>
                    <a:pt x="113" y="192"/>
                  </a:lnTo>
                  <a:lnTo>
                    <a:pt x="113" y="230"/>
                  </a:lnTo>
                  <a:lnTo>
                    <a:pt x="110" y="264"/>
                  </a:lnTo>
                  <a:lnTo>
                    <a:pt x="100" y="298"/>
                  </a:lnTo>
                  <a:lnTo>
                    <a:pt x="86" y="331"/>
                  </a:lnTo>
                  <a:lnTo>
                    <a:pt x="81" y="326"/>
                  </a:lnTo>
                  <a:lnTo>
                    <a:pt x="79" y="322"/>
                  </a:lnTo>
                  <a:lnTo>
                    <a:pt x="75" y="318"/>
                  </a:lnTo>
                  <a:lnTo>
                    <a:pt x="70" y="318"/>
                  </a:lnTo>
                  <a:lnTo>
                    <a:pt x="70" y="331"/>
                  </a:lnTo>
                  <a:lnTo>
                    <a:pt x="72" y="338"/>
                  </a:lnTo>
                  <a:lnTo>
                    <a:pt x="72" y="342"/>
                  </a:lnTo>
                  <a:lnTo>
                    <a:pt x="74" y="347"/>
                  </a:lnTo>
                  <a:lnTo>
                    <a:pt x="81" y="354"/>
                  </a:lnTo>
                  <a:lnTo>
                    <a:pt x="88" y="358"/>
                  </a:lnTo>
                  <a:lnTo>
                    <a:pt x="98" y="361"/>
                  </a:lnTo>
                  <a:lnTo>
                    <a:pt x="106" y="363"/>
                  </a:lnTo>
                  <a:lnTo>
                    <a:pt x="112" y="374"/>
                  </a:lnTo>
                  <a:lnTo>
                    <a:pt x="118" y="387"/>
                  </a:lnTo>
                  <a:lnTo>
                    <a:pt x="121" y="400"/>
                  </a:lnTo>
                  <a:lnTo>
                    <a:pt x="125" y="413"/>
                  </a:lnTo>
                  <a:lnTo>
                    <a:pt x="129" y="426"/>
                  </a:lnTo>
                  <a:lnTo>
                    <a:pt x="132" y="439"/>
                  </a:lnTo>
                  <a:lnTo>
                    <a:pt x="137" y="452"/>
                  </a:lnTo>
                  <a:lnTo>
                    <a:pt x="142" y="464"/>
                  </a:lnTo>
                  <a:lnTo>
                    <a:pt x="91" y="474"/>
                  </a:lnTo>
                  <a:lnTo>
                    <a:pt x="87" y="455"/>
                  </a:lnTo>
                  <a:lnTo>
                    <a:pt x="79" y="438"/>
                  </a:lnTo>
                  <a:lnTo>
                    <a:pt x="69" y="422"/>
                  </a:lnTo>
                  <a:lnTo>
                    <a:pt x="56" y="407"/>
                  </a:lnTo>
                  <a:lnTo>
                    <a:pt x="43" y="396"/>
                  </a:lnTo>
                  <a:lnTo>
                    <a:pt x="29" y="384"/>
                  </a:lnTo>
                  <a:lnTo>
                    <a:pt x="14" y="376"/>
                  </a:lnTo>
                  <a:lnTo>
                    <a:pt x="0" y="370"/>
                  </a:lnTo>
                  <a:lnTo>
                    <a:pt x="29" y="143"/>
                  </a:lnTo>
                  <a:lnTo>
                    <a:pt x="38" y="117"/>
                  </a:lnTo>
                  <a:lnTo>
                    <a:pt x="53" y="95"/>
                  </a:lnTo>
                  <a:lnTo>
                    <a:pt x="69" y="76"/>
                  </a:lnTo>
                  <a:lnTo>
                    <a:pt x="87" y="61"/>
                  </a:lnTo>
                  <a:lnTo>
                    <a:pt x="107" y="45"/>
                  </a:lnTo>
                  <a:lnTo>
                    <a:pt x="126" y="30"/>
                  </a:lnTo>
                  <a:lnTo>
                    <a:pt x="146" y="16"/>
                  </a:lnTo>
                  <a:lnTo>
                    <a:pt x="164" y="0"/>
                  </a:lnTo>
                  <a:lnTo>
                    <a:pt x="181" y="35"/>
                  </a:lnTo>
                  <a:lnTo>
                    <a:pt x="194" y="71"/>
                  </a:lnTo>
                  <a:lnTo>
                    <a:pt x="206" y="107"/>
                  </a:lnTo>
                  <a:lnTo>
                    <a:pt x="214" y="146"/>
                  </a:lnTo>
                  <a:lnTo>
                    <a:pt x="223" y="185"/>
                  </a:lnTo>
                  <a:lnTo>
                    <a:pt x="229" y="224"/>
                  </a:lnTo>
                  <a:lnTo>
                    <a:pt x="232" y="264"/>
                  </a:lnTo>
                  <a:lnTo>
                    <a:pt x="236" y="305"/>
                  </a:lnTo>
                  <a:close/>
                </a:path>
              </a:pathLst>
            </a:custGeom>
            <a:solidFill>
              <a:srgbClr val="C4D1FF"/>
            </a:solidFill>
            <a:ln w="9525">
              <a:noFill/>
              <a:round/>
              <a:headEnd/>
              <a:tailEnd/>
            </a:ln>
          </p:spPr>
          <p:txBody>
            <a:bodyPr/>
            <a:lstStyle/>
            <a:p>
              <a:endParaRPr lang="id-ID"/>
            </a:p>
          </p:txBody>
        </p:sp>
        <p:sp>
          <p:nvSpPr>
            <p:cNvPr id="26" name="Freeform 379"/>
            <p:cNvSpPr>
              <a:spLocks/>
            </p:cNvSpPr>
            <p:nvPr/>
          </p:nvSpPr>
          <p:spPr bwMode="auto">
            <a:xfrm>
              <a:off x="4429" y="1718"/>
              <a:ext cx="55" cy="45"/>
            </a:xfrm>
            <a:custGeom>
              <a:avLst/>
              <a:gdLst>
                <a:gd name="T0" fmla="*/ 53 w 55"/>
                <a:gd name="T1" fmla="*/ 25 h 45"/>
                <a:gd name="T2" fmla="*/ 49 w 55"/>
                <a:gd name="T3" fmla="*/ 35 h 45"/>
                <a:gd name="T4" fmla="*/ 45 w 55"/>
                <a:gd name="T5" fmla="*/ 41 h 45"/>
                <a:gd name="T6" fmla="*/ 39 w 55"/>
                <a:gd name="T7" fmla="*/ 44 h 45"/>
                <a:gd name="T8" fmla="*/ 30 w 55"/>
                <a:gd name="T9" fmla="*/ 45 h 45"/>
                <a:gd name="T10" fmla="*/ 23 w 55"/>
                <a:gd name="T11" fmla="*/ 44 h 45"/>
                <a:gd name="T12" fmla="*/ 15 w 55"/>
                <a:gd name="T13" fmla="*/ 44 h 45"/>
                <a:gd name="T14" fmla="*/ 7 w 55"/>
                <a:gd name="T15" fmla="*/ 42 h 45"/>
                <a:gd name="T16" fmla="*/ 0 w 55"/>
                <a:gd name="T17" fmla="*/ 41 h 45"/>
                <a:gd name="T18" fmla="*/ 7 w 55"/>
                <a:gd name="T19" fmla="*/ 29 h 45"/>
                <a:gd name="T20" fmla="*/ 11 w 55"/>
                <a:gd name="T21" fmla="*/ 16 h 45"/>
                <a:gd name="T22" fmla="*/ 17 w 55"/>
                <a:gd name="T23" fmla="*/ 6 h 45"/>
                <a:gd name="T24" fmla="*/ 29 w 55"/>
                <a:gd name="T25" fmla="*/ 2 h 45"/>
                <a:gd name="T26" fmla="*/ 40 w 55"/>
                <a:gd name="T27" fmla="*/ 0 h 45"/>
                <a:gd name="T28" fmla="*/ 49 w 55"/>
                <a:gd name="T29" fmla="*/ 2 h 45"/>
                <a:gd name="T30" fmla="*/ 55 w 55"/>
                <a:gd name="T31" fmla="*/ 9 h 45"/>
                <a:gd name="T32" fmla="*/ 53 w 55"/>
                <a:gd name="T33" fmla="*/ 25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5"/>
                <a:gd name="T52" fmla="*/ 0 h 45"/>
                <a:gd name="T53" fmla="*/ 55 w 55"/>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5" h="45">
                  <a:moveTo>
                    <a:pt x="53" y="25"/>
                  </a:moveTo>
                  <a:lnTo>
                    <a:pt x="49" y="35"/>
                  </a:lnTo>
                  <a:lnTo>
                    <a:pt x="45" y="41"/>
                  </a:lnTo>
                  <a:lnTo>
                    <a:pt x="39" y="44"/>
                  </a:lnTo>
                  <a:lnTo>
                    <a:pt x="30" y="45"/>
                  </a:lnTo>
                  <a:lnTo>
                    <a:pt x="23" y="44"/>
                  </a:lnTo>
                  <a:lnTo>
                    <a:pt x="15" y="44"/>
                  </a:lnTo>
                  <a:lnTo>
                    <a:pt x="7" y="42"/>
                  </a:lnTo>
                  <a:lnTo>
                    <a:pt x="0" y="41"/>
                  </a:lnTo>
                  <a:lnTo>
                    <a:pt x="7" y="29"/>
                  </a:lnTo>
                  <a:lnTo>
                    <a:pt x="11" y="16"/>
                  </a:lnTo>
                  <a:lnTo>
                    <a:pt x="17" y="6"/>
                  </a:lnTo>
                  <a:lnTo>
                    <a:pt x="29" y="2"/>
                  </a:lnTo>
                  <a:lnTo>
                    <a:pt x="40" y="0"/>
                  </a:lnTo>
                  <a:lnTo>
                    <a:pt x="49" y="2"/>
                  </a:lnTo>
                  <a:lnTo>
                    <a:pt x="55" y="9"/>
                  </a:lnTo>
                  <a:lnTo>
                    <a:pt x="53" y="25"/>
                  </a:lnTo>
                  <a:close/>
                </a:path>
              </a:pathLst>
            </a:custGeom>
            <a:solidFill>
              <a:srgbClr val="CC998C"/>
            </a:solidFill>
            <a:ln w="9525">
              <a:noFill/>
              <a:round/>
              <a:headEnd/>
              <a:tailEnd/>
            </a:ln>
          </p:spPr>
          <p:txBody>
            <a:bodyPr/>
            <a:lstStyle/>
            <a:p>
              <a:endParaRPr lang="id-ID"/>
            </a:p>
          </p:txBody>
        </p:sp>
        <p:sp>
          <p:nvSpPr>
            <p:cNvPr id="27" name="Freeform 380"/>
            <p:cNvSpPr>
              <a:spLocks/>
            </p:cNvSpPr>
            <p:nvPr/>
          </p:nvSpPr>
          <p:spPr bwMode="auto">
            <a:xfrm>
              <a:off x="5096" y="1717"/>
              <a:ext cx="105" cy="19"/>
            </a:xfrm>
            <a:custGeom>
              <a:avLst/>
              <a:gdLst>
                <a:gd name="T0" fmla="*/ 101 w 105"/>
                <a:gd name="T1" fmla="*/ 4 h 19"/>
                <a:gd name="T2" fmla="*/ 105 w 105"/>
                <a:gd name="T3" fmla="*/ 13 h 19"/>
                <a:gd name="T4" fmla="*/ 101 w 105"/>
                <a:gd name="T5" fmla="*/ 19 h 19"/>
                <a:gd name="T6" fmla="*/ 88 w 105"/>
                <a:gd name="T7" fmla="*/ 19 h 19"/>
                <a:gd name="T8" fmla="*/ 75 w 105"/>
                <a:gd name="T9" fmla="*/ 19 h 19"/>
                <a:gd name="T10" fmla="*/ 63 w 105"/>
                <a:gd name="T11" fmla="*/ 19 h 19"/>
                <a:gd name="T12" fmla="*/ 50 w 105"/>
                <a:gd name="T13" fmla="*/ 17 h 19"/>
                <a:gd name="T14" fmla="*/ 38 w 105"/>
                <a:gd name="T15" fmla="*/ 17 h 19"/>
                <a:gd name="T16" fmla="*/ 25 w 105"/>
                <a:gd name="T17" fmla="*/ 16 h 19"/>
                <a:gd name="T18" fmla="*/ 13 w 105"/>
                <a:gd name="T19" fmla="*/ 14 h 19"/>
                <a:gd name="T20" fmla="*/ 1 w 105"/>
                <a:gd name="T21" fmla="*/ 13 h 19"/>
                <a:gd name="T22" fmla="*/ 0 w 105"/>
                <a:gd name="T23" fmla="*/ 9 h 19"/>
                <a:gd name="T24" fmla="*/ 0 w 105"/>
                <a:gd name="T25" fmla="*/ 4 h 19"/>
                <a:gd name="T26" fmla="*/ 1 w 105"/>
                <a:gd name="T27" fmla="*/ 1 h 19"/>
                <a:gd name="T28" fmla="*/ 4 w 105"/>
                <a:gd name="T29" fmla="*/ 0 h 19"/>
                <a:gd name="T30" fmla="*/ 16 w 105"/>
                <a:gd name="T31" fmla="*/ 3 h 19"/>
                <a:gd name="T32" fmla="*/ 28 w 105"/>
                <a:gd name="T33" fmla="*/ 4 h 19"/>
                <a:gd name="T34" fmla="*/ 40 w 105"/>
                <a:gd name="T35" fmla="*/ 4 h 19"/>
                <a:gd name="T36" fmla="*/ 53 w 105"/>
                <a:gd name="T37" fmla="*/ 4 h 19"/>
                <a:gd name="T38" fmla="*/ 65 w 105"/>
                <a:gd name="T39" fmla="*/ 4 h 19"/>
                <a:gd name="T40" fmla="*/ 77 w 105"/>
                <a:gd name="T41" fmla="*/ 4 h 19"/>
                <a:gd name="T42" fmla="*/ 89 w 105"/>
                <a:gd name="T43" fmla="*/ 4 h 19"/>
                <a:gd name="T44" fmla="*/ 101 w 105"/>
                <a:gd name="T45" fmla="*/ 4 h 1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5"/>
                <a:gd name="T70" fmla="*/ 0 h 19"/>
                <a:gd name="T71" fmla="*/ 105 w 105"/>
                <a:gd name="T72" fmla="*/ 19 h 1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5" h="19">
                  <a:moveTo>
                    <a:pt x="101" y="4"/>
                  </a:moveTo>
                  <a:lnTo>
                    <a:pt x="105" y="13"/>
                  </a:lnTo>
                  <a:lnTo>
                    <a:pt x="101" y="19"/>
                  </a:lnTo>
                  <a:lnTo>
                    <a:pt x="88" y="19"/>
                  </a:lnTo>
                  <a:lnTo>
                    <a:pt x="75" y="19"/>
                  </a:lnTo>
                  <a:lnTo>
                    <a:pt x="63" y="19"/>
                  </a:lnTo>
                  <a:lnTo>
                    <a:pt x="50" y="17"/>
                  </a:lnTo>
                  <a:lnTo>
                    <a:pt x="38" y="17"/>
                  </a:lnTo>
                  <a:lnTo>
                    <a:pt x="25" y="16"/>
                  </a:lnTo>
                  <a:lnTo>
                    <a:pt x="13" y="14"/>
                  </a:lnTo>
                  <a:lnTo>
                    <a:pt x="1" y="13"/>
                  </a:lnTo>
                  <a:lnTo>
                    <a:pt x="0" y="9"/>
                  </a:lnTo>
                  <a:lnTo>
                    <a:pt x="0" y="4"/>
                  </a:lnTo>
                  <a:lnTo>
                    <a:pt x="1" y="1"/>
                  </a:lnTo>
                  <a:lnTo>
                    <a:pt x="4" y="0"/>
                  </a:lnTo>
                  <a:lnTo>
                    <a:pt x="16" y="3"/>
                  </a:lnTo>
                  <a:lnTo>
                    <a:pt x="28" y="4"/>
                  </a:lnTo>
                  <a:lnTo>
                    <a:pt x="40" y="4"/>
                  </a:lnTo>
                  <a:lnTo>
                    <a:pt x="53" y="4"/>
                  </a:lnTo>
                  <a:lnTo>
                    <a:pt x="65" y="4"/>
                  </a:lnTo>
                  <a:lnTo>
                    <a:pt x="77" y="4"/>
                  </a:lnTo>
                  <a:lnTo>
                    <a:pt x="89" y="4"/>
                  </a:lnTo>
                  <a:lnTo>
                    <a:pt x="101" y="4"/>
                  </a:lnTo>
                  <a:close/>
                </a:path>
              </a:pathLst>
            </a:custGeom>
            <a:solidFill>
              <a:srgbClr val="000000"/>
            </a:solidFill>
            <a:ln w="9525">
              <a:noFill/>
              <a:round/>
              <a:headEnd/>
              <a:tailEnd/>
            </a:ln>
          </p:spPr>
          <p:txBody>
            <a:bodyPr/>
            <a:lstStyle/>
            <a:p>
              <a:endParaRPr lang="id-ID"/>
            </a:p>
          </p:txBody>
        </p:sp>
        <p:sp>
          <p:nvSpPr>
            <p:cNvPr id="28" name="Freeform 381"/>
            <p:cNvSpPr>
              <a:spLocks/>
            </p:cNvSpPr>
            <p:nvPr/>
          </p:nvSpPr>
          <p:spPr bwMode="auto">
            <a:xfrm>
              <a:off x="3889" y="1792"/>
              <a:ext cx="44" cy="142"/>
            </a:xfrm>
            <a:custGeom>
              <a:avLst/>
              <a:gdLst>
                <a:gd name="T0" fmla="*/ 26 w 44"/>
                <a:gd name="T1" fmla="*/ 142 h 142"/>
                <a:gd name="T2" fmla="*/ 0 w 44"/>
                <a:gd name="T3" fmla="*/ 10 h 142"/>
                <a:gd name="T4" fmla="*/ 8 w 44"/>
                <a:gd name="T5" fmla="*/ 10 h 142"/>
                <a:gd name="T6" fmla="*/ 15 w 44"/>
                <a:gd name="T7" fmla="*/ 10 h 142"/>
                <a:gd name="T8" fmla="*/ 21 w 44"/>
                <a:gd name="T9" fmla="*/ 10 h 142"/>
                <a:gd name="T10" fmla="*/ 26 w 44"/>
                <a:gd name="T11" fmla="*/ 9 h 142"/>
                <a:gd name="T12" fmla="*/ 29 w 44"/>
                <a:gd name="T13" fmla="*/ 9 h 142"/>
                <a:gd name="T14" fmla="*/ 33 w 44"/>
                <a:gd name="T15" fmla="*/ 6 h 142"/>
                <a:gd name="T16" fmla="*/ 37 w 44"/>
                <a:gd name="T17" fmla="*/ 4 h 142"/>
                <a:gd name="T18" fmla="*/ 40 w 44"/>
                <a:gd name="T19" fmla="*/ 0 h 142"/>
                <a:gd name="T20" fmla="*/ 44 w 44"/>
                <a:gd name="T21" fmla="*/ 35 h 142"/>
                <a:gd name="T22" fmla="*/ 43 w 44"/>
                <a:gd name="T23" fmla="*/ 72 h 142"/>
                <a:gd name="T24" fmla="*/ 37 w 44"/>
                <a:gd name="T25" fmla="*/ 108 h 142"/>
                <a:gd name="T26" fmla="*/ 26 w 44"/>
                <a:gd name="T27" fmla="*/ 142 h 14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
                <a:gd name="T43" fmla="*/ 0 h 142"/>
                <a:gd name="T44" fmla="*/ 44 w 44"/>
                <a:gd name="T45" fmla="*/ 142 h 14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 h="142">
                  <a:moveTo>
                    <a:pt x="26" y="142"/>
                  </a:moveTo>
                  <a:lnTo>
                    <a:pt x="0" y="10"/>
                  </a:lnTo>
                  <a:lnTo>
                    <a:pt x="8" y="10"/>
                  </a:lnTo>
                  <a:lnTo>
                    <a:pt x="15" y="10"/>
                  </a:lnTo>
                  <a:lnTo>
                    <a:pt x="21" y="10"/>
                  </a:lnTo>
                  <a:lnTo>
                    <a:pt x="26" y="9"/>
                  </a:lnTo>
                  <a:lnTo>
                    <a:pt x="29" y="9"/>
                  </a:lnTo>
                  <a:lnTo>
                    <a:pt x="33" y="6"/>
                  </a:lnTo>
                  <a:lnTo>
                    <a:pt x="37" y="4"/>
                  </a:lnTo>
                  <a:lnTo>
                    <a:pt x="40" y="0"/>
                  </a:lnTo>
                  <a:lnTo>
                    <a:pt x="44" y="35"/>
                  </a:lnTo>
                  <a:lnTo>
                    <a:pt x="43" y="72"/>
                  </a:lnTo>
                  <a:lnTo>
                    <a:pt x="37" y="108"/>
                  </a:lnTo>
                  <a:lnTo>
                    <a:pt x="26" y="142"/>
                  </a:lnTo>
                  <a:close/>
                </a:path>
              </a:pathLst>
            </a:custGeom>
            <a:solidFill>
              <a:srgbClr val="C4D1FF"/>
            </a:solidFill>
            <a:ln w="9525">
              <a:noFill/>
              <a:round/>
              <a:headEnd/>
              <a:tailEnd/>
            </a:ln>
          </p:spPr>
          <p:txBody>
            <a:bodyPr/>
            <a:lstStyle/>
            <a:p>
              <a:endParaRPr lang="id-ID"/>
            </a:p>
          </p:txBody>
        </p:sp>
        <p:sp>
          <p:nvSpPr>
            <p:cNvPr id="29" name="Freeform 382"/>
            <p:cNvSpPr>
              <a:spLocks/>
            </p:cNvSpPr>
            <p:nvPr/>
          </p:nvSpPr>
          <p:spPr bwMode="auto">
            <a:xfrm>
              <a:off x="5093" y="1798"/>
              <a:ext cx="49" cy="16"/>
            </a:xfrm>
            <a:custGeom>
              <a:avLst/>
              <a:gdLst>
                <a:gd name="T0" fmla="*/ 43 w 49"/>
                <a:gd name="T1" fmla="*/ 4 h 16"/>
                <a:gd name="T2" fmla="*/ 49 w 49"/>
                <a:gd name="T3" fmla="*/ 13 h 16"/>
                <a:gd name="T4" fmla="*/ 43 w 49"/>
                <a:gd name="T5" fmla="*/ 16 h 16"/>
                <a:gd name="T6" fmla="*/ 37 w 49"/>
                <a:gd name="T7" fmla="*/ 16 h 16"/>
                <a:gd name="T8" fmla="*/ 30 w 49"/>
                <a:gd name="T9" fmla="*/ 16 h 16"/>
                <a:gd name="T10" fmla="*/ 24 w 49"/>
                <a:gd name="T11" fmla="*/ 14 h 16"/>
                <a:gd name="T12" fmla="*/ 17 w 49"/>
                <a:gd name="T13" fmla="*/ 13 h 16"/>
                <a:gd name="T14" fmla="*/ 11 w 49"/>
                <a:gd name="T15" fmla="*/ 10 h 16"/>
                <a:gd name="T16" fmla="*/ 5 w 49"/>
                <a:gd name="T17" fmla="*/ 7 h 16"/>
                <a:gd name="T18" fmla="*/ 0 w 49"/>
                <a:gd name="T19" fmla="*/ 4 h 16"/>
                <a:gd name="T20" fmla="*/ 5 w 49"/>
                <a:gd name="T21" fmla="*/ 1 h 16"/>
                <a:gd name="T22" fmla="*/ 10 w 49"/>
                <a:gd name="T23" fmla="*/ 0 h 16"/>
                <a:gd name="T24" fmla="*/ 14 w 49"/>
                <a:gd name="T25" fmla="*/ 0 h 16"/>
                <a:gd name="T26" fmla="*/ 19 w 49"/>
                <a:gd name="T27" fmla="*/ 1 h 16"/>
                <a:gd name="T28" fmla="*/ 25 w 49"/>
                <a:gd name="T29" fmla="*/ 1 h 16"/>
                <a:gd name="T30" fmla="*/ 30 w 49"/>
                <a:gd name="T31" fmla="*/ 3 h 16"/>
                <a:gd name="T32" fmla="*/ 35 w 49"/>
                <a:gd name="T33" fmla="*/ 4 h 16"/>
                <a:gd name="T34" fmla="*/ 39 w 49"/>
                <a:gd name="T35" fmla="*/ 4 h 16"/>
                <a:gd name="T36" fmla="*/ 43 w 49"/>
                <a:gd name="T37" fmla="*/ 4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16"/>
                <a:gd name="T59" fmla="*/ 49 w 49"/>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16">
                  <a:moveTo>
                    <a:pt x="43" y="4"/>
                  </a:moveTo>
                  <a:lnTo>
                    <a:pt x="49" y="13"/>
                  </a:lnTo>
                  <a:lnTo>
                    <a:pt x="43" y="16"/>
                  </a:lnTo>
                  <a:lnTo>
                    <a:pt x="37" y="16"/>
                  </a:lnTo>
                  <a:lnTo>
                    <a:pt x="30" y="16"/>
                  </a:lnTo>
                  <a:lnTo>
                    <a:pt x="24" y="14"/>
                  </a:lnTo>
                  <a:lnTo>
                    <a:pt x="17" y="13"/>
                  </a:lnTo>
                  <a:lnTo>
                    <a:pt x="11" y="10"/>
                  </a:lnTo>
                  <a:lnTo>
                    <a:pt x="5" y="7"/>
                  </a:lnTo>
                  <a:lnTo>
                    <a:pt x="0" y="4"/>
                  </a:lnTo>
                  <a:lnTo>
                    <a:pt x="5" y="1"/>
                  </a:lnTo>
                  <a:lnTo>
                    <a:pt x="10" y="0"/>
                  </a:lnTo>
                  <a:lnTo>
                    <a:pt x="14" y="0"/>
                  </a:lnTo>
                  <a:lnTo>
                    <a:pt x="19" y="1"/>
                  </a:lnTo>
                  <a:lnTo>
                    <a:pt x="25" y="1"/>
                  </a:lnTo>
                  <a:lnTo>
                    <a:pt x="30" y="3"/>
                  </a:lnTo>
                  <a:lnTo>
                    <a:pt x="35" y="4"/>
                  </a:lnTo>
                  <a:lnTo>
                    <a:pt x="39" y="4"/>
                  </a:lnTo>
                  <a:lnTo>
                    <a:pt x="43" y="4"/>
                  </a:lnTo>
                  <a:close/>
                </a:path>
              </a:pathLst>
            </a:custGeom>
            <a:solidFill>
              <a:srgbClr val="000000"/>
            </a:solidFill>
            <a:ln w="9525">
              <a:noFill/>
              <a:round/>
              <a:headEnd/>
              <a:tailEnd/>
            </a:ln>
          </p:spPr>
          <p:txBody>
            <a:bodyPr/>
            <a:lstStyle/>
            <a:p>
              <a:endParaRPr lang="id-ID"/>
            </a:p>
          </p:txBody>
        </p:sp>
        <p:sp>
          <p:nvSpPr>
            <p:cNvPr id="30" name="Freeform 383"/>
            <p:cNvSpPr>
              <a:spLocks/>
            </p:cNvSpPr>
            <p:nvPr/>
          </p:nvSpPr>
          <p:spPr bwMode="auto">
            <a:xfrm>
              <a:off x="5092" y="1880"/>
              <a:ext cx="108" cy="25"/>
            </a:xfrm>
            <a:custGeom>
              <a:avLst/>
              <a:gdLst>
                <a:gd name="T0" fmla="*/ 105 w 108"/>
                <a:gd name="T1" fmla="*/ 12 h 25"/>
                <a:gd name="T2" fmla="*/ 106 w 108"/>
                <a:gd name="T3" fmla="*/ 13 h 25"/>
                <a:gd name="T4" fmla="*/ 107 w 108"/>
                <a:gd name="T5" fmla="*/ 16 h 25"/>
                <a:gd name="T6" fmla="*/ 108 w 108"/>
                <a:gd name="T7" fmla="*/ 18 h 25"/>
                <a:gd name="T8" fmla="*/ 108 w 108"/>
                <a:gd name="T9" fmla="*/ 20 h 25"/>
                <a:gd name="T10" fmla="*/ 105 w 108"/>
                <a:gd name="T11" fmla="*/ 25 h 25"/>
                <a:gd name="T12" fmla="*/ 90 w 108"/>
                <a:gd name="T13" fmla="*/ 25 h 25"/>
                <a:gd name="T14" fmla="*/ 77 w 108"/>
                <a:gd name="T15" fmla="*/ 25 h 25"/>
                <a:gd name="T16" fmla="*/ 64 w 108"/>
                <a:gd name="T17" fmla="*/ 25 h 25"/>
                <a:gd name="T18" fmla="*/ 51 w 108"/>
                <a:gd name="T19" fmla="*/ 23 h 25"/>
                <a:gd name="T20" fmla="*/ 38 w 108"/>
                <a:gd name="T21" fmla="*/ 22 h 25"/>
                <a:gd name="T22" fmla="*/ 25 w 108"/>
                <a:gd name="T23" fmla="*/ 19 h 25"/>
                <a:gd name="T24" fmla="*/ 12 w 108"/>
                <a:gd name="T25" fmla="*/ 15 h 25"/>
                <a:gd name="T26" fmla="*/ 0 w 108"/>
                <a:gd name="T27" fmla="*/ 10 h 25"/>
                <a:gd name="T28" fmla="*/ 0 w 108"/>
                <a:gd name="T29" fmla="*/ 0 h 25"/>
                <a:gd name="T30" fmla="*/ 12 w 108"/>
                <a:gd name="T31" fmla="*/ 3 h 25"/>
                <a:gd name="T32" fmla="*/ 25 w 108"/>
                <a:gd name="T33" fmla="*/ 6 h 25"/>
                <a:gd name="T34" fmla="*/ 38 w 108"/>
                <a:gd name="T35" fmla="*/ 9 h 25"/>
                <a:gd name="T36" fmla="*/ 51 w 108"/>
                <a:gd name="T37" fmla="*/ 10 h 25"/>
                <a:gd name="T38" fmla="*/ 64 w 108"/>
                <a:gd name="T39" fmla="*/ 12 h 25"/>
                <a:gd name="T40" fmla="*/ 77 w 108"/>
                <a:gd name="T41" fmla="*/ 13 h 25"/>
                <a:gd name="T42" fmla="*/ 92 w 108"/>
                <a:gd name="T43" fmla="*/ 13 h 25"/>
                <a:gd name="T44" fmla="*/ 105 w 108"/>
                <a:gd name="T45" fmla="*/ 12 h 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8"/>
                <a:gd name="T70" fmla="*/ 0 h 25"/>
                <a:gd name="T71" fmla="*/ 108 w 108"/>
                <a:gd name="T72" fmla="*/ 25 h 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8" h="25">
                  <a:moveTo>
                    <a:pt x="105" y="12"/>
                  </a:moveTo>
                  <a:lnTo>
                    <a:pt x="106" y="13"/>
                  </a:lnTo>
                  <a:lnTo>
                    <a:pt x="107" y="16"/>
                  </a:lnTo>
                  <a:lnTo>
                    <a:pt x="108" y="18"/>
                  </a:lnTo>
                  <a:lnTo>
                    <a:pt x="108" y="20"/>
                  </a:lnTo>
                  <a:lnTo>
                    <a:pt x="105" y="25"/>
                  </a:lnTo>
                  <a:lnTo>
                    <a:pt x="90" y="25"/>
                  </a:lnTo>
                  <a:lnTo>
                    <a:pt x="77" y="25"/>
                  </a:lnTo>
                  <a:lnTo>
                    <a:pt x="64" y="25"/>
                  </a:lnTo>
                  <a:lnTo>
                    <a:pt x="51" y="23"/>
                  </a:lnTo>
                  <a:lnTo>
                    <a:pt x="38" y="22"/>
                  </a:lnTo>
                  <a:lnTo>
                    <a:pt x="25" y="19"/>
                  </a:lnTo>
                  <a:lnTo>
                    <a:pt x="12" y="15"/>
                  </a:lnTo>
                  <a:lnTo>
                    <a:pt x="0" y="10"/>
                  </a:lnTo>
                  <a:lnTo>
                    <a:pt x="0" y="0"/>
                  </a:lnTo>
                  <a:lnTo>
                    <a:pt x="12" y="3"/>
                  </a:lnTo>
                  <a:lnTo>
                    <a:pt x="25" y="6"/>
                  </a:lnTo>
                  <a:lnTo>
                    <a:pt x="38" y="9"/>
                  </a:lnTo>
                  <a:lnTo>
                    <a:pt x="51" y="10"/>
                  </a:lnTo>
                  <a:lnTo>
                    <a:pt x="64" y="12"/>
                  </a:lnTo>
                  <a:lnTo>
                    <a:pt x="77" y="13"/>
                  </a:lnTo>
                  <a:lnTo>
                    <a:pt x="92" y="13"/>
                  </a:lnTo>
                  <a:lnTo>
                    <a:pt x="105" y="12"/>
                  </a:lnTo>
                  <a:close/>
                </a:path>
              </a:pathLst>
            </a:custGeom>
            <a:solidFill>
              <a:srgbClr val="000000"/>
            </a:solidFill>
            <a:ln w="9525">
              <a:noFill/>
              <a:round/>
              <a:headEnd/>
              <a:tailEnd/>
            </a:ln>
          </p:spPr>
          <p:txBody>
            <a:bodyPr/>
            <a:lstStyle/>
            <a:p>
              <a:endParaRPr lang="id-ID"/>
            </a:p>
          </p:txBody>
        </p:sp>
        <p:sp>
          <p:nvSpPr>
            <p:cNvPr id="31" name="Freeform 384"/>
            <p:cNvSpPr>
              <a:spLocks/>
            </p:cNvSpPr>
            <p:nvPr/>
          </p:nvSpPr>
          <p:spPr bwMode="auto">
            <a:xfrm>
              <a:off x="5244" y="1913"/>
              <a:ext cx="162" cy="347"/>
            </a:xfrm>
            <a:custGeom>
              <a:avLst/>
              <a:gdLst>
                <a:gd name="T0" fmla="*/ 162 w 162"/>
                <a:gd name="T1" fmla="*/ 18 h 347"/>
                <a:gd name="T2" fmla="*/ 144 w 162"/>
                <a:gd name="T3" fmla="*/ 275 h 347"/>
                <a:gd name="T4" fmla="*/ 143 w 162"/>
                <a:gd name="T5" fmla="*/ 292 h 347"/>
                <a:gd name="T6" fmla="*/ 143 w 162"/>
                <a:gd name="T7" fmla="*/ 311 h 347"/>
                <a:gd name="T8" fmla="*/ 143 w 162"/>
                <a:gd name="T9" fmla="*/ 328 h 347"/>
                <a:gd name="T10" fmla="*/ 144 w 162"/>
                <a:gd name="T11" fmla="*/ 347 h 347"/>
                <a:gd name="T12" fmla="*/ 126 w 162"/>
                <a:gd name="T13" fmla="*/ 346 h 347"/>
                <a:gd name="T14" fmla="*/ 108 w 162"/>
                <a:gd name="T15" fmla="*/ 344 h 347"/>
                <a:gd name="T16" fmla="*/ 91 w 162"/>
                <a:gd name="T17" fmla="*/ 341 h 347"/>
                <a:gd name="T18" fmla="*/ 73 w 162"/>
                <a:gd name="T19" fmla="*/ 339 h 347"/>
                <a:gd name="T20" fmla="*/ 55 w 162"/>
                <a:gd name="T21" fmla="*/ 336 h 347"/>
                <a:gd name="T22" fmla="*/ 37 w 162"/>
                <a:gd name="T23" fmla="*/ 333 h 347"/>
                <a:gd name="T24" fmla="*/ 19 w 162"/>
                <a:gd name="T25" fmla="*/ 331 h 347"/>
                <a:gd name="T26" fmla="*/ 0 w 162"/>
                <a:gd name="T27" fmla="*/ 331 h 347"/>
                <a:gd name="T28" fmla="*/ 9 w 162"/>
                <a:gd name="T29" fmla="*/ 0 h 347"/>
                <a:gd name="T30" fmla="*/ 26 w 162"/>
                <a:gd name="T31" fmla="*/ 6 h 347"/>
                <a:gd name="T32" fmla="*/ 45 w 162"/>
                <a:gd name="T33" fmla="*/ 11 h 347"/>
                <a:gd name="T34" fmla="*/ 66 w 162"/>
                <a:gd name="T35" fmla="*/ 15 h 347"/>
                <a:gd name="T36" fmla="*/ 86 w 162"/>
                <a:gd name="T37" fmla="*/ 16 h 347"/>
                <a:gd name="T38" fmla="*/ 106 w 162"/>
                <a:gd name="T39" fmla="*/ 18 h 347"/>
                <a:gd name="T40" fmla="*/ 126 w 162"/>
                <a:gd name="T41" fmla="*/ 18 h 347"/>
                <a:gd name="T42" fmla="*/ 145 w 162"/>
                <a:gd name="T43" fmla="*/ 18 h 347"/>
                <a:gd name="T44" fmla="*/ 162 w 162"/>
                <a:gd name="T45" fmla="*/ 18 h 34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2"/>
                <a:gd name="T70" fmla="*/ 0 h 347"/>
                <a:gd name="T71" fmla="*/ 162 w 162"/>
                <a:gd name="T72" fmla="*/ 347 h 34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2" h="347">
                  <a:moveTo>
                    <a:pt x="162" y="18"/>
                  </a:moveTo>
                  <a:lnTo>
                    <a:pt x="144" y="275"/>
                  </a:lnTo>
                  <a:lnTo>
                    <a:pt x="143" y="292"/>
                  </a:lnTo>
                  <a:lnTo>
                    <a:pt x="143" y="311"/>
                  </a:lnTo>
                  <a:lnTo>
                    <a:pt x="143" y="328"/>
                  </a:lnTo>
                  <a:lnTo>
                    <a:pt x="144" y="347"/>
                  </a:lnTo>
                  <a:lnTo>
                    <a:pt x="126" y="346"/>
                  </a:lnTo>
                  <a:lnTo>
                    <a:pt x="108" y="344"/>
                  </a:lnTo>
                  <a:lnTo>
                    <a:pt x="91" y="341"/>
                  </a:lnTo>
                  <a:lnTo>
                    <a:pt x="73" y="339"/>
                  </a:lnTo>
                  <a:lnTo>
                    <a:pt x="55" y="336"/>
                  </a:lnTo>
                  <a:lnTo>
                    <a:pt x="37" y="333"/>
                  </a:lnTo>
                  <a:lnTo>
                    <a:pt x="19" y="331"/>
                  </a:lnTo>
                  <a:lnTo>
                    <a:pt x="0" y="331"/>
                  </a:lnTo>
                  <a:lnTo>
                    <a:pt x="9" y="0"/>
                  </a:lnTo>
                  <a:lnTo>
                    <a:pt x="26" y="6"/>
                  </a:lnTo>
                  <a:lnTo>
                    <a:pt x="45" y="11"/>
                  </a:lnTo>
                  <a:lnTo>
                    <a:pt x="66" y="15"/>
                  </a:lnTo>
                  <a:lnTo>
                    <a:pt x="86" y="16"/>
                  </a:lnTo>
                  <a:lnTo>
                    <a:pt x="106" y="18"/>
                  </a:lnTo>
                  <a:lnTo>
                    <a:pt x="126" y="18"/>
                  </a:lnTo>
                  <a:lnTo>
                    <a:pt x="145" y="18"/>
                  </a:lnTo>
                  <a:lnTo>
                    <a:pt x="162" y="18"/>
                  </a:lnTo>
                  <a:close/>
                </a:path>
              </a:pathLst>
            </a:custGeom>
            <a:solidFill>
              <a:srgbClr val="FFFF7C"/>
            </a:solidFill>
            <a:ln w="9525">
              <a:noFill/>
              <a:round/>
              <a:headEnd/>
              <a:tailEnd/>
            </a:ln>
          </p:spPr>
          <p:txBody>
            <a:bodyPr/>
            <a:lstStyle/>
            <a:p>
              <a:endParaRPr lang="id-ID"/>
            </a:p>
          </p:txBody>
        </p:sp>
        <p:sp>
          <p:nvSpPr>
            <p:cNvPr id="32" name="Freeform 385"/>
            <p:cNvSpPr>
              <a:spLocks/>
            </p:cNvSpPr>
            <p:nvPr/>
          </p:nvSpPr>
          <p:spPr bwMode="auto">
            <a:xfrm>
              <a:off x="5096" y="1965"/>
              <a:ext cx="40" cy="18"/>
            </a:xfrm>
            <a:custGeom>
              <a:avLst/>
              <a:gdLst>
                <a:gd name="T0" fmla="*/ 36 w 40"/>
                <a:gd name="T1" fmla="*/ 5 h 18"/>
                <a:gd name="T2" fmla="*/ 38 w 40"/>
                <a:gd name="T3" fmla="*/ 6 h 18"/>
                <a:gd name="T4" fmla="*/ 40 w 40"/>
                <a:gd name="T5" fmla="*/ 8 h 18"/>
                <a:gd name="T6" fmla="*/ 40 w 40"/>
                <a:gd name="T7" fmla="*/ 11 h 18"/>
                <a:gd name="T8" fmla="*/ 40 w 40"/>
                <a:gd name="T9" fmla="*/ 13 h 18"/>
                <a:gd name="T10" fmla="*/ 35 w 40"/>
                <a:gd name="T11" fmla="*/ 16 h 18"/>
                <a:gd name="T12" fmla="*/ 31 w 40"/>
                <a:gd name="T13" fmla="*/ 18 h 18"/>
                <a:gd name="T14" fmla="*/ 26 w 40"/>
                <a:gd name="T15" fmla="*/ 18 h 18"/>
                <a:gd name="T16" fmla="*/ 20 w 40"/>
                <a:gd name="T17" fmla="*/ 16 h 18"/>
                <a:gd name="T18" fmla="*/ 15 w 40"/>
                <a:gd name="T19" fmla="*/ 13 h 18"/>
                <a:gd name="T20" fmla="*/ 10 w 40"/>
                <a:gd name="T21" fmla="*/ 12 h 18"/>
                <a:gd name="T22" fmla="*/ 4 w 40"/>
                <a:gd name="T23" fmla="*/ 11 h 18"/>
                <a:gd name="T24" fmla="*/ 0 w 40"/>
                <a:gd name="T25" fmla="*/ 11 h 18"/>
                <a:gd name="T26" fmla="*/ 1 w 40"/>
                <a:gd name="T27" fmla="*/ 0 h 18"/>
                <a:gd name="T28" fmla="*/ 36 w 40"/>
                <a:gd name="T29" fmla="*/ 5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0"/>
                <a:gd name="T46" fmla="*/ 0 h 18"/>
                <a:gd name="T47" fmla="*/ 40 w 40"/>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0" h="18">
                  <a:moveTo>
                    <a:pt x="36" y="5"/>
                  </a:moveTo>
                  <a:lnTo>
                    <a:pt x="38" y="6"/>
                  </a:lnTo>
                  <a:lnTo>
                    <a:pt x="40" y="8"/>
                  </a:lnTo>
                  <a:lnTo>
                    <a:pt x="40" y="11"/>
                  </a:lnTo>
                  <a:lnTo>
                    <a:pt x="40" y="13"/>
                  </a:lnTo>
                  <a:lnTo>
                    <a:pt x="35" y="16"/>
                  </a:lnTo>
                  <a:lnTo>
                    <a:pt x="31" y="18"/>
                  </a:lnTo>
                  <a:lnTo>
                    <a:pt x="26" y="18"/>
                  </a:lnTo>
                  <a:lnTo>
                    <a:pt x="20" y="16"/>
                  </a:lnTo>
                  <a:lnTo>
                    <a:pt x="15" y="13"/>
                  </a:lnTo>
                  <a:lnTo>
                    <a:pt x="10" y="12"/>
                  </a:lnTo>
                  <a:lnTo>
                    <a:pt x="4" y="11"/>
                  </a:lnTo>
                  <a:lnTo>
                    <a:pt x="0" y="11"/>
                  </a:lnTo>
                  <a:lnTo>
                    <a:pt x="1" y="0"/>
                  </a:lnTo>
                  <a:lnTo>
                    <a:pt x="36" y="5"/>
                  </a:lnTo>
                  <a:close/>
                </a:path>
              </a:pathLst>
            </a:custGeom>
            <a:solidFill>
              <a:srgbClr val="000000"/>
            </a:solidFill>
            <a:ln w="9525">
              <a:noFill/>
              <a:round/>
              <a:headEnd/>
              <a:tailEnd/>
            </a:ln>
          </p:spPr>
          <p:txBody>
            <a:bodyPr/>
            <a:lstStyle/>
            <a:p>
              <a:endParaRPr lang="id-ID"/>
            </a:p>
          </p:txBody>
        </p:sp>
        <p:sp>
          <p:nvSpPr>
            <p:cNvPr id="33" name="Freeform 386"/>
            <p:cNvSpPr>
              <a:spLocks/>
            </p:cNvSpPr>
            <p:nvPr/>
          </p:nvSpPr>
          <p:spPr bwMode="auto">
            <a:xfrm>
              <a:off x="5272" y="1967"/>
              <a:ext cx="97" cy="27"/>
            </a:xfrm>
            <a:custGeom>
              <a:avLst/>
              <a:gdLst>
                <a:gd name="T0" fmla="*/ 94 w 97"/>
                <a:gd name="T1" fmla="*/ 13 h 27"/>
                <a:gd name="T2" fmla="*/ 95 w 97"/>
                <a:gd name="T3" fmla="*/ 16 h 27"/>
                <a:gd name="T4" fmla="*/ 96 w 97"/>
                <a:gd name="T5" fmla="*/ 17 h 27"/>
                <a:gd name="T6" fmla="*/ 97 w 97"/>
                <a:gd name="T7" fmla="*/ 20 h 27"/>
                <a:gd name="T8" fmla="*/ 97 w 97"/>
                <a:gd name="T9" fmla="*/ 23 h 27"/>
                <a:gd name="T10" fmla="*/ 84 w 97"/>
                <a:gd name="T11" fmla="*/ 26 h 27"/>
                <a:gd name="T12" fmla="*/ 72 w 97"/>
                <a:gd name="T13" fmla="*/ 27 h 27"/>
                <a:gd name="T14" fmla="*/ 59 w 97"/>
                <a:gd name="T15" fmla="*/ 27 h 27"/>
                <a:gd name="T16" fmla="*/ 47 w 97"/>
                <a:gd name="T17" fmla="*/ 24 h 27"/>
                <a:gd name="T18" fmla="*/ 35 w 97"/>
                <a:gd name="T19" fmla="*/ 20 h 27"/>
                <a:gd name="T20" fmla="*/ 23 w 97"/>
                <a:gd name="T21" fmla="*/ 16 h 27"/>
                <a:gd name="T22" fmla="*/ 11 w 97"/>
                <a:gd name="T23" fmla="*/ 11 h 27"/>
                <a:gd name="T24" fmla="*/ 0 w 97"/>
                <a:gd name="T25" fmla="*/ 7 h 27"/>
                <a:gd name="T26" fmla="*/ 3 w 97"/>
                <a:gd name="T27" fmla="*/ 0 h 27"/>
                <a:gd name="T28" fmla="*/ 15 w 97"/>
                <a:gd name="T29" fmla="*/ 1 h 27"/>
                <a:gd name="T30" fmla="*/ 26 w 97"/>
                <a:gd name="T31" fmla="*/ 4 h 27"/>
                <a:gd name="T32" fmla="*/ 36 w 97"/>
                <a:gd name="T33" fmla="*/ 7 h 27"/>
                <a:gd name="T34" fmla="*/ 48 w 97"/>
                <a:gd name="T35" fmla="*/ 10 h 27"/>
                <a:gd name="T36" fmla="*/ 59 w 97"/>
                <a:gd name="T37" fmla="*/ 11 h 27"/>
                <a:gd name="T38" fmla="*/ 70 w 97"/>
                <a:gd name="T39" fmla="*/ 13 h 27"/>
                <a:gd name="T40" fmla="*/ 82 w 97"/>
                <a:gd name="T41" fmla="*/ 14 h 27"/>
                <a:gd name="T42" fmla="*/ 94 w 97"/>
                <a:gd name="T43" fmla="*/ 13 h 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7"/>
                <a:gd name="T67" fmla="*/ 0 h 27"/>
                <a:gd name="T68" fmla="*/ 97 w 97"/>
                <a:gd name="T69" fmla="*/ 27 h 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7" h="27">
                  <a:moveTo>
                    <a:pt x="94" y="13"/>
                  </a:moveTo>
                  <a:lnTo>
                    <a:pt x="95" y="16"/>
                  </a:lnTo>
                  <a:lnTo>
                    <a:pt x="96" y="17"/>
                  </a:lnTo>
                  <a:lnTo>
                    <a:pt x="97" y="20"/>
                  </a:lnTo>
                  <a:lnTo>
                    <a:pt x="97" y="23"/>
                  </a:lnTo>
                  <a:lnTo>
                    <a:pt x="84" y="26"/>
                  </a:lnTo>
                  <a:lnTo>
                    <a:pt x="72" y="27"/>
                  </a:lnTo>
                  <a:lnTo>
                    <a:pt x="59" y="27"/>
                  </a:lnTo>
                  <a:lnTo>
                    <a:pt x="47" y="24"/>
                  </a:lnTo>
                  <a:lnTo>
                    <a:pt x="35" y="20"/>
                  </a:lnTo>
                  <a:lnTo>
                    <a:pt x="23" y="16"/>
                  </a:lnTo>
                  <a:lnTo>
                    <a:pt x="11" y="11"/>
                  </a:lnTo>
                  <a:lnTo>
                    <a:pt x="0" y="7"/>
                  </a:lnTo>
                  <a:lnTo>
                    <a:pt x="3" y="0"/>
                  </a:lnTo>
                  <a:lnTo>
                    <a:pt x="15" y="1"/>
                  </a:lnTo>
                  <a:lnTo>
                    <a:pt x="26" y="4"/>
                  </a:lnTo>
                  <a:lnTo>
                    <a:pt x="36" y="7"/>
                  </a:lnTo>
                  <a:lnTo>
                    <a:pt x="48" y="10"/>
                  </a:lnTo>
                  <a:lnTo>
                    <a:pt x="59" y="11"/>
                  </a:lnTo>
                  <a:lnTo>
                    <a:pt x="70" y="13"/>
                  </a:lnTo>
                  <a:lnTo>
                    <a:pt x="82" y="14"/>
                  </a:lnTo>
                  <a:lnTo>
                    <a:pt x="94" y="13"/>
                  </a:lnTo>
                  <a:close/>
                </a:path>
              </a:pathLst>
            </a:custGeom>
            <a:solidFill>
              <a:srgbClr val="000000"/>
            </a:solidFill>
            <a:ln w="9525">
              <a:noFill/>
              <a:round/>
              <a:headEnd/>
              <a:tailEnd/>
            </a:ln>
          </p:spPr>
          <p:txBody>
            <a:bodyPr/>
            <a:lstStyle/>
            <a:p>
              <a:endParaRPr lang="id-ID"/>
            </a:p>
          </p:txBody>
        </p:sp>
        <p:sp>
          <p:nvSpPr>
            <p:cNvPr id="34" name="Freeform 387"/>
            <p:cNvSpPr>
              <a:spLocks/>
            </p:cNvSpPr>
            <p:nvPr/>
          </p:nvSpPr>
          <p:spPr bwMode="auto">
            <a:xfrm>
              <a:off x="4295" y="1993"/>
              <a:ext cx="200" cy="267"/>
            </a:xfrm>
            <a:custGeom>
              <a:avLst/>
              <a:gdLst>
                <a:gd name="T0" fmla="*/ 161 w 200"/>
                <a:gd name="T1" fmla="*/ 3 h 267"/>
                <a:gd name="T2" fmla="*/ 149 w 200"/>
                <a:gd name="T3" fmla="*/ 13 h 267"/>
                <a:gd name="T4" fmla="*/ 139 w 200"/>
                <a:gd name="T5" fmla="*/ 27 h 267"/>
                <a:gd name="T6" fmla="*/ 129 w 200"/>
                <a:gd name="T7" fmla="*/ 39 h 267"/>
                <a:gd name="T8" fmla="*/ 125 w 200"/>
                <a:gd name="T9" fmla="*/ 36 h 267"/>
                <a:gd name="T10" fmla="*/ 130 w 200"/>
                <a:gd name="T11" fmla="*/ 23 h 267"/>
                <a:gd name="T12" fmla="*/ 122 w 200"/>
                <a:gd name="T13" fmla="*/ 17 h 267"/>
                <a:gd name="T14" fmla="*/ 116 w 200"/>
                <a:gd name="T15" fmla="*/ 26 h 267"/>
                <a:gd name="T16" fmla="*/ 109 w 200"/>
                <a:gd name="T17" fmla="*/ 49 h 267"/>
                <a:gd name="T18" fmla="*/ 95 w 200"/>
                <a:gd name="T19" fmla="*/ 87 h 267"/>
                <a:gd name="T20" fmla="*/ 109 w 200"/>
                <a:gd name="T21" fmla="*/ 100 h 267"/>
                <a:gd name="T22" fmla="*/ 112 w 200"/>
                <a:gd name="T23" fmla="*/ 74 h 267"/>
                <a:gd name="T24" fmla="*/ 128 w 200"/>
                <a:gd name="T25" fmla="*/ 62 h 267"/>
                <a:gd name="T26" fmla="*/ 141 w 200"/>
                <a:gd name="T27" fmla="*/ 50 h 267"/>
                <a:gd name="T28" fmla="*/ 153 w 200"/>
                <a:gd name="T29" fmla="*/ 33 h 267"/>
                <a:gd name="T30" fmla="*/ 164 w 200"/>
                <a:gd name="T31" fmla="*/ 20 h 267"/>
                <a:gd name="T32" fmla="*/ 174 w 200"/>
                <a:gd name="T33" fmla="*/ 23 h 267"/>
                <a:gd name="T34" fmla="*/ 173 w 200"/>
                <a:gd name="T35" fmla="*/ 37 h 267"/>
                <a:gd name="T36" fmla="*/ 182 w 200"/>
                <a:gd name="T37" fmla="*/ 40 h 267"/>
                <a:gd name="T38" fmla="*/ 188 w 200"/>
                <a:gd name="T39" fmla="*/ 32 h 267"/>
                <a:gd name="T40" fmla="*/ 191 w 200"/>
                <a:gd name="T41" fmla="*/ 20 h 267"/>
                <a:gd name="T42" fmla="*/ 186 w 200"/>
                <a:gd name="T43" fmla="*/ 9 h 267"/>
                <a:gd name="T44" fmla="*/ 193 w 200"/>
                <a:gd name="T45" fmla="*/ 6 h 267"/>
                <a:gd name="T46" fmla="*/ 200 w 200"/>
                <a:gd name="T47" fmla="*/ 26 h 267"/>
                <a:gd name="T48" fmla="*/ 194 w 200"/>
                <a:gd name="T49" fmla="*/ 43 h 267"/>
                <a:gd name="T50" fmla="*/ 182 w 200"/>
                <a:gd name="T51" fmla="*/ 50 h 267"/>
                <a:gd name="T52" fmla="*/ 170 w 200"/>
                <a:gd name="T53" fmla="*/ 55 h 267"/>
                <a:gd name="T54" fmla="*/ 161 w 200"/>
                <a:gd name="T55" fmla="*/ 65 h 267"/>
                <a:gd name="T56" fmla="*/ 156 w 200"/>
                <a:gd name="T57" fmla="*/ 84 h 267"/>
                <a:gd name="T58" fmla="*/ 156 w 200"/>
                <a:gd name="T59" fmla="*/ 105 h 267"/>
                <a:gd name="T60" fmla="*/ 147 w 200"/>
                <a:gd name="T61" fmla="*/ 118 h 267"/>
                <a:gd name="T62" fmla="*/ 134 w 200"/>
                <a:gd name="T63" fmla="*/ 121 h 267"/>
                <a:gd name="T64" fmla="*/ 122 w 200"/>
                <a:gd name="T65" fmla="*/ 124 h 267"/>
                <a:gd name="T66" fmla="*/ 112 w 200"/>
                <a:gd name="T67" fmla="*/ 133 h 267"/>
                <a:gd name="T68" fmla="*/ 103 w 200"/>
                <a:gd name="T69" fmla="*/ 153 h 267"/>
                <a:gd name="T70" fmla="*/ 98 w 200"/>
                <a:gd name="T71" fmla="*/ 178 h 267"/>
                <a:gd name="T72" fmla="*/ 112 w 200"/>
                <a:gd name="T73" fmla="*/ 218 h 267"/>
                <a:gd name="T74" fmla="*/ 104 w 200"/>
                <a:gd name="T75" fmla="*/ 246 h 267"/>
                <a:gd name="T76" fmla="*/ 88 w 200"/>
                <a:gd name="T77" fmla="*/ 267 h 267"/>
                <a:gd name="T78" fmla="*/ 73 w 200"/>
                <a:gd name="T79" fmla="*/ 266 h 267"/>
                <a:gd name="T80" fmla="*/ 59 w 200"/>
                <a:gd name="T81" fmla="*/ 266 h 267"/>
                <a:gd name="T82" fmla="*/ 43 w 200"/>
                <a:gd name="T83" fmla="*/ 263 h 267"/>
                <a:gd name="T84" fmla="*/ 29 w 200"/>
                <a:gd name="T85" fmla="*/ 260 h 267"/>
                <a:gd name="T86" fmla="*/ 40 w 200"/>
                <a:gd name="T87" fmla="*/ 257 h 267"/>
                <a:gd name="T88" fmla="*/ 44 w 200"/>
                <a:gd name="T89" fmla="*/ 241 h 267"/>
                <a:gd name="T90" fmla="*/ 46 w 200"/>
                <a:gd name="T91" fmla="*/ 189 h 267"/>
                <a:gd name="T92" fmla="*/ 36 w 200"/>
                <a:gd name="T93" fmla="*/ 139 h 267"/>
                <a:gd name="T94" fmla="*/ 36 w 200"/>
                <a:gd name="T95" fmla="*/ 92 h 267"/>
                <a:gd name="T96" fmla="*/ 65 w 200"/>
                <a:gd name="T97" fmla="*/ 58 h 267"/>
                <a:gd name="T98" fmla="*/ 65 w 200"/>
                <a:gd name="T99" fmla="*/ 50 h 267"/>
                <a:gd name="T100" fmla="*/ 60 w 200"/>
                <a:gd name="T101" fmla="*/ 48 h 267"/>
                <a:gd name="T102" fmla="*/ 48 w 200"/>
                <a:gd name="T103" fmla="*/ 50 h 267"/>
                <a:gd name="T104" fmla="*/ 38 w 200"/>
                <a:gd name="T105" fmla="*/ 59 h 267"/>
                <a:gd name="T106" fmla="*/ 30 w 200"/>
                <a:gd name="T107" fmla="*/ 71 h 267"/>
                <a:gd name="T108" fmla="*/ 24 w 200"/>
                <a:gd name="T109" fmla="*/ 82 h 267"/>
                <a:gd name="T110" fmla="*/ 24 w 200"/>
                <a:gd name="T111" fmla="*/ 153 h 267"/>
                <a:gd name="T112" fmla="*/ 31 w 200"/>
                <a:gd name="T113" fmla="*/ 224 h 267"/>
                <a:gd name="T114" fmla="*/ 13 w 200"/>
                <a:gd name="T115" fmla="*/ 153 h 267"/>
                <a:gd name="T116" fmla="*/ 0 w 200"/>
                <a:gd name="T117" fmla="*/ 78 h 267"/>
                <a:gd name="T118" fmla="*/ 30 w 200"/>
                <a:gd name="T119" fmla="*/ 42 h 267"/>
                <a:gd name="T120" fmla="*/ 68 w 200"/>
                <a:gd name="T121" fmla="*/ 23 h 267"/>
                <a:gd name="T122" fmla="*/ 109 w 200"/>
                <a:gd name="T123" fmla="*/ 13 h 267"/>
                <a:gd name="T124" fmla="*/ 149 w 200"/>
                <a:gd name="T125" fmla="*/ 0 h 2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0"/>
                <a:gd name="T190" fmla="*/ 0 h 267"/>
                <a:gd name="T191" fmla="*/ 200 w 200"/>
                <a:gd name="T192" fmla="*/ 267 h 2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0" h="267">
                  <a:moveTo>
                    <a:pt x="168" y="0"/>
                  </a:moveTo>
                  <a:lnTo>
                    <a:pt x="161" y="3"/>
                  </a:lnTo>
                  <a:lnTo>
                    <a:pt x="155" y="7"/>
                  </a:lnTo>
                  <a:lnTo>
                    <a:pt x="149" y="13"/>
                  </a:lnTo>
                  <a:lnTo>
                    <a:pt x="144" y="20"/>
                  </a:lnTo>
                  <a:lnTo>
                    <a:pt x="139" y="27"/>
                  </a:lnTo>
                  <a:lnTo>
                    <a:pt x="135" y="33"/>
                  </a:lnTo>
                  <a:lnTo>
                    <a:pt x="129" y="39"/>
                  </a:lnTo>
                  <a:lnTo>
                    <a:pt x="123" y="43"/>
                  </a:lnTo>
                  <a:lnTo>
                    <a:pt x="125" y="36"/>
                  </a:lnTo>
                  <a:lnTo>
                    <a:pt x="129" y="29"/>
                  </a:lnTo>
                  <a:lnTo>
                    <a:pt x="130" y="23"/>
                  </a:lnTo>
                  <a:lnTo>
                    <a:pt x="126" y="16"/>
                  </a:lnTo>
                  <a:lnTo>
                    <a:pt x="122" y="17"/>
                  </a:lnTo>
                  <a:lnTo>
                    <a:pt x="118" y="20"/>
                  </a:lnTo>
                  <a:lnTo>
                    <a:pt x="116" y="26"/>
                  </a:lnTo>
                  <a:lnTo>
                    <a:pt x="113" y="30"/>
                  </a:lnTo>
                  <a:lnTo>
                    <a:pt x="109" y="49"/>
                  </a:lnTo>
                  <a:lnTo>
                    <a:pt x="100" y="68"/>
                  </a:lnTo>
                  <a:lnTo>
                    <a:pt x="95" y="87"/>
                  </a:lnTo>
                  <a:lnTo>
                    <a:pt x="101" y="107"/>
                  </a:lnTo>
                  <a:lnTo>
                    <a:pt x="109" y="100"/>
                  </a:lnTo>
                  <a:lnTo>
                    <a:pt x="111" y="87"/>
                  </a:lnTo>
                  <a:lnTo>
                    <a:pt x="112" y="74"/>
                  </a:lnTo>
                  <a:lnTo>
                    <a:pt x="118" y="62"/>
                  </a:lnTo>
                  <a:lnTo>
                    <a:pt x="128" y="62"/>
                  </a:lnTo>
                  <a:lnTo>
                    <a:pt x="135" y="58"/>
                  </a:lnTo>
                  <a:lnTo>
                    <a:pt x="141" y="50"/>
                  </a:lnTo>
                  <a:lnTo>
                    <a:pt x="147" y="42"/>
                  </a:lnTo>
                  <a:lnTo>
                    <a:pt x="153" y="33"/>
                  </a:lnTo>
                  <a:lnTo>
                    <a:pt x="159" y="26"/>
                  </a:lnTo>
                  <a:lnTo>
                    <a:pt x="164" y="20"/>
                  </a:lnTo>
                  <a:lnTo>
                    <a:pt x="173" y="17"/>
                  </a:lnTo>
                  <a:lnTo>
                    <a:pt x="174" y="23"/>
                  </a:lnTo>
                  <a:lnTo>
                    <a:pt x="173" y="32"/>
                  </a:lnTo>
                  <a:lnTo>
                    <a:pt x="173" y="37"/>
                  </a:lnTo>
                  <a:lnTo>
                    <a:pt x="178" y="42"/>
                  </a:lnTo>
                  <a:lnTo>
                    <a:pt x="182" y="40"/>
                  </a:lnTo>
                  <a:lnTo>
                    <a:pt x="186" y="36"/>
                  </a:lnTo>
                  <a:lnTo>
                    <a:pt x="188" y="32"/>
                  </a:lnTo>
                  <a:lnTo>
                    <a:pt x="191" y="26"/>
                  </a:lnTo>
                  <a:lnTo>
                    <a:pt x="191" y="20"/>
                  </a:lnTo>
                  <a:lnTo>
                    <a:pt x="189" y="14"/>
                  </a:lnTo>
                  <a:lnTo>
                    <a:pt x="186" y="9"/>
                  </a:lnTo>
                  <a:lnTo>
                    <a:pt x="183" y="3"/>
                  </a:lnTo>
                  <a:lnTo>
                    <a:pt x="193" y="6"/>
                  </a:lnTo>
                  <a:lnTo>
                    <a:pt x="199" y="14"/>
                  </a:lnTo>
                  <a:lnTo>
                    <a:pt x="200" y="26"/>
                  </a:lnTo>
                  <a:lnTo>
                    <a:pt x="199" y="37"/>
                  </a:lnTo>
                  <a:lnTo>
                    <a:pt x="194" y="43"/>
                  </a:lnTo>
                  <a:lnTo>
                    <a:pt x="188" y="48"/>
                  </a:lnTo>
                  <a:lnTo>
                    <a:pt x="182" y="50"/>
                  </a:lnTo>
                  <a:lnTo>
                    <a:pt x="176" y="52"/>
                  </a:lnTo>
                  <a:lnTo>
                    <a:pt x="170" y="55"/>
                  </a:lnTo>
                  <a:lnTo>
                    <a:pt x="164" y="59"/>
                  </a:lnTo>
                  <a:lnTo>
                    <a:pt x="161" y="65"/>
                  </a:lnTo>
                  <a:lnTo>
                    <a:pt x="157" y="74"/>
                  </a:lnTo>
                  <a:lnTo>
                    <a:pt x="156" y="84"/>
                  </a:lnTo>
                  <a:lnTo>
                    <a:pt x="156" y="94"/>
                  </a:lnTo>
                  <a:lnTo>
                    <a:pt x="156" y="105"/>
                  </a:lnTo>
                  <a:lnTo>
                    <a:pt x="153" y="116"/>
                  </a:lnTo>
                  <a:lnTo>
                    <a:pt x="147" y="118"/>
                  </a:lnTo>
                  <a:lnTo>
                    <a:pt x="141" y="120"/>
                  </a:lnTo>
                  <a:lnTo>
                    <a:pt x="134" y="121"/>
                  </a:lnTo>
                  <a:lnTo>
                    <a:pt x="128" y="121"/>
                  </a:lnTo>
                  <a:lnTo>
                    <a:pt x="122" y="124"/>
                  </a:lnTo>
                  <a:lnTo>
                    <a:pt x="116" y="127"/>
                  </a:lnTo>
                  <a:lnTo>
                    <a:pt x="112" y="133"/>
                  </a:lnTo>
                  <a:lnTo>
                    <a:pt x="109" y="142"/>
                  </a:lnTo>
                  <a:lnTo>
                    <a:pt x="103" y="153"/>
                  </a:lnTo>
                  <a:lnTo>
                    <a:pt x="99" y="165"/>
                  </a:lnTo>
                  <a:lnTo>
                    <a:pt x="98" y="178"/>
                  </a:lnTo>
                  <a:lnTo>
                    <a:pt x="99" y="191"/>
                  </a:lnTo>
                  <a:lnTo>
                    <a:pt x="112" y="218"/>
                  </a:lnTo>
                  <a:lnTo>
                    <a:pt x="110" y="233"/>
                  </a:lnTo>
                  <a:lnTo>
                    <a:pt x="104" y="246"/>
                  </a:lnTo>
                  <a:lnTo>
                    <a:pt x="97" y="259"/>
                  </a:lnTo>
                  <a:lnTo>
                    <a:pt x="88" y="267"/>
                  </a:lnTo>
                  <a:lnTo>
                    <a:pt x="81" y="267"/>
                  </a:lnTo>
                  <a:lnTo>
                    <a:pt x="73" y="266"/>
                  </a:lnTo>
                  <a:lnTo>
                    <a:pt x="66" y="266"/>
                  </a:lnTo>
                  <a:lnTo>
                    <a:pt x="59" y="266"/>
                  </a:lnTo>
                  <a:lnTo>
                    <a:pt x="50" y="264"/>
                  </a:lnTo>
                  <a:lnTo>
                    <a:pt x="43" y="263"/>
                  </a:lnTo>
                  <a:lnTo>
                    <a:pt x="36" y="261"/>
                  </a:lnTo>
                  <a:lnTo>
                    <a:pt x="29" y="260"/>
                  </a:lnTo>
                  <a:lnTo>
                    <a:pt x="35" y="261"/>
                  </a:lnTo>
                  <a:lnTo>
                    <a:pt x="40" y="257"/>
                  </a:lnTo>
                  <a:lnTo>
                    <a:pt x="43" y="250"/>
                  </a:lnTo>
                  <a:lnTo>
                    <a:pt x="44" y="241"/>
                  </a:lnTo>
                  <a:lnTo>
                    <a:pt x="47" y="215"/>
                  </a:lnTo>
                  <a:lnTo>
                    <a:pt x="46" y="189"/>
                  </a:lnTo>
                  <a:lnTo>
                    <a:pt x="41" y="163"/>
                  </a:lnTo>
                  <a:lnTo>
                    <a:pt x="36" y="139"/>
                  </a:lnTo>
                  <a:lnTo>
                    <a:pt x="34" y="114"/>
                  </a:lnTo>
                  <a:lnTo>
                    <a:pt x="36" y="92"/>
                  </a:lnTo>
                  <a:lnTo>
                    <a:pt x="46" y="74"/>
                  </a:lnTo>
                  <a:lnTo>
                    <a:pt x="65" y="58"/>
                  </a:lnTo>
                  <a:lnTo>
                    <a:pt x="65" y="53"/>
                  </a:lnTo>
                  <a:lnTo>
                    <a:pt x="65" y="50"/>
                  </a:lnTo>
                  <a:lnTo>
                    <a:pt x="62" y="49"/>
                  </a:lnTo>
                  <a:lnTo>
                    <a:pt x="60" y="48"/>
                  </a:lnTo>
                  <a:lnTo>
                    <a:pt x="54" y="49"/>
                  </a:lnTo>
                  <a:lnTo>
                    <a:pt x="48" y="50"/>
                  </a:lnTo>
                  <a:lnTo>
                    <a:pt x="43" y="55"/>
                  </a:lnTo>
                  <a:lnTo>
                    <a:pt x="38" y="59"/>
                  </a:lnTo>
                  <a:lnTo>
                    <a:pt x="34" y="65"/>
                  </a:lnTo>
                  <a:lnTo>
                    <a:pt x="30" y="71"/>
                  </a:lnTo>
                  <a:lnTo>
                    <a:pt x="27" y="77"/>
                  </a:lnTo>
                  <a:lnTo>
                    <a:pt x="24" y="82"/>
                  </a:lnTo>
                  <a:lnTo>
                    <a:pt x="21" y="117"/>
                  </a:lnTo>
                  <a:lnTo>
                    <a:pt x="24" y="153"/>
                  </a:lnTo>
                  <a:lnTo>
                    <a:pt x="29" y="188"/>
                  </a:lnTo>
                  <a:lnTo>
                    <a:pt x="31" y="224"/>
                  </a:lnTo>
                  <a:lnTo>
                    <a:pt x="24" y="188"/>
                  </a:lnTo>
                  <a:lnTo>
                    <a:pt x="13" y="153"/>
                  </a:lnTo>
                  <a:lnTo>
                    <a:pt x="4" y="117"/>
                  </a:lnTo>
                  <a:lnTo>
                    <a:pt x="0" y="78"/>
                  </a:lnTo>
                  <a:lnTo>
                    <a:pt x="13" y="58"/>
                  </a:lnTo>
                  <a:lnTo>
                    <a:pt x="30" y="42"/>
                  </a:lnTo>
                  <a:lnTo>
                    <a:pt x="48" y="32"/>
                  </a:lnTo>
                  <a:lnTo>
                    <a:pt x="68" y="23"/>
                  </a:lnTo>
                  <a:lnTo>
                    <a:pt x="88" y="19"/>
                  </a:lnTo>
                  <a:lnTo>
                    <a:pt x="109" y="13"/>
                  </a:lnTo>
                  <a:lnTo>
                    <a:pt x="129" y="7"/>
                  </a:lnTo>
                  <a:lnTo>
                    <a:pt x="149" y="0"/>
                  </a:lnTo>
                  <a:lnTo>
                    <a:pt x="168" y="0"/>
                  </a:lnTo>
                  <a:close/>
                </a:path>
              </a:pathLst>
            </a:custGeom>
            <a:solidFill>
              <a:srgbClr val="660000"/>
            </a:solidFill>
            <a:ln w="9525">
              <a:noFill/>
              <a:round/>
              <a:headEnd/>
              <a:tailEnd/>
            </a:ln>
          </p:spPr>
          <p:txBody>
            <a:bodyPr/>
            <a:lstStyle/>
            <a:p>
              <a:endParaRPr lang="id-ID"/>
            </a:p>
          </p:txBody>
        </p:sp>
        <p:sp>
          <p:nvSpPr>
            <p:cNvPr id="35" name="Freeform 388"/>
            <p:cNvSpPr>
              <a:spLocks/>
            </p:cNvSpPr>
            <p:nvPr/>
          </p:nvSpPr>
          <p:spPr bwMode="auto">
            <a:xfrm>
              <a:off x="4351" y="2045"/>
              <a:ext cx="38" cy="204"/>
            </a:xfrm>
            <a:custGeom>
              <a:avLst/>
              <a:gdLst>
                <a:gd name="T0" fmla="*/ 38 w 38"/>
                <a:gd name="T1" fmla="*/ 1 h 204"/>
                <a:gd name="T2" fmla="*/ 38 w 38"/>
                <a:gd name="T3" fmla="*/ 9 h 204"/>
                <a:gd name="T4" fmla="*/ 35 w 38"/>
                <a:gd name="T5" fmla="*/ 11 h 204"/>
                <a:gd name="T6" fmla="*/ 30 w 38"/>
                <a:gd name="T7" fmla="*/ 16 h 204"/>
                <a:gd name="T8" fmla="*/ 28 w 38"/>
                <a:gd name="T9" fmla="*/ 20 h 204"/>
                <a:gd name="T10" fmla="*/ 13 w 38"/>
                <a:gd name="T11" fmla="*/ 62 h 204"/>
                <a:gd name="T12" fmla="*/ 12 w 38"/>
                <a:gd name="T13" fmla="*/ 107 h 204"/>
                <a:gd name="T14" fmla="*/ 15 w 38"/>
                <a:gd name="T15" fmla="*/ 153 h 204"/>
                <a:gd name="T16" fmla="*/ 12 w 38"/>
                <a:gd name="T17" fmla="*/ 198 h 204"/>
                <a:gd name="T18" fmla="*/ 11 w 38"/>
                <a:gd name="T19" fmla="*/ 201 h 204"/>
                <a:gd name="T20" fmla="*/ 9 w 38"/>
                <a:gd name="T21" fmla="*/ 202 h 204"/>
                <a:gd name="T22" fmla="*/ 6 w 38"/>
                <a:gd name="T23" fmla="*/ 204 h 204"/>
                <a:gd name="T24" fmla="*/ 4 w 38"/>
                <a:gd name="T25" fmla="*/ 204 h 204"/>
                <a:gd name="T26" fmla="*/ 0 w 38"/>
                <a:gd name="T27" fmla="*/ 199 h 204"/>
                <a:gd name="T28" fmla="*/ 1 w 38"/>
                <a:gd name="T29" fmla="*/ 172 h 204"/>
                <a:gd name="T30" fmla="*/ 1 w 38"/>
                <a:gd name="T31" fmla="*/ 144 h 204"/>
                <a:gd name="T32" fmla="*/ 0 w 38"/>
                <a:gd name="T33" fmla="*/ 116 h 204"/>
                <a:gd name="T34" fmla="*/ 0 w 38"/>
                <a:gd name="T35" fmla="*/ 88 h 204"/>
                <a:gd name="T36" fmla="*/ 3 w 38"/>
                <a:gd name="T37" fmla="*/ 62 h 204"/>
                <a:gd name="T38" fmla="*/ 7 w 38"/>
                <a:gd name="T39" fmla="*/ 38 h 204"/>
                <a:gd name="T40" fmla="*/ 19 w 38"/>
                <a:gd name="T41" fmla="*/ 17 h 204"/>
                <a:gd name="T42" fmla="*/ 36 w 38"/>
                <a:gd name="T43" fmla="*/ 0 h 204"/>
                <a:gd name="T44" fmla="*/ 38 w 38"/>
                <a:gd name="T45" fmla="*/ 1 h 2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8"/>
                <a:gd name="T70" fmla="*/ 0 h 204"/>
                <a:gd name="T71" fmla="*/ 38 w 38"/>
                <a:gd name="T72" fmla="*/ 204 h 2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8" h="204">
                  <a:moveTo>
                    <a:pt x="38" y="1"/>
                  </a:moveTo>
                  <a:lnTo>
                    <a:pt x="38" y="9"/>
                  </a:lnTo>
                  <a:lnTo>
                    <a:pt x="35" y="11"/>
                  </a:lnTo>
                  <a:lnTo>
                    <a:pt x="30" y="16"/>
                  </a:lnTo>
                  <a:lnTo>
                    <a:pt x="28" y="20"/>
                  </a:lnTo>
                  <a:lnTo>
                    <a:pt x="13" y="62"/>
                  </a:lnTo>
                  <a:lnTo>
                    <a:pt x="12" y="107"/>
                  </a:lnTo>
                  <a:lnTo>
                    <a:pt x="15" y="153"/>
                  </a:lnTo>
                  <a:lnTo>
                    <a:pt x="12" y="198"/>
                  </a:lnTo>
                  <a:lnTo>
                    <a:pt x="11" y="201"/>
                  </a:lnTo>
                  <a:lnTo>
                    <a:pt x="9" y="202"/>
                  </a:lnTo>
                  <a:lnTo>
                    <a:pt x="6" y="204"/>
                  </a:lnTo>
                  <a:lnTo>
                    <a:pt x="4" y="204"/>
                  </a:lnTo>
                  <a:lnTo>
                    <a:pt x="0" y="199"/>
                  </a:lnTo>
                  <a:lnTo>
                    <a:pt x="1" y="172"/>
                  </a:lnTo>
                  <a:lnTo>
                    <a:pt x="1" y="144"/>
                  </a:lnTo>
                  <a:lnTo>
                    <a:pt x="0" y="116"/>
                  </a:lnTo>
                  <a:lnTo>
                    <a:pt x="0" y="88"/>
                  </a:lnTo>
                  <a:lnTo>
                    <a:pt x="3" y="62"/>
                  </a:lnTo>
                  <a:lnTo>
                    <a:pt x="7" y="38"/>
                  </a:lnTo>
                  <a:lnTo>
                    <a:pt x="19" y="17"/>
                  </a:lnTo>
                  <a:lnTo>
                    <a:pt x="36" y="0"/>
                  </a:lnTo>
                  <a:lnTo>
                    <a:pt x="38" y="1"/>
                  </a:lnTo>
                  <a:close/>
                </a:path>
              </a:pathLst>
            </a:custGeom>
            <a:solidFill>
              <a:srgbClr val="000000"/>
            </a:solidFill>
            <a:ln w="9525">
              <a:noFill/>
              <a:round/>
              <a:headEnd/>
              <a:tailEnd/>
            </a:ln>
          </p:spPr>
          <p:txBody>
            <a:bodyPr/>
            <a:lstStyle/>
            <a:p>
              <a:endParaRPr lang="id-ID"/>
            </a:p>
          </p:txBody>
        </p:sp>
        <p:sp>
          <p:nvSpPr>
            <p:cNvPr id="36" name="Freeform 389"/>
            <p:cNvSpPr>
              <a:spLocks/>
            </p:cNvSpPr>
            <p:nvPr/>
          </p:nvSpPr>
          <p:spPr bwMode="auto">
            <a:xfrm>
              <a:off x="5272" y="2045"/>
              <a:ext cx="80" cy="20"/>
            </a:xfrm>
            <a:custGeom>
              <a:avLst/>
              <a:gdLst>
                <a:gd name="T0" fmla="*/ 77 w 80"/>
                <a:gd name="T1" fmla="*/ 7 h 20"/>
                <a:gd name="T2" fmla="*/ 78 w 80"/>
                <a:gd name="T3" fmla="*/ 10 h 20"/>
                <a:gd name="T4" fmla="*/ 79 w 80"/>
                <a:gd name="T5" fmla="*/ 13 h 20"/>
                <a:gd name="T6" fmla="*/ 80 w 80"/>
                <a:gd name="T7" fmla="*/ 17 h 20"/>
                <a:gd name="T8" fmla="*/ 79 w 80"/>
                <a:gd name="T9" fmla="*/ 20 h 20"/>
                <a:gd name="T10" fmla="*/ 69 w 80"/>
                <a:gd name="T11" fmla="*/ 20 h 20"/>
                <a:gd name="T12" fmla="*/ 58 w 80"/>
                <a:gd name="T13" fmla="*/ 20 h 20"/>
                <a:gd name="T14" fmla="*/ 48 w 80"/>
                <a:gd name="T15" fmla="*/ 20 h 20"/>
                <a:gd name="T16" fmla="*/ 38 w 80"/>
                <a:gd name="T17" fmla="*/ 19 h 20"/>
                <a:gd name="T18" fmla="*/ 28 w 80"/>
                <a:gd name="T19" fmla="*/ 16 h 20"/>
                <a:gd name="T20" fmla="*/ 19 w 80"/>
                <a:gd name="T21" fmla="*/ 14 h 20"/>
                <a:gd name="T22" fmla="*/ 9 w 80"/>
                <a:gd name="T23" fmla="*/ 13 h 20"/>
                <a:gd name="T24" fmla="*/ 0 w 80"/>
                <a:gd name="T25" fmla="*/ 10 h 20"/>
                <a:gd name="T26" fmla="*/ 3 w 80"/>
                <a:gd name="T27" fmla="*/ 0 h 20"/>
                <a:gd name="T28" fmla="*/ 13 w 80"/>
                <a:gd name="T29" fmla="*/ 1 h 20"/>
                <a:gd name="T30" fmla="*/ 21 w 80"/>
                <a:gd name="T31" fmla="*/ 3 h 20"/>
                <a:gd name="T32" fmla="*/ 30 w 80"/>
                <a:gd name="T33" fmla="*/ 3 h 20"/>
                <a:gd name="T34" fmla="*/ 40 w 80"/>
                <a:gd name="T35" fmla="*/ 4 h 20"/>
                <a:gd name="T36" fmla="*/ 48 w 80"/>
                <a:gd name="T37" fmla="*/ 4 h 20"/>
                <a:gd name="T38" fmla="*/ 58 w 80"/>
                <a:gd name="T39" fmla="*/ 6 h 20"/>
                <a:gd name="T40" fmla="*/ 67 w 80"/>
                <a:gd name="T41" fmla="*/ 6 h 20"/>
                <a:gd name="T42" fmla="*/ 77 w 80"/>
                <a:gd name="T43" fmla="*/ 7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0"/>
                <a:gd name="T67" fmla="*/ 0 h 20"/>
                <a:gd name="T68" fmla="*/ 80 w 80"/>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0" h="20">
                  <a:moveTo>
                    <a:pt x="77" y="7"/>
                  </a:moveTo>
                  <a:lnTo>
                    <a:pt x="78" y="10"/>
                  </a:lnTo>
                  <a:lnTo>
                    <a:pt x="79" y="13"/>
                  </a:lnTo>
                  <a:lnTo>
                    <a:pt x="80" y="17"/>
                  </a:lnTo>
                  <a:lnTo>
                    <a:pt x="79" y="20"/>
                  </a:lnTo>
                  <a:lnTo>
                    <a:pt x="69" y="20"/>
                  </a:lnTo>
                  <a:lnTo>
                    <a:pt x="58" y="20"/>
                  </a:lnTo>
                  <a:lnTo>
                    <a:pt x="48" y="20"/>
                  </a:lnTo>
                  <a:lnTo>
                    <a:pt x="38" y="19"/>
                  </a:lnTo>
                  <a:lnTo>
                    <a:pt x="28" y="16"/>
                  </a:lnTo>
                  <a:lnTo>
                    <a:pt x="19" y="14"/>
                  </a:lnTo>
                  <a:lnTo>
                    <a:pt x="9" y="13"/>
                  </a:lnTo>
                  <a:lnTo>
                    <a:pt x="0" y="10"/>
                  </a:lnTo>
                  <a:lnTo>
                    <a:pt x="3" y="0"/>
                  </a:lnTo>
                  <a:lnTo>
                    <a:pt x="13" y="1"/>
                  </a:lnTo>
                  <a:lnTo>
                    <a:pt x="21" y="3"/>
                  </a:lnTo>
                  <a:lnTo>
                    <a:pt x="30" y="3"/>
                  </a:lnTo>
                  <a:lnTo>
                    <a:pt x="40" y="4"/>
                  </a:lnTo>
                  <a:lnTo>
                    <a:pt x="48" y="4"/>
                  </a:lnTo>
                  <a:lnTo>
                    <a:pt x="58" y="6"/>
                  </a:lnTo>
                  <a:lnTo>
                    <a:pt x="67" y="6"/>
                  </a:lnTo>
                  <a:lnTo>
                    <a:pt x="77" y="7"/>
                  </a:lnTo>
                  <a:close/>
                </a:path>
              </a:pathLst>
            </a:custGeom>
            <a:solidFill>
              <a:srgbClr val="000000"/>
            </a:solidFill>
            <a:ln w="9525">
              <a:noFill/>
              <a:round/>
              <a:headEnd/>
              <a:tailEnd/>
            </a:ln>
          </p:spPr>
          <p:txBody>
            <a:bodyPr/>
            <a:lstStyle/>
            <a:p>
              <a:endParaRPr lang="id-ID"/>
            </a:p>
          </p:txBody>
        </p:sp>
        <p:sp>
          <p:nvSpPr>
            <p:cNvPr id="37" name="Freeform 390"/>
            <p:cNvSpPr>
              <a:spLocks/>
            </p:cNvSpPr>
            <p:nvPr/>
          </p:nvSpPr>
          <p:spPr bwMode="auto">
            <a:xfrm>
              <a:off x="4410" y="2075"/>
              <a:ext cx="77" cy="203"/>
            </a:xfrm>
            <a:custGeom>
              <a:avLst/>
              <a:gdLst>
                <a:gd name="T0" fmla="*/ 70 w 77"/>
                <a:gd name="T1" fmla="*/ 0 h 203"/>
                <a:gd name="T2" fmla="*/ 68 w 77"/>
                <a:gd name="T3" fmla="*/ 21 h 203"/>
                <a:gd name="T4" fmla="*/ 68 w 77"/>
                <a:gd name="T5" fmla="*/ 42 h 203"/>
                <a:gd name="T6" fmla="*/ 71 w 77"/>
                <a:gd name="T7" fmla="*/ 62 h 203"/>
                <a:gd name="T8" fmla="*/ 77 w 77"/>
                <a:gd name="T9" fmla="*/ 81 h 203"/>
                <a:gd name="T10" fmla="*/ 73 w 77"/>
                <a:gd name="T11" fmla="*/ 99 h 203"/>
                <a:gd name="T12" fmla="*/ 70 w 77"/>
                <a:gd name="T13" fmla="*/ 116 h 203"/>
                <a:gd name="T14" fmla="*/ 65 w 77"/>
                <a:gd name="T15" fmla="*/ 133 h 203"/>
                <a:gd name="T16" fmla="*/ 59 w 77"/>
                <a:gd name="T17" fmla="*/ 149 h 203"/>
                <a:gd name="T18" fmla="*/ 52 w 77"/>
                <a:gd name="T19" fmla="*/ 165 h 203"/>
                <a:gd name="T20" fmla="*/ 42 w 77"/>
                <a:gd name="T21" fmla="*/ 179 h 203"/>
                <a:gd name="T22" fmla="*/ 32 w 77"/>
                <a:gd name="T23" fmla="*/ 193 h 203"/>
                <a:gd name="T24" fmla="*/ 19 w 77"/>
                <a:gd name="T25" fmla="*/ 203 h 203"/>
                <a:gd name="T26" fmla="*/ 0 w 77"/>
                <a:gd name="T27" fmla="*/ 190 h 203"/>
                <a:gd name="T28" fmla="*/ 2 w 77"/>
                <a:gd name="T29" fmla="*/ 179 h 203"/>
                <a:gd name="T30" fmla="*/ 5 w 77"/>
                <a:gd name="T31" fmla="*/ 169 h 203"/>
                <a:gd name="T32" fmla="*/ 10 w 77"/>
                <a:gd name="T33" fmla="*/ 159 h 203"/>
                <a:gd name="T34" fmla="*/ 15 w 77"/>
                <a:gd name="T35" fmla="*/ 149 h 203"/>
                <a:gd name="T36" fmla="*/ 19 w 77"/>
                <a:gd name="T37" fmla="*/ 139 h 203"/>
                <a:gd name="T38" fmla="*/ 19 w 77"/>
                <a:gd name="T39" fmla="*/ 129 h 203"/>
                <a:gd name="T40" fmla="*/ 16 w 77"/>
                <a:gd name="T41" fmla="*/ 119 h 203"/>
                <a:gd name="T42" fmla="*/ 8 w 77"/>
                <a:gd name="T43" fmla="*/ 109 h 203"/>
                <a:gd name="T44" fmla="*/ 9 w 77"/>
                <a:gd name="T45" fmla="*/ 93 h 203"/>
                <a:gd name="T46" fmla="*/ 13 w 77"/>
                <a:gd name="T47" fmla="*/ 78 h 203"/>
                <a:gd name="T48" fmla="*/ 17 w 77"/>
                <a:gd name="T49" fmla="*/ 67 h 203"/>
                <a:gd name="T50" fmla="*/ 27 w 77"/>
                <a:gd name="T51" fmla="*/ 57 h 203"/>
                <a:gd name="T52" fmla="*/ 28 w 77"/>
                <a:gd name="T53" fmla="*/ 61 h 203"/>
                <a:gd name="T54" fmla="*/ 30 w 77"/>
                <a:gd name="T55" fmla="*/ 64 h 203"/>
                <a:gd name="T56" fmla="*/ 34 w 77"/>
                <a:gd name="T57" fmla="*/ 67 h 203"/>
                <a:gd name="T58" fmla="*/ 36 w 77"/>
                <a:gd name="T59" fmla="*/ 70 h 203"/>
                <a:gd name="T60" fmla="*/ 45 w 77"/>
                <a:gd name="T61" fmla="*/ 62 h 203"/>
                <a:gd name="T62" fmla="*/ 49 w 77"/>
                <a:gd name="T63" fmla="*/ 49 h 203"/>
                <a:gd name="T64" fmla="*/ 54 w 77"/>
                <a:gd name="T65" fmla="*/ 36 h 203"/>
                <a:gd name="T66" fmla="*/ 59 w 77"/>
                <a:gd name="T67" fmla="*/ 23 h 203"/>
                <a:gd name="T68" fmla="*/ 59 w 77"/>
                <a:gd name="T69" fmla="*/ 15 h 203"/>
                <a:gd name="T70" fmla="*/ 60 w 77"/>
                <a:gd name="T71" fmla="*/ 6 h 203"/>
                <a:gd name="T72" fmla="*/ 64 w 77"/>
                <a:gd name="T73" fmla="*/ 0 h 203"/>
                <a:gd name="T74" fmla="*/ 70 w 77"/>
                <a:gd name="T75" fmla="*/ 0 h 2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7"/>
                <a:gd name="T115" fmla="*/ 0 h 203"/>
                <a:gd name="T116" fmla="*/ 77 w 77"/>
                <a:gd name="T117" fmla="*/ 203 h 2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7" h="203">
                  <a:moveTo>
                    <a:pt x="70" y="0"/>
                  </a:moveTo>
                  <a:lnTo>
                    <a:pt x="68" y="21"/>
                  </a:lnTo>
                  <a:lnTo>
                    <a:pt x="68" y="42"/>
                  </a:lnTo>
                  <a:lnTo>
                    <a:pt x="71" y="62"/>
                  </a:lnTo>
                  <a:lnTo>
                    <a:pt x="77" y="81"/>
                  </a:lnTo>
                  <a:lnTo>
                    <a:pt x="73" y="99"/>
                  </a:lnTo>
                  <a:lnTo>
                    <a:pt x="70" y="116"/>
                  </a:lnTo>
                  <a:lnTo>
                    <a:pt x="65" y="133"/>
                  </a:lnTo>
                  <a:lnTo>
                    <a:pt x="59" y="149"/>
                  </a:lnTo>
                  <a:lnTo>
                    <a:pt x="52" y="165"/>
                  </a:lnTo>
                  <a:lnTo>
                    <a:pt x="42" y="179"/>
                  </a:lnTo>
                  <a:lnTo>
                    <a:pt x="32" y="193"/>
                  </a:lnTo>
                  <a:lnTo>
                    <a:pt x="19" y="203"/>
                  </a:lnTo>
                  <a:lnTo>
                    <a:pt x="0" y="190"/>
                  </a:lnTo>
                  <a:lnTo>
                    <a:pt x="2" y="179"/>
                  </a:lnTo>
                  <a:lnTo>
                    <a:pt x="5" y="169"/>
                  </a:lnTo>
                  <a:lnTo>
                    <a:pt x="10" y="159"/>
                  </a:lnTo>
                  <a:lnTo>
                    <a:pt x="15" y="149"/>
                  </a:lnTo>
                  <a:lnTo>
                    <a:pt x="19" y="139"/>
                  </a:lnTo>
                  <a:lnTo>
                    <a:pt x="19" y="129"/>
                  </a:lnTo>
                  <a:lnTo>
                    <a:pt x="16" y="119"/>
                  </a:lnTo>
                  <a:lnTo>
                    <a:pt x="8" y="109"/>
                  </a:lnTo>
                  <a:lnTo>
                    <a:pt x="9" y="93"/>
                  </a:lnTo>
                  <a:lnTo>
                    <a:pt x="13" y="78"/>
                  </a:lnTo>
                  <a:lnTo>
                    <a:pt x="17" y="67"/>
                  </a:lnTo>
                  <a:lnTo>
                    <a:pt x="27" y="57"/>
                  </a:lnTo>
                  <a:lnTo>
                    <a:pt x="28" y="61"/>
                  </a:lnTo>
                  <a:lnTo>
                    <a:pt x="30" y="64"/>
                  </a:lnTo>
                  <a:lnTo>
                    <a:pt x="34" y="67"/>
                  </a:lnTo>
                  <a:lnTo>
                    <a:pt x="36" y="70"/>
                  </a:lnTo>
                  <a:lnTo>
                    <a:pt x="45" y="62"/>
                  </a:lnTo>
                  <a:lnTo>
                    <a:pt x="49" y="49"/>
                  </a:lnTo>
                  <a:lnTo>
                    <a:pt x="54" y="36"/>
                  </a:lnTo>
                  <a:lnTo>
                    <a:pt x="59" y="23"/>
                  </a:lnTo>
                  <a:lnTo>
                    <a:pt x="59" y="15"/>
                  </a:lnTo>
                  <a:lnTo>
                    <a:pt x="60" y="6"/>
                  </a:lnTo>
                  <a:lnTo>
                    <a:pt x="64" y="0"/>
                  </a:lnTo>
                  <a:lnTo>
                    <a:pt x="70" y="0"/>
                  </a:lnTo>
                  <a:close/>
                </a:path>
              </a:pathLst>
            </a:custGeom>
            <a:solidFill>
              <a:srgbClr val="D3A06B"/>
            </a:solidFill>
            <a:ln w="9525">
              <a:noFill/>
              <a:round/>
              <a:headEnd/>
              <a:tailEnd/>
            </a:ln>
          </p:spPr>
          <p:txBody>
            <a:bodyPr/>
            <a:lstStyle/>
            <a:p>
              <a:endParaRPr lang="id-ID"/>
            </a:p>
          </p:txBody>
        </p:sp>
        <p:sp>
          <p:nvSpPr>
            <p:cNvPr id="38" name="Freeform 391"/>
            <p:cNvSpPr>
              <a:spLocks/>
            </p:cNvSpPr>
            <p:nvPr/>
          </p:nvSpPr>
          <p:spPr bwMode="auto">
            <a:xfrm>
              <a:off x="5268" y="2123"/>
              <a:ext cx="64" cy="17"/>
            </a:xfrm>
            <a:custGeom>
              <a:avLst/>
              <a:gdLst>
                <a:gd name="T0" fmla="*/ 63 w 64"/>
                <a:gd name="T1" fmla="*/ 4 h 17"/>
                <a:gd name="T2" fmla="*/ 64 w 64"/>
                <a:gd name="T3" fmla="*/ 7 h 17"/>
                <a:gd name="T4" fmla="*/ 64 w 64"/>
                <a:gd name="T5" fmla="*/ 12 h 17"/>
                <a:gd name="T6" fmla="*/ 63 w 64"/>
                <a:gd name="T7" fmla="*/ 16 h 17"/>
                <a:gd name="T8" fmla="*/ 63 w 64"/>
                <a:gd name="T9" fmla="*/ 17 h 17"/>
                <a:gd name="T10" fmla="*/ 4 w 64"/>
                <a:gd name="T11" fmla="*/ 13 h 17"/>
                <a:gd name="T12" fmla="*/ 2 w 64"/>
                <a:gd name="T13" fmla="*/ 12 h 17"/>
                <a:gd name="T14" fmla="*/ 1 w 64"/>
                <a:gd name="T15" fmla="*/ 9 h 17"/>
                <a:gd name="T16" fmla="*/ 0 w 64"/>
                <a:gd name="T17" fmla="*/ 7 h 17"/>
                <a:gd name="T18" fmla="*/ 0 w 64"/>
                <a:gd name="T19" fmla="*/ 4 h 17"/>
                <a:gd name="T20" fmla="*/ 8 w 64"/>
                <a:gd name="T21" fmla="*/ 1 h 17"/>
                <a:gd name="T22" fmla="*/ 15 w 64"/>
                <a:gd name="T23" fmla="*/ 0 h 17"/>
                <a:gd name="T24" fmla="*/ 24 w 64"/>
                <a:gd name="T25" fmla="*/ 1 h 17"/>
                <a:gd name="T26" fmla="*/ 31 w 64"/>
                <a:gd name="T27" fmla="*/ 3 h 17"/>
                <a:gd name="T28" fmla="*/ 39 w 64"/>
                <a:gd name="T29" fmla="*/ 4 h 17"/>
                <a:gd name="T30" fmla="*/ 46 w 64"/>
                <a:gd name="T31" fmla="*/ 6 h 17"/>
                <a:gd name="T32" fmla="*/ 55 w 64"/>
                <a:gd name="T33" fmla="*/ 6 h 17"/>
                <a:gd name="T34" fmla="*/ 63 w 64"/>
                <a:gd name="T35" fmla="*/ 4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7"/>
                <a:gd name="T56" fmla="*/ 64 w 64"/>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7">
                  <a:moveTo>
                    <a:pt x="63" y="4"/>
                  </a:moveTo>
                  <a:lnTo>
                    <a:pt x="64" y="7"/>
                  </a:lnTo>
                  <a:lnTo>
                    <a:pt x="64" y="12"/>
                  </a:lnTo>
                  <a:lnTo>
                    <a:pt x="63" y="16"/>
                  </a:lnTo>
                  <a:lnTo>
                    <a:pt x="63" y="17"/>
                  </a:lnTo>
                  <a:lnTo>
                    <a:pt x="4" y="13"/>
                  </a:lnTo>
                  <a:lnTo>
                    <a:pt x="2" y="12"/>
                  </a:lnTo>
                  <a:lnTo>
                    <a:pt x="1" y="9"/>
                  </a:lnTo>
                  <a:lnTo>
                    <a:pt x="0" y="7"/>
                  </a:lnTo>
                  <a:lnTo>
                    <a:pt x="0" y="4"/>
                  </a:lnTo>
                  <a:lnTo>
                    <a:pt x="8" y="1"/>
                  </a:lnTo>
                  <a:lnTo>
                    <a:pt x="15" y="0"/>
                  </a:lnTo>
                  <a:lnTo>
                    <a:pt x="24" y="1"/>
                  </a:lnTo>
                  <a:lnTo>
                    <a:pt x="31" y="3"/>
                  </a:lnTo>
                  <a:lnTo>
                    <a:pt x="39" y="4"/>
                  </a:lnTo>
                  <a:lnTo>
                    <a:pt x="46" y="6"/>
                  </a:lnTo>
                  <a:lnTo>
                    <a:pt x="55" y="6"/>
                  </a:lnTo>
                  <a:lnTo>
                    <a:pt x="63" y="4"/>
                  </a:lnTo>
                  <a:close/>
                </a:path>
              </a:pathLst>
            </a:custGeom>
            <a:solidFill>
              <a:srgbClr val="000000"/>
            </a:solidFill>
            <a:ln w="9525">
              <a:noFill/>
              <a:round/>
              <a:headEnd/>
              <a:tailEnd/>
            </a:ln>
          </p:spPr>
          <p:txBody>
            <a:bodyPr/>
            <a:lstStyle/>
            <a:p>
              <a:endParaRPr lang="id-ID"/>
            </a:p>
          </p:txBody>
        </p:sp>
        <p:sp>
          <p:nvSpPr>
            <p:cNvPr id="39" name="Freeform 392"/>
            <p:cNvSpPr>
              <a:spLocks/>
            </p:cNvSpPr>
            <p:nvPr/>
          </p:nvSpPr>
          <p:spPr bwMode="auto">
            <a:xfrm>
              <a:off x="5270" y="2188"/>
              <a:ext cx="82" cy="20"/>
            </a:xfrm>
            <a:custGeom>
              <a:avLst/>
              <a:gdLst>
                <a:gd name="T0" fmla="*/ 82 w 82"/>
                <a:gd name="T1" fmla="*/ 10 h 20"/>
                <a:gd name="T2" fmla="*/ 82 w 82"/>
                <a:gd name="T3" fmla="*/ 13 h 20"/>
                <a:gd name="T4" fmla="*/ 81 w 82"/>
                <a:gd name="T5" fmla="*/ 16 h 20"/>
                <a:gd name="T6" fmla="*/ 79 w 82"/>
                <a:gd name="T7" fmla="*/ 19 h 20"/>
                <a:gd name="T8" fmla="*/ 78 w 82"/>
                <a:gd name="T9" fmla="*/ 20 h 20"/>
                <a:gd name="T10" fmla="*/ 68 w 82"/>
                <a:gd name="T11" fmla="*/ 19 h 20"/>
                <a:gd name="T12" fmla="*/ 57 w 82"/>
                <a:gd name="T13" fmla="*/ 19 h 20"/>
                <a:gd name="T14" fmla="*/ 48 w 82"/>
                <a:gd name="T15" fmla="*/ 19 h 20"/>
                <a:gd name="T16" fmla="*/ 37 w 82"/>
                <a:gd name="T17" fmla="*/ 17 h 20"/>
                <a:gd name="T18" fmla="*/ 28 w 82"/>
                <a:gd name="T19" fmla="*/ 17 h 20"/>
                <a:gd name="T20" fmla="*/ 18 w 82"/>
                <a:gd name="T21" fmla="*/ 16 h 20"/>
                <a:gd name="T22" fmla="*/ 9 w 82"/>
                <a:gd name="T23" fmla="*/ 13 h 20"/>
                <a:gd name="T24" fmla="*/ 0 w 82"/>
                <a:gd name="T25" fmla="*/ 9 h 20"/>
                <a:gd name="T26" fmla="*/ 0 w 82"/>
                <a:gd name="T27" fmla="*/ 0 h 20"/>
                <a:gd name="T28" fmla="*/ 11 w 82"/>
                <a:gd name="T29" fmla="*/ 1 h 20"/>
                <a:gd name="T30" fmla="*/ 21 w 82"/>
                <a:gd name="T31" fmla="*/ 3 h 20"/>
                <a:gd name="T32" fmla="*/ 31 w 82"/>
                <a:gd name="T33" fmla="*/ 3 h 20"/>
                <a:gd name="T34" fmla="*/ 43 w 82"/>
                <a:gd name="T35" fmla="*/ 3 h 20"/>
                <a:gd name="T36" fmla="*/ 54 w 82"/>
                <a:gd name="T37" fmla="*/ 4 h 20"/>
                <a:gd name="T38" fmla="*/ 63 w 82"/>
                <a:gd name="T39" fmla="*/ 6 h 20"/>
                <a:gd name="T40" fmla="*/ 73 w 82"/>
                <a:gd name="T41" fmla="*/ 7 h 20"/>
                <a:gd name="T42" fmla="*/ 82 w 82"/>
                <a:gd name="T43" fmla="*/ 10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2"/>
                <a:gd name="T67" fmla="*/ 0 h 20"/>
                <a:gd name="T68" fmla="*/ 82 w 82"/>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2" h="20">
                  <a:moveTo>
                    <a:pt x="82" y="10"/>
                  </a:moveTo>
                  <a:lnTo>
                    <a:pt x="82" y="13"/>
                  </a:lnTo>
                  <a:lnTo>
                    <a:pt x="81" y="16"/>
                  </a:lnTo>
                  <a:lnTo>
                    <a:pt x="79" y="19"/>
                  </a:lnTo>
                  <a:lnTo>
                    <a:pt x="78" y="20"/>
                  </a:lnTo>
                  <a:lnTo>
                    <a:pt x="68" y="19"/>
                  </a:lnTo>
                  <a:lnTo>
                    <a:pt x="57" y="19"/>
                  </a:lnTo>
                  <a:lnTo>
                    <a:pt x="48" y="19"/>
                  </a:lnTo>
                  <a:lnTo>
                    <a:pt x="37" y="17"/>
                  </a:lnTo>
                  <a:lnTo>
                    <a:pt x="28" y="17"/>
                  </a:lnTo>
                  <a:lnTo>
                    <a:pt x="18" y="16"/>
                  </a:lnTo>
                  <a:lnTo>
                    <a:pt x="9" y="13"/>
                  </a:lnTo>
                  <a:lnTo>
                    <a:pt x="0" y="9"/>
                  </a:lnTo>
                  <a:lnTo>
                    <a:pt x="0" y="0"/>
                  </a:lnTo>
                  <a:lnTo>
                    <a:pt x="11" y="1"/>
                  </a:lnTo>
                  <a:lnTo>
                    <a:pt x="21" y="3"/>
                  </a:lnTo>
                  <a:lnTo>
                    <a:pt x="31" y="3"/>
                  </a:lnTo>
                  <a:lnTo>
                    <a:pt x="43" y="3"/>
                  </a:lnTo>
                  <a:lnTo>
                    <a:pt x="54" y="4"/>
                  </a:lnTo>
                  <a:lnTo>
                    <a:pt x="63" y="6"/>
                  </a:lnTo>
                  <a:lnTo>
                    <a:pt x="73" y="7"/>
                  </a:lnTo>
                  <a:lnTo>
                    <a:pt x="82" y="10"/>
                  </a:lnTo>
                  <a:close/>
                </a:path>
              </a:pathLst>
            </a:custGeom>
            <a:solidFill>
              <a:srgbClr val="000000"/>
            </a:solidFill>
            <a:ln w="9525">
              <a:noFill/>
              <a:round/>
              <a:headEnd/>
              <a:tailEnd/>
            </a:ln>
          </p:spPr>
          <p:txBody>
            <a:bodyPr/>
            <a:lstStyle/>
            <a:p>
              <a:endParaRPr lang="id-ID"/>
            </a:p>
          </p:txBody>
        </p:sp>
        <p:sp>
          <p:nvSpPr>
            <p:cNvPr id="40" name="Freeform 393"/>
            <p:cNvSpPr>
              <a:spLocks/>
            </p:cNvSpPr>
            <p:nvPr/>
          </p:nvSpPr>
          <p:spPr bwMode="auto">
            <a:xfrm>
              <a:off x="3766" y="2188"/>
              <a:ext cx="78" cy="56"/>
            </a:xfrm>
            <a:custGeom>
              <a:avLst/>
              <a:gdLst>
                <a:gd name="T0" fmla="*/ 78 w 78"/>
                <a:gd name="T1" fmla="*/ 20 h 56"/>
                <a:gd name="T2" fmla="*/ 78 w 78"/>
                <a:gd name="T3" fmla="*/ 56 h 56"/>
                <a:gd name="T4" fmla="*/ 74 w 78"/>
                <a:gd name="T5" fmla="*/ 51 h 56"/>
                <a:gd name="T6" fmla="*/ 70 w 78"/>
                <a:gd name="T7" fmla="*/ 46 h 56"/>
                <a:gd name="T8" fmla="*/ 67 w 78"/>
                <a:gd name="T9" fmla="*/ 39 h 56"/>
                <a:gd name="T10" fmla="*/ 63 w 78"/>
                <a:gd name="T11" fmla="*/ 27 h 56"/>
                <a:gd name="T12" fmla="*/ 61 w 78"/>
                <a:gd name="T13" fmla="*/ 26 h 56"/>
                <a:gd name="T14" fmla="*/ 58 w 78"/>
                <a:gd name="T15" fmla="*/ 25 h 56"/>
                <a:gd name="T16" fmla="*/ 57 w 78"/>
                <a:gd name="T17" fmla="*/ 23 h 56"/>
                <a:gd name="T18" fmla="*/ 56 w 78"/>
                <a:gd name="T19" fmla="*/ 25 h 56"/>
                <a:gd name="T20" fmla="*/ 54 w 78"/>
                <a:gd name="T21" fmla="*/ 33 h 56"/>
                <a:gd name="T22" fmla="*/ 47 w 78"/>
                <a:gd name="T23" fmla="*/ 38 h 56"/>
                <a:gd name="T24" fmla="*/ 37 w 78"/>
                <a:gd name="T25" fmla="*/ 40 h 56"/>
                <a:gd name="T26" fmla="*/ 30 w 78"/>
                <a:gd name="T27" fmla="*/ 45 h 56"/>
                <a:gd name="T28" fmla="*/ 18 w 78"/>
                <a:gd name="T29" fmla="*/ 42 h 56"/>
                <a:gd name="T30" fmla="*/ 10 w 78"/>
                <a:gd name="T31" fmla="*/ 38 h 56"/>
                <a:gd name="T32" fmla="*/ 5 w 78"/>
                <a:gd name="T33" fmla="*/ 32 h 56"/>
                <a:gd name="T34" fmla="*/ 1 w 78"/>
                <a:gd name="T35" fmla="*/ 25 h 56"/>
                <a:gd name="T36" fmla="*/ 0 w 78"/>
                <a:gd name="T37" fmla="*/ 20 h 56"/>
                <a:gd name="T38" fmla="*/ 0 w 78"/>
                <a:gd name="T39" fmla="*/ 14 h 56"/>
                <a:gd name="T40" fmla="*/ 1 w 78"/>
                <a:gd name="T41" fmla="*/ 12 h 56"/>
                <a:gd name="T42" fmla="*/ 1 w 78"/>
                <a:gd name="T43" fmla="*/ 10 h 56"/>
                <a:gd name="T44" fmla="*/ 11 w 78"/>
                <a:gd name="T45" fmla="*/ 10 h 56"/>
                <a:gd name="T46" fmla="*/ 20 w 78"/>
                <a:gd name="T47" fmla="*/ 7 h 56"/>
                <a:gd name="T48" fmla="*/ 31 w 78"/>
                <a:gd name="T49" fmla="*/ 4 h 56"/>
                <a:gd name="T50" fmla="*/ 42 w 78"/>
                <a:gd name="T51" fmla="*/ 1 h 56"/>
                <a:gd name="T52" fmla="*/ 53 w 78"/>
                <a:gd name="T53" fmla="*/ 0 h 56"/>
                <a:gd name="T54" fmla="*/ 62 w 78"/>
                <a:gd name="T55" fmla="*/ 1 h 56"/>
                <a:gd name="T56" fmla="*/ 70 w 78"/>
                <a:gd name="T57" fmla="*/ 9 h 56"/>
                <a:gd name="T58" fmla="*/ 78 w 78"/>
                <a:gd name="T59" fmla="*/ 20 h 5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8"/>
                <a:gd name="T91" fmla="*/ 0 h 56"/>
                <a:gd name="T92" fmla="*/ 78 w 78"/>
                <a:gd name="T93" fmla="*/ 56 h 5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8" h="56">
                  <a:moveTo>
                    <a:pt x="78" y="20"/>
                  </a:moveTo>
                  <a:lnTo>
                    <a:pt x="78" y="56"/>
                  </a:lnTo>
                  <a:lnTo>
                    <a:pt x="74" y="51"/>
                  </a:lnTo>
                  <a:lnTo>
                    <a:pt x="70" y="46"/>
                  </a:lnTo>
                  <a:lnTo>
                    <a:pt x="67" y="39"/>
                  </a:lnTo>
                  <a:lnTo>
                    <a:pt x="63" y="27"/>
                  </a:lnTo>
                  <a:lnTo>
                    <a:pt x="61" y="26"/>
                  </a:lnTo>
                  <a:lnTo>
                    <a:pt x="58" y="25"/>
                  </a:lnTo>
                  <a:lnTo>
                    <a:pt x="57" y="23"/>
                  </a:lnTo>
                  <a:lnTo>
                    <a:pt x="56" y="25"/>
                  </a:lnTo>
                  <a:lnTo>
                    <a:pt x="54" y="33"/>
                  </a:lnTo>
                  <a:lnTo>
                    <a:pt x="47" y="38"/>
                  </a:lnTo>
                  <a:lnTo>
                    <a:pt x="37" y="40"/>
                  </a:lnTo>
                  <a:lnTo>
                    <a:pt x="30" y="45"/>
                  </a:lnTo>
                  <a:lnTo>
                    <a:pt x="18" y="42"/>
                  </a:lnTo>
                  <a:lnTo>
                    <a:pt x="10" y="38"/>
                  </a:lnTo>
                  <a:lnTo>
                    <a:pt x="5" y="32"/>
                  </a:lnTo>
                  <a:lnTo>
                    <a:pt x="1" y="25"/>
                  </a:lnTo>
                  <a:lnTo>
                    <a:pt x="0" y="20"/>
                  </a:lnTo>
                  <a:lnTo>
                    <a:pt x="0" y="14"/>
                  </a:lnTo>
                  <a:lnTo>
                    <a:pt x="1" y="12"/>
                  </a:lnTo>
                  <a:lnTo>
                    <a:pt x="1" y="10"/>
                  </a:lnTo>
                  <a:lnTo>
                    <a:pt x="11" y="10"/>
                  </a:lnTo>
                  <a:lnTo>
                    <a:pt x="20" y="7"/>
                  </a:lnTo>
                  <a:lnTo>
                    <a:pt x="31" y="4"/>
                  </a:lnTo>
                  <a:lnTo>
                    <a:pt x="42" y="1"/>
                  </a:lnTo>
                  <a:lnTo>
                    <a:pt x="53" y="0"/>
                  </a:lnTo>
                  <a:lnTo>
                    <a:pt x="62" y="1"/>
                  </a:lnTo>
                  <a:lnTo>
                    <a:pt x="70" y="9"/>
                  </a:lnTo>
                  <a:lnTo>
                    <a:pt x="78" y="20"/>
                  </a:lnTo>
                  <a:close/>
                </a:path>
              </a:pathLst>
            </a:custGeom>
            <a:solidFill>
              <a:srgbClr val="CC998C"/>
            </a:solidFill>
            <a:ln w="9525">
              <a:noFill/>
              <a:round/>
              <a:headEnd/>
              <a:tailEnd/>
            </a:ln>
          </p:spPr>
          <p:txBody>
            <a:bodyPr/>
            <a:lstStyle/>
            <a:p>
              <a:endParaRPr lang="id-ID"/>
            </a:p>
          </p:txBody>
        </p:sp>
        <p:sp>
          <p:nvSpPr>
            <p:cNvPr id="41" name="Freeform 394"/>
            <p:cNvSpPr>
              <a:spLocks/>
            </p:cNvSpPr>
            <p:nvPr/>
          </p:nvSpPr>
          <p:spPr bwMode="auto">
            <a:xfrm>
              <a:off x="4821" y="2243"/>
              <a:ext cx="191" cy="331"/>
            </a:xfrm>
            <a:custGeom>
              <a:avLst/>
              <a:gdLst>
                <a:gd name="T0" fmla="*/ 134 w 191"/>
                <a:gd name="T1" fmla="*/ 23 h 331"/>
                <a:gd name="T2" fmla="*/ 103 w 191"/>
                <a:gd name="T3" fmla="*/ 84 h 331"/>
                <a:gd name="T4" fmla="*/ 94 w 191"/>
                <a:gd name="T5" fmla="*/ 159 h 331"/>
                <a:gd name="T6" fmla="*/ 86 w 191"/>
                <a:gd name="T7" fmla="*/ 236 h 331"/>
                <a:gd name="T8" fmla="*/ 71 w 191"/>
                <a:gd name="T9" fmla="*/ 282 h 331"/>
                <a:gd name="T10" fmla="*/ 55 w 191"/>
                <a:gd name="T11" fmla="*/ 298 h 331"/>
                <a:gd name="T12" fmla="*/ 65 w 191"/>
                <a:gd name="T13" fmla="*/ 309 h 331"/>
                <a:gd name="T14" fmla="*/ 76 w 191"/>
                <a:gd name="T15" fmla="*/ 302 h 331"/>
                <a:gd name="T16" fmla="*/ 84 w 191"/>
                <a:gd name="T17" fmla="*/ 289 h 331"/>
                <a:gd name="T18" fmla="*/ 91 w 191"/>
                <a:gd name="T19" fmla="*/ 276 h 331"/>
                <a:gd name="T20" fmla="*/ 102 w 191"/>
                <a:gd name="T21" fmla="*/ 237 h 331"/>
                <a:gd name="T22" fmla="*/ 108 w 191"/>
                <a:gd name="T23" fmla="*/ 165 h 331"/>
                <a:gd name="T24" fmla="*/ 118 w 191"/>
                <a:gd name="T25" fmla="*/ 94 h 331"/>
                <a:gd name="T26" fmla="*/ 145 w 191"/>
                <a:gd name="T27" fmla="*/ 38 h 331"/>
                <a:gd name="T28" fmla="*/ 162 w 191"/>
                <a:gd name="T29" fmla="*/ 35 h 331"/>
                <a:gd name="T30" fmla="*/ 151 w 191"/>
                <a:gd name="T31" fmla="*/ 77 h 331"/>
                <a:gd name="T32" fmla="*/ 140 w 191"/>
                <a:gd name="T33" fmla="*/ 266 h 331"/>
                <a:gd name="T34" fmla="*/ 134 w 191"/>
                <a:gd name="T35" fmla="*/ 286 h 331"/>
                <a:gd name="T36" fmla="*/ 135 w 191"/>
                <a:gd name="T37" fmla="*/ 305 h 331"/>
                <a:gd name="T38" fmla="*/ 147 w 191"/>
                <a:gd name="T39" fmla="*/ 299 h 331"/>
                <a:gd name="T40" fmla="*/ 152 w 191"/>
                <a:gd name="T41" fmla="*/ 283 h 331"/>
                <a:gd name="T42" fmla="*/ 159 w 191"/>
                <a:gd name="T43" fmla="*/ 218 h 331"/>
                <a:gd name="T44" fmla="*/ 160 w 191"/>
                <a:gd name="T45" fmla="*/ 150 h 331"/>
                <a:gd name="T46" fmla="*/ 166 w 191"/>
                <a:gd name="T47" fmla="*/ 84 h 331"/>
                <a:gd name="T48" fmla="*/ 187 w 191"/>
                <a:gd name="T49" fmla="*/ 26 h 331"/>
                <a:gd name="T50" fmla="*/ 187 w 191"/>
                <a:gd name="T51" fmla="*/ 105 h 331"/>
                <a:gd name="T52" fmla="*/ 191 w 191"/>
                <a:gd name="T53" fmla="*/ 186 h 331"/>
                <a:gd name="T54" fmla="*/ 187 w 191"/>
                <a:gd name="T55" fmla="*/ 263 h 331"/>
                <a:gd name="T56" fmla="*/ 158 w 191"/>
                <a:gd name="T57" fmla="*/ 331 h 331"/>
                <a:gd name="T58" fmla="*/ 115 w 191"/>
                <a:gd name="T59" fmla="*/ 316 h 331"/>
                <a:gd name="T60" fmla="*/ 68 w 191"/>
                <a:gd name="T61" fmla="*/ 315 h 331"/>
                <a:gd name="T62" fmla="*/ 26 w 191"/>
                <a:gd name="T63" fmla="*/ 303 h 331"/>
                <a:gd name="T64" fmla="*/ 0 w 191"/>
                <a:gd name="T65" fmla="*/ 262 h 331"/>
                <a:gd name="T66" fmla="*/ 2 w 191"/>
                <a:gd name="T67" fmla="*/ 221 h 331"/>
                <a:gd name="T68" fmla="*/ 15 w 191"/>
                <a:gd name="T69" fmla="*/ 185 h 331"/>
                <a:gd name="T70" fmla="*/ 31 w 191"/>
                <a:gd name="T71" fmla="*/ 149 h 331"/>
                <a:gd name="T72" fmla="*/ 40 w 191"/>
                <a:gd name="T73" fmla="*/ 107 h 331"/>
                <a:gd name="T74" fmla="*/ 40 w 191"/>
                <a:gd name="T75" fmla="*/ 98 h 331"/>
                <a:gd name="T76" fmla="*/ 47 w 191"/>
                <a:gd name="T77" fmla="*/ 64 h 331"/>
                <a:gd name="T78" fmla="*/ 62 w 191"/>
                <a:gd name="T79" fmla="*/ 39 h 331"/>
                <a:gd name="T80" fmla="*/ 69 w 191"/>
                <a:gd name="T81" fmla="*/ 38 h 331"/>
                <a:gd name="T82" fmla="*/ 52 w 191"/>
                <a:gd name="T83" fmla="*/ 95 h 331"/>
                <a:gd name="T84" fmla="*/ 45 w 191"/>
                <a:gd name="T85" fmla="*/ 160 h 331"/>
                <a:gd name="T86" fmla="*/ 36 w 191"/>
                <a:gd name="T87" fmla="*/ 222 h 331"/>
                <a:gd name="T88" fmla="*/ 17 w 191"/>
                <a:gd name="T89" fmla="*/ 275 h 331"/>
                <a:gd name="T90" fmla="*/ 24 w 191"/>
                <a:gd name="T91" fmla="*/ 280 h 331"/>
                <a:gd name="T92" fmla="*/ 31 w 191"/>
                <a:gd name="T93" fmla="*/ 279 h 331"/>
                <a:gd name="T94" fmla="*/ 49 w 191"/>
                <a:gd name="T95" fmla="*/ 218 h 331"/>
                <a:gd name="T96" fmla="*/ 56 w 191"/>
                <a:gd name="T97" fmla="*/ 152 h 331"/>
                <a:gd name="T98" fmla="*/ 64 w 191"/>
                <a:gd name="T99" fmla="*/ 85 h 331"/>
                <a:gd name="T100" fmla="*/ 88 w 191"/>
                <a:gd name="T101" fmla="*/ 30 h 331"/>
                <a:gd name="T102" fmla="*/ 101 w 191"/>
                <a:gd name="T103" fmla="*/ 16 h 331"/>
                <a:gd name="T104" fmla="*/ 118 w 191"/>
                <a:gd name="T105" fmla="*/ 6 h 331"/>
                <a:gd name="T106" fmla="*/ 128 w 191"/>
                <a:gd name="T107" fmla="*/ 3 h 331"/>
                <a:gd name="T108" fmla="*/ 139 w 191"/>
                <a:gd name="T109" fmla="*/ 1 h 331"/>
                <a:gd name="T110" fmla="*/ 150 w 191"/>
                <a:gd name="T111" fmla="*/ 0 h 331"/>
                <a:gd name="T112" fmla="*/ 163 w 191"/>
                <a:gd name="T113" fmla="*/ 1 h 33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91"/>
                <a:gd name="T172" fmla="*/ 0 h 331"/>
                <a:gd name="T173" fmla="*/ 191 w 191"/>
                <a:gd name="T174" fmla="*/ 331 h 33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91" h="331">
                  <a:moveTo>
                    <a:pt x="163" y="1"/>
                  </a:moveTo>
                  <a:lnTo>
                    <a:pt x="134" y="23"/>
                  </a:lnTo>
                  <a:lnTo>
                    <a:pt x="115" y="52"/>
                  </a:lnTo>
                  <a:lnTo>
                    <a:pt x="103" y="84"/>
                  </a:lnTo>
                  <a:lnTo>
                    <a:pt x="97" y="120"/>
                  </a:lnTo>
                  <a:lnTo>
                    <a:pt x="94" y="159"/>
                  </a:lnTo>
                  <a:lnTo>
                    <a:pt x="90" y="198"/>
                  </a:lnTo>
                  <a:lnTo>
                    <a:pt x="86" y="236"/>
                  </a:lnTo>
                  <a:lnTo>
                    <a:pt x="77" y="270"/>
                  </a:lnTo>
                  <a:lnTo>
                    <a:pt x="71" y="282"/>
                  </a:lnTo>
                  <a:lnTo>
                    <a:pt x="62" y="289"/>
                  </a:lnTo>
                  <a:lnTo>
                    <a:pt x="55" y="298"/>
                  </a:lnTo>
                  <a:lnTo>
                    <a:pt x="58" y="309"/>
                  </a:lnTo>
                  <a:lnTo>
                    <a:pt x="65" y="309"/>
                  </a:lnTo>
                  <a:lnTo>
                    <a:pt x="71" y="306"/>
                  </a:lnTo>
                  <a:lnTo>
                    <a:pt x="76" y="302"/>
                  </a:lnTo>
                  <a:lnTo>
                    <a:pt x="81" y="296"/>
                  </a:lnTo>
                  <a:lnTo>
                    <a:pt x="84" y="289"/>
                  </a:lnTo>
                  <a:lnTo>
                    <a:pt x="88" y="283"/>
                  </a:lnTo>
                  <a:lnTo>
                    <a:pt x="91" y="276"/>
                  </a:lnTo>
                  <a:lnTo>
                    <a:pt x="94" y="270"/>
                  </a:lnTo>
                  <a:lnTo>
                    <a:pt x="102" y="237"/>
                  </a:lnTo>
                  <a:lnTo>
                    <a:pt x="106" y="202"/>
                  </a:lnTo>
                  <a:lnTo>
                    <a:pt x="108" y="165"/>
                  </a:lnTo>
                  <a:lnTo>
                    <a:pt x="112" y="129"/>
                  </a:lnTo>
                  <a:lnTo>
                    <a:pt x="118" y="94"/>
                  </a:lnTo>
                  <a:lnTo>
                    <a:pt x="127" y="64"/>
                  </a:lnTo>
                  <a:lnTo>
                    <a:pt x="145" y="38"/>
                  </a:lnTo>
                  <a:lnTo>
                    <a:pt x="171" y="17"/>
                  </a:lnTo>
                  <a:lnTo>
                    <a:pt x="162" y="35"/>
                  </a:lnTo>
                  <a:lnTo>
                    <a:pt x="155" y="55"/>
                  </a:lnTo>
                  <a:lnTo>
                    <a:pt x="151" y="77"/>
                  </a:lnTo>
                  <a:lnTo>
                    <a:pt x="149" y="100"/>
                  </a:lnTo>
                  <a:lnTo>
                    <a:pt x="140" y="266"/>
                  </a:lnTo>
                  <a:lnTo>
                    <a:pt x="138" y="276"/>
                  </a:lnTo>
                  <a:lnTo>
                    <a:pt x="134" y="286"/>
                  </a:lnTo>
                  <a:lnTo>
                    <a:pt x="132" y="296"/>
                  </a:lnTo>
                  <a:lnTo>
                    <a:pt x="135" y="305"/>
                  </a:lnTo>
                  <a:lnTo>
                    <a:pt x="143" y="305"/>
                  </a:lnTo>
                  <a:lnTo>
                    <a:pt x="147" y="299"/>
                  </a:lnTo>
                  <a:lnTo>
                    <a:pt x="150" y="290"/>
                  </a:lnTo>
                  <a:lnTo>
                    <a:pt x="152" y="283"/>
                  </a:lnTo>
                  <a:lnTo>
                    <a:pt x="157" y="251"/>
                  </a:lnTo>
                  <a:lnTo>
                    <a:pt x="159" y="218"/>
                  </a:lnTo>
                  <a:lnTo>
                    <a:pt x="159" y="183"/>
                  </a:lnTo>
                  <a:lnTo>
                    <a:pt x="160" y="150"/>
                  </a:lnTo>
                  <a:lnTo>
                    <a:pt x="162" y="116"/>
                  </a:lnTo>
                  <a:lnTo>
                    <a:pt x="166" y="84"/>
                  </a:lnTo>
                  <a:lnTo>
                    <a:pt x="174" y="53"/>
                  </a:lnTo>
                  <a:lnTo>
                    <a:pt x="187" y="26"/>
                  </a:lnTo>
                  <a:lnTo>
                    <a:pt x="185" y="65"/>
                  </a:lnTo>
                  <a:lnTo>
                    <a:pt x="187" y="105"/>
                  </a:lnTo>
                  <a:lnTo>
                    <a:pt x="189" y="146"/>
                  </a:lnTo>
                  <a:lnTo>
                    <a:pt x="191" y="186"/>
                  </a:lnTo>
                  <a:lnTo>
                    <a:pt x="191" y="225"/>
                  </a:lnTo>
                  <a:lnTo>
                    <a:pt x="187" y="263"/>
                  </a:lnTo>
                  <a:lnTo>
                    <a:pt x="176" y="298"/>
                  </a:lnTo>
                  <a:lnTo>
                    <a:pt x="158" y="331"/>
                  </a:lnTo>
                  <a:lnTo>
                    <a:pt x="138" y="321"/>
                  </a:lnTo>
                  <a:lnTo>
                    <a:pt x="115" y="316"/>
                  </a:lnTo>
                  <a:lnTo>
                    <a:pt x="91" y="315"/>
                  </a:lnTo>
                  <a:lnTo>
                    <a:pt x="68" y="315"/>
                  </a:lnTo>
                  <a:lnTo>
                    <a:pt x="46" y="312"/>
                  </a:lnTo>
                  <a:lnTo>
                    <a:pt x="26" y="303"/>
                  </a:lnTo>
                  <a:lnTo>
                    <a:pt x="11" y="288"/>
                  </a:lnTo>
                  <a:lnTo>
                    <a:pt x="0" y="262"/>
                  </a:lnTo>
                  <a:lnTo>
                    <a:pt x="0" y="240"/>
                  </a:lnTo>
                  <a:lnTo>
                    <a:pt x="2" y="221"/>
                  </a:lnTo>
                  <a:lnTo>
                    <a:pt x="8" y="202"/>
                  </a:lnTo>
                  <a:lnTo>
                    <a:pt x="15" y="185"/>
                  </a:lnTo>
                  <a:lnTo>
                    <a:pt x="23" y="168"/>
                  </a:lnTo>
                  <a:lnTo>
                    <a:pt x="31" y="149"/>
                  </a:lnTo>
                  <a:lnTo>
                    <a:pt x="37" y="129"/>
                  </a:lnTo>
                  <a:lnTo>
                    <a:pt x="40" y="107"/>
                  </a:lnTo>
                  <a:lnTo>
                    <a:pt x="40" y="105"/>
                  </a:lnTo>
                  <a:lnTo>
                    <a:pt x="40" y="98"/>
                  </a:lnTo>
                  <a:lnTo>
                    <a:pt x="43" y="84"/>
                  </a:lnTo>
                  <a:lnTo>
                    <a:pt x="47" y="64"/>
                  </a:lnTo>
                  <a:lnTo>
                    <a:pt x="55" y="46"/>
                  </a:lnTo>
                  <a:lnTo>
                    <a:pt x="62" y="39"/>
                  </a:lnTo>
                  <a:lnTo>
                    <a:pt x="67" y="38"/>
                  </a:lnTo>
                  <a:lnTo>
                    <a:pt x="69" y="38"/>
                  </a:lnTo>
                  <a:lnTo>
                    <a:pt x="59" y="65"/>
                  </a:lnTo>
                  <a:lnTo>
                    <a:pt x="52" y="95"/>
                  </a:lnTo>
                  <a:lnTo>
                    <a:pt x="49" y="127"/>
                  </a:lnTo>
                  <a:lnTo>
                    <a:pt x="45" y="160"/>
                  </a:lnTo>
                  <a:lnTo>
                    <a:pt x="40" y="192"/>
                  </a:lnTo>
                  <a:lnTo>
                    <a:pt x="36" y="222"/>
                  </a:lnTo>
                  <a:lnTo>
                    <a:pt x="27" y="250"/>
                  </a:lnTo>
                  <a:lnTo>
                    <a:pt x="17" y="275"/>
                  </a:lnTo>
                  <a:lnTo>
                    <a:pt x="20" y="279"/>
                  </a:lnTo>
                  <a:lnTo>
                    <a:pt x="24" y="280"/>
                  </a:lnTo>
                  <a:lnTo>
                    <a:pt x="27" y="280"/>
                  </a:lnTo>
                  <a:lnTo>
                    <a:pt x="31" y="279"/>
                  </a:lnTo>
                  <a:lnTo>
                    <a:pt x="42" y="250"/>
                  </a:lnTo>
                  <a:lnTo>
                    <a:pt x="49" y="218"/>
                  </a:lnTo>
                  <a:lnTo>
                    <a:pt x="53" y="185"/>
                  </a:lnTo>
                  <a:lnTo>
                    <a:pt x="56" y="152"/>
                  </a:lnTo>
                  <a:lnTo>
                    <a:pt x="59" y="117"/>
                  </a:lnTo>
                  <a:lnTo>
                    <a:pt x="64" y="85"/>
                  </a:lnTo>
                  <a:lnTo>
                    <a:pt x="74" y="56"/>
                  </a:lnTo>
                  <a:lnTo>
                    <a:pt x="88" y="30"/>
                  </a:lnTo>
                  <a:lnTo>
                    <a:pt x="94" y="23"/>
                  </a:lnTo>
                  <a:lnTo>
                    <a:pt x="101" y="16"/>
                  </a:lnTo>
                  <a:lnTo>
                    <a:pt x="108" y="11"/>
                  </a:lnTo>
                  <a:lnTo>
                    <a:pt x="118" y="6"/>
                  </a:lnTo>
                  <a:lnTo>
                    <a:pt x="122" y="4"/>
                  </a:lnTo>
                  <a:lnTo>
                    <a:pt x="128" y="3"/>
                  </a:lnTo>
                  <a:lnTo>
                    <a:pt x="133" y="1"/>
                  </a:lnTo>
                  <a:lnTo>
                    <a:pt x="139" y="1"/>
                  </a:lnTo>
                  <a:lnTo>
                    <a:pt x="145" y="0"/>
                  </a:lnTo>
                  <a:lnTo>
                    <a:pt x="150" y="0"/>
                  </a:lnTo>
                  <a:lnTo>
                    <a:pt x="157" y="0"/>
                  </a:lnTo>
                  <a:lnTo>
                    <a:pt x="163" y="1"/>
                  </a:lnTo>
                  <a:close/>
                </a:path>
              </a:pathLst>
            </a:custGeom>
            <a:solidFill>
              <a:srgbClr val="994C00"/>
            </a:solidFill>
            <a:ln w="9525">
              <a:noFill/>
              <a:round/>
              <a:headEnd/>
              <a:tailEnd/>
            </a:ln>
          </p:spPr>
          <p:txBody>
            <a:bodyPr/>
            <a:lstStyle/>
            <a:p>
              <a:endParaRPr lang="id-ID"/>
            </a:p>
          </p:txBody>
        </p:sp>
        <p:sp>
          <p:nvSpPr>
            <p:cNvPr id="42" name="Freeform 395"/>
            <p:cNvSpPr>
              <a:spLocks/>
            </p:cNvSpPr>
            <p:nvPr/>
          </p:nvSpPr>
          <p:spPr bwMode="auto">
            <a:xfrm>
              <a:off x="4991" y="2260"/>
              <a:ext cx="67" cy="324"/>
            </a:xfrm>
            <a:custGeom>
              <a:avLst/>
              <a:gdLst>
                <a:gd name="T0" fmla="*/ 67 w 67"/>
                <a:gd name="T1" fmla="*/ 64 h 324"/>
                <a:gd name="T2" fmla="*/ 62 w 67"/>
                <a:gd name="T3" fmla="*/ 94 h 324"/>
                <a:gd name="T4" fmla="*/ 55 w 67"/>
                <a:gd name="T5" fmla="*/ 123 h 324"/>
                <a:gd name="T6" fmla="*/ 48 w 67"/>
                <a:gd name="T7" fmla="*/ 153 h 324"/>
                <a:gd name="T8" fmla="*/ 44 w 67"/>
                <a:gd name="T9" fmla="*/ 184 h 324"/>
                <a:gd name="T10" fmla="*/ 45 w 67"/>
                <a:gd name="T11" fmla="*/ 203 h 324"/>
                <a:gd name="T12" fmla="*/ 48 w 67"/>
                <a:gd name="T13" fmla="*/ 221 h 324"/>
                <a:gd name="T14" fmla="*/ 48 w 67"/>
                <a:gd name="T15" fmla="*/ 242 h 324"/>
                <a:gd name="T16" fmla="*/ 46 w 67"/>
                <a:gd name="T17" fmla="*/ 262 h 324"/>
                <a:gd name="T18" fmla="*/ 43 w 67"/>
                <a:gd name="T19" fmla="*/ 279 h 324"/>
                <a:gd name="T20" fmla="*/ 38 w 67"/>
                <a:gd name="T21" fmla="*/ 297 h 324"/>
                <a:gd name="T22" fmla="*/ 28 w 67"/>
                <a:gd name="T23" fmla="*/ 311 h 324"/>
                <a:gd name="T24" fmla="*/ 17 w 67"/>
                <a:gd name="T25" fmla="*/ 323 h 324"/>
                <a:gd name="T26" fmla="*/ 13 w 67"/>
                <a:gd name="T27" fmla="*/ 324 h 324"/>
                <a:gd name="T28" fmla="*/ 8 w 67"/>
                <a:gd name="T29" fmla="*/ 324 h 324"/>
                <a:gd name="T30" fmla="*/ 5 w 67"/>
                <a:gd name="T31" fmla="*/ 324 h 324"/>
                <a:gd name="T32" fmla="*/ 0 w 67"/>
                <a:gd name="T33" fmla="*/ 324 h 324"/>
                <a:gd name="T34" fmla="*/ 19 w 67"/>
                <a:gd name="T35" fmla="*/ 289 h 324"/>
                <a:gd name="T36" fmla="*/ 31 w 67"/>
                <a:gd name="T37" fmla="*/ 252 h 324"/>
                <a:gd name="T38" fmla="*/ 36 w 67"/>
                <a:gd name="T39" fmla="*/ 211 h 324"/>
                <a:gd name="T40" fmla="*/ 37 w 67"/>
                <a:gd name="T41" fmla="*/ 169 h 324"/>
                <a:gd name="T42" fmla="*/ 34 w 67"/>
                <a:gd name="T43" fmla="*/ 127 h 324"/>
                <a:gd name="T44" fmla="*/ 32 w 67"/>
                <a:gd name="T45" fmla="*/ 84 h 324"/>
                <a:gd name="T46" fmla="*/ 31 w 67"/>
                <a:gd name="T47" fmla="*/ 41 h 324"/>
                <a:gd name="T48" fmla="*/ 32 w 67"/>
                <a:gd name="T49" fmla="*/ 0 h 324"/>
                <a:gd name="T50" fmla="*/ 48 w 67"/>
                <a:gd name="T51" fmla="*/ 9 h 324"/>
                <a:gd name="T52" fmla="*/ 57 w 67"/>
                <a:gd name="T53" fmla="*/ 25 h 324"/>
                <a:gd name="T54" fmla="*/ 63 w 67"/>
                <a:gd name="T55" fmla="*/ 45 h 324"/>
                <a:gd name="T56" fmla="*/ 67 w 67"/>
                <a:gd name="T57" fmla="*/ 64 h 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7"/>
                <a:gd name="T88" fmla="*/ 0 h 324"/>
                <a:gd name="T89" fmla="*/ 67 w 67"/>
                <a:gd name="T90" fmla="*/ 324 h 32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7" h="324">
                  <a:moveTo>
                    <a:pt x="67" y="64"/>
                  </a:moveTo>
                  <a:lnTo>
                    <a:pt x="62" y="94"/>
                  </a:lnTo>
                  <a:lnTo>
                    <a:pt x="55" y="123"/>
                  </a:lnTo>
                  <a:lnTo>
                    <a:pt x="48" y="153"/>
                  </a:lnTo>
                  <a:lnTo>
                    <a:pt x="44" y="184"/>
                  </a:lnTo>
                  <a:lnTo>
                    <a:pt x="45" y="203"/>
                  </a:lnTo>
                  <a:lnTo>
                    <a:pt x="48" y="221"/>
                  </a:lnTo>
                  <a:lnTo>
                    <a:pt x="48" y="242"/>
                  </a:lnTo>
                  <a:lnTo>
                    <a:pt x="46" y="262"/>
                  </a:lnTo>
                  <a:lnTo>
                    <a:pt x="43" y="279"/>
                  </a:lnTo>
                  <a:lnTo>
                    <a:pt x="38" y="297"/>
                  </a:lnTo>
                  <a:lnTo>
                    <a:pt x="28" y="311"/>
                  </a:lnTo>
                  <a:lnTo>
                    <a:pt x="17" y="323"/>
                  </a:lnTo>
                  <a:lnTo>
                    <a:pt x="13" y="324"/>
                  </a:lnTo>
                  <a:lnTo>
                    <a:pt x="8" y="324"/>
                  </a:lnTo>
                  <a:lnTo>
                    <a:pt x="5" y="324"/>
                  </a:lnTo>
                  <a:lnTo>
                    <a:pt x="0" y="324"/>
                  </a:lnTo>
                  <a:lnTo>
                    <a:pt x="19" y="289"/>
                  </a:lnTo>
                  <a:lnTo>
                    <a:pt x="31" y="252"/>
                  </a:lnTo>
                  <a:lnTo>
                    <a:pt x="36" y="211"/>
                  </a:lnTo>
                  <a:lnTo>
                    <a:pt x="37" y="169"/>
                  </a:lnTo>
                  <a:lnTo>
                    <a:pt x="34" y="127"/>
                  </a:lnTo>
                  <a:lnTo>
                    <a:pt x="32" y="84"/>
                  </a:lnTo>
                  <a:lnTo>
                    <a:pt x="31" y="41"/>
                  </a:lnTo>
                  <a:lnTo>
                    <a:pt x="32" y="0"/>
                  </a:lnTo>
                  <a:lnTo>
                    <a:pt x="48" y="9"/>
                  </a:lnTo>
                  <a:lnTo>
                    <a:pt x="57" y="25"/>
                  </a:lnTo>
                  <a:lnTo>
                    <a:pt x="63" y="45"/>
                  </a:lnTo>
                  <a:lnTo>
                    <a:pt x="67" y="64"/>
                  </a:lnTo>
                  <a:close/>
                </a:path>
              </a:pathLst>
            </a:custGeom>
            <a:solidFill>
              <a:srgbClr val="994C00"/>
            </a:solidFill>
            <a:ln w="9525">
              <a:noFill/>
              <a:round/>
              <a:headEnd/>
              <a:tailEnd/>
            </a:ln>
          </p:spPr>
          <p:txBody>
            <a:bodyPr/>
            <a:lstStyle/>
            <a:p>
              <a:endParaRPr lang="id-ID"/>
            </a:p>
          </p:txBody>
        </p:sp>
        <p:sp>
          <p:nvSpPr>
            <p:cNvPr id="43" name="Freeform 396"/>
            <p:cNvSpPr>
              <a:spLocks/>
            </p:cNvSpPr>
            <p:nvPr/>
          </p:nvSpPr>
          <p:spPr bwMode="auto">
            <a:xfrm>
              <a:off x="4168" y="2272"/>
              <a:ext cx="478" cy="676"/>
            </a:xfrm>
            <a:custGeom>
              <a:avLst/>
              <a:gdLst>
                <a:gd name="T0" fmla="*/ 231 w 478"/>
                <a:gd name="T1" fmla="*/ 24 h 676"/>
                <a:gd name="T2" fmla="*/ 215 w 478"/>
                <a:gd name="T3" fmla="*/ 23 h 676"/>
                <a:gd name="T4" fmla="*/ 202 w 478"/>
                <a:gd name="T5" fmla="*/ 29 h 676"/>
                <a:gd name="T6" fmla="*/ 218 w 478"/>
                <a:gd name="T7" fmla="*/ 49 h 676"/>
                <a:gd name="T8" fmla="*/ 244 w 478"/>
                <a:gd name="T9" fmla="*/ 49 h 676"/>
                <a:gd name="T10" fmla="*/ 274 w 478"/>
                <a:gd name="T11" fmla="*/ 69 h 676"/>
                <a:gd name="T12" fmla="*/ 314 w 478"/>
                <a:gd name="T13" fmla="*/ 124 h 676"/>
                <a:gd name="T14" fmla="*/ 343 w 478"/>
                <a:gd name="T15" fmla="*/ 186 h 676"/>
                <a:gd name="T16" fmla="*/ 363 w 478"/>
                <a:gd name="T17" fmla="*/ 277 h 676"/>
                <a:gd name="T18" fmla="*/ 413 w 478"/>
                <a:gd name="T19" fmla="*/ 367 h 676"/>
                <a:gd name="T20" fmla="*/ 478 w 478"/>
                <a:gd name="T21" fmla="*/ 444 h 676"/>
                <a:gd name="T22" fmla="*/ 469 w 478"/>
                <a:gd name="T23" fmla="*/ 498 h 676"/>
                <a:gd name="T24" fmla="*/ 425 w 478"/>
                <a:gd name="T25" fmla="*/ 511 h 676"/>
                <a:gd name="T26" fmla="*/ 368 w 478"/>
                <a:gd name="T27" fmla="*/ 475 h 676"/>
                <a:gd name="T28" fmla="*/ 318 w 478"/>
                <a:gd name="T29" fmla="*/ 419 h 676"/>
                <a:gd name="T30" fmla="*/ 271 w 478"/>
                <a:gd name="T31" fmla="*/ 373 h 676"/>
                <a:gd name="T32" fmla="*/ 236 w 478"/>
                <a:gd name="T33" fmla="*/ 316 h 676"/>
                <a:gd name="T34" fmla="*/ 225 w 478"/>
                <a:gd name="T35" fmla="*/ 318 h 676"/>
                <a:gd name="T36" fmla="*/ 236 w 478"/>
                <a:gd name="T37" fmla="*/ 363 h 676"/>
                <a:gd name="T38" fmla="*/ 249 w 478"/>
                <a:gd name="T39" fmla="*/ 394 h 676"/>
                <a:gd name="T40" fmla="*/ 268 w 478"/>
                <a:gd name="T41" fmla="*/ 423 h 676"/>
                <a:gd name="T42" fmla="*/ 287 w 478"/>
                <a:gd name="T43" fmla="*/ 475 h 676"/>
                <a:gd name="T44" fmla="*/ 282 w 478"/>
                <a:gd name="T45" fmla="*/ 597 h 676"/>
                <a:gd name="T46" fmla="*/ 240 w 478"/>
                <a:gd name="T47" fmla="*/ 647 h 676"/>
                <a:gd name="T48" fmla="*/ 186 w 478"/>
                <a:gd name="T49" fmla="*/ 672 h 676"/>
                <a:gd name="T50" fmla="*/ 137 w 478"/>
                <a:gd name="T51" fmla="*/ 676 h 676"/>
                <a:gd name="T52" fmla="*/ 112 w 478"/>
                <a:gd name="T53" fmla="*/ 673 h 676"/>
                <a:gd name="T54" fmla="*/ 88 w 478"/>
                <a:gd name="T55" fmla="*/ 663 h 676"/>
                <a:gd name="T56" fmla="*/ 82 w 478"/>
                <a:gd name="T57" fmla="*/ 652 h 676"/>
                <a:gd name="T58" fmla="*/ 93 w 478"/>
                <a:gd name="T59" fmla="*/ 649 h 676"/>
                <a:gd name="T60" fmla="*/ 127 w 478"/>
                <a:gd name="T61" fmla="*/ 655 h 676"/>
                <a:gd name="T62" fmla="*/ 161 w 478"/>
                <a:gd name="T63" fmla="*/ 646 h 676"/>
                <a:gd name="T64" fmla="*/ 194 w 478"/>
                <a:gd name="T65" fmla="*/ 598 h 676"/>
                <a:gd name="T66" fmla="*/ 206 w 478"/>
                <a:gd name="T67" fmla="*/ 527 h 676"/>
                <a:gd name="T68" fmla="*/ 198 w 478"/>
                <a:gd name="T69" fmla="*/ 454 h 676"/>
                <a:gd name="T70" fmla="*/ 169 w 478"/>
                <a:gd name="T71" fmla="*/ 402 h 676"/>
                <a:gd name="T72" fmla="*/ 118 w 478"/>
                <a:gd name="T73" fmla="*/ 380 h 676"/>
                <a:gd name="T74" fmla="*/ 0 w 478"/>
                <a:gd name="T75" fmla="*/ 299 h 676"/>
                <a:gd name="T76" fmla="*/ 17 w 478"/>
                <a:gd name="T77" fmla="*/ 209 h 676"/>
                <a:gd name="T78" fmla="*/ 50 w 478"/>
                <a:gd name="T79" fmla="*/ 128 h 676"/>
                <a:gd name="T80" fmla="*/ 95 w 478"/>
                <a:gd name="T81" fmla="*/ 75 h 676"/>
                <a:gd name="T82" fmla="*/ 124 w 478"/>
                <a:gd name="T83" fmla="*/ 55 h 676"/>
                <a:gd name="T84" fmla="*/ 148 w 478"/>
                <a:gd name="T85" fmla="*/ 29 h 676"/>
                <a:gd name="T86" fmla="*/ 170 w 478"/>
                <a:gd name="T87" fmla="*/ 0 h 676"/>
                <a:gd name="T88" fmla="*/ 202 w 478"/>
                <a:gd name="T89" fmla="*/ 4 h 676"/>
                <a:gd name="T90" fmla="*/ 232 w 478"/>
                <a:gd name="T91" fmla="*/ 17 h 6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78"/>
                <a:gd name="T139" fmla="*/ 0 h 676"/>
                <a:gd name="T140" fmla="*/ 478 w 478"/>
                <a:gd name="T141" fmla="*/ 676 h 6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78" h="676">
                  <a:moveTo>
                    <a:pt x="240" y="24"/>
                  </a:moveTo>
                  <a:lnTo>
                    <a:pt x="236" y="24"/>
                  </a:lnTo>
                  <a:lnTo>
                    <a:pt x="231" y="24"/>
                  </a:lnTo>
                  <a:lnTo>
                    <a:pt x="226" y="23"/>
                  </a:lnTo>
                  <a:lnTo>
                    <a:pt x="220" y="23"/>
                  </a:lnTo>
                  <a:lnTo>
                    <a:pt x="215" y="23"/>
                  </a:lnTo>
                  <a:lnTo>
                    <a:pt x="211" y="23"/>
                  </a:lnTo>
                  <a:lnTo>
                    <a:pt x="206" y="24"/>
                  </a:lnTo>
                  <a:lnTo>
                    <a:pt x="202" y="29"/>
                  </a:lnTo>
                  <a:lnTo>
                    <a:pt x="206" y="39"/>
                  </a:lnTo>
                  <a:lnTo>
                    <a:pt x="212" y="45"/>
                  </a:lnTo>
                  <a:lnTo>
                    <a:pt x="218" y="49"/>
                  </a:lnTo>
                  <a:lnTo>
                    <a:pt x="226" y="49"/>
                  </a:lnTo>
                  <a:lnTo>
                    <a:pt x="234" y="49"/>
                  </a:lnTo>
                  <a:lnTo>
                    <a:pt x="244" y="49"/>
                  </a:lnTo>
                  <a:lnTo>
                    <a:pt x="252" y="50"/>
                  </a:lnTo>
                  <a:lnTo>
                    <a:pt x="261" y="52"/>
                  </a:lnTo>
                  <a:lnTo>
                    <a:pt x="274" y="69"/>
                  </a:lnTo>
                  <a:lnTo>
                    <a:pt x="287" y="87"/>
                  </a:lnTo>
                  <a:lnTo>
                    <a:pt x="301" y="105"/>
                  </a:lnTo>
                  <a:lnTo>
                    <a:pt x="314" y="124"/>
                  </a:lnTo>
                  <a:lnTo>
                    <a:pt x="325" y="143"/>
                  </a:lnTo>
                  <a:lnTo>
                    <a:pt x="335" y="165"/>
                  </a:lnTo>
                  <a:lnTo>
                    <a:pt x="343" y="186"/>
                  </a:lnTo>
                  <a:lnTo>
                    <a:pt x="346" y="211"/>
                  </a:lnTo>
                  <a:lnTo>
                    <a:pt x="353" y="244"/>
                  </a:lnTo>
                  <a:lnTo>
                    <a:pt x="363" y="277"/>
                  </a:lnTo>
                  <a:lnTo>
                    <a:pt x="377" y="308"/>
                  </a:lnTo>
                  <a:lnTo>
                    <a:pt x="394" y="338"/>
                  </a:lnTo>
                  <a:lnTo>
                    <a:pt x="413" y="367"/>
                  </a:lnTo>
                  <a:lnTo>
                    <a:pt x="433" y="393"/>
                  </a:lnTo>
                  <a:lnTo>
                    <a:pt x="456" y="419"/>
                  </a:lnTo>
                  <a:lnTo>
                    <a:pt x="478" y="444"/>
                  </a:lnTo>
                  <a:lnTo>
                    <a:pt x="476" y="462"/>
                  </a:lnTo>
                  <a:lnTo>
                    <a:pt x="472" y="481"/>
                  </a:lnTo>
                  <a:lnTo>
                    <a:pt x="469" y="498"/>
                  </a:lnTo>
                  <a:lnTo>
                    <a:pt x="467" y="519"/>
                  </a:lnTo>
                  <a:lnTo>
                    <a:pt x="446" y="517"/>
                  </a:lnTo>
                  <a:lnTo>
                    <a:pt x="425" y="511"/>
                  </a:lnTo>
                  <a:lnTo>
                    <a:pt x="404" y="503"/>
                  </a:lnTo>
                  <a:lnTo>
                    <a:pt x="385" y="490"/>
                  </a:lnTo>
                  <a:lnTo>
                    <a:pt x="368" y="475"/>
                  </a:lnTo>
                  <a:lnTo>
                    <a:pt x="350" y="458"/>
                  </a:lnTo>
                  <a:lnTo>
                    <a:pt x="333" y="439"/>
                  </a:lnTo>
                  <a:lnTo>
                    <a:pt x="318" y="419"/>
                  </a:lnTo>
                  <a:lnTo>
                    <a:pt x="302" y="409"/>
                  </a:lnTo>
                  <a:lnTo>
                    <a:pt x="287" y="393"/>
                  </a:lnTo>
                  <a:lnTo>
                    <a:pt x="271" y="373"/>
                  </a:lnTo>
                  <a:lnTo>
                    <a:pt x="258" y="352"/>
                  </a:lnTo>
                  <a:lnTo>
                    <a:pt x="245" y="332"/>
                  </a:lnTo>
                  <a:lnTo>
                    <a:pt x="236" y="316"/>
                  </a:lnTo>
                  <a:lnTo>
                    <a:pt x="230" y="306"/>
                  </a:lnTo>
                  <a:lnTo>
                    <a:pt x="226" y="303"/>
                  </a:lnTo>
                  <a:lnTo>
                    <a:pt x="225" y="318"/>
                  </a:lnTo>
                  <a:lnTo>
                    <a:pt x="227" y="332"/>
                  </a:lnTo>
                  <a:lnTo>
                    <a:pt x="232" y="348"/>
                  </a:lnTo>
                  <a:lnTo>
                    <a:pt x="236" y="363"/>
                  </a:lnTo>
                  <a:lnTo>
                    <a:pt x="239" y="373"/>
                  </a:lnTo>
                  <a:lnTo>
                    <a:pt x="244" y="384"/>
                  </a:lnTo>
                  <a:lnTo>
                    <a:pt x="249" y="394"/>
                  </a:lnTo>
                  <a:lnTo>
                    <a:pt x="255" y="406"/>
                  </a:lnTo>
                  <a:lnTo>
                    <a:pt x="261" y="415"/>
                  </a:lnTo>
                  <a:lnTo>
                    <a:pt x="268" y="423"/>
                  </a:lnTo>
                  <a:lnTo>
                    <a:pt x="275" y="431"/>
                  </a:lnTo>
                  <a:lnTo>
                    <a:pt x="284" y="436"/>
                  </a:lnTo>
                  <a:lnTo>
                    <a:pt x="287" y="475"/>
                  </a:lnTo>
                  <a:lnTo>
                    <a:pt x="284" y="516"/>
                  </a:lnTo>
                  <a:lnTo>
                    <a:pt x="282" y="556"/>
                  </a:lnTo>
                  <a:lnTo>
                    <a:pt x="282" y="597"/>
                  </a:lnTo>
                  <a:lnTo>
                    <a:pt x="270" y="617"/>
                  </a:lnTo>
                  <a:lnTo>
                    <a:pt x="257" y="633"/>
                  </a:lnTo>
                  <a:lnTo>
                    <a:pt x="240" y="647"/>
                  </a:lnTo>
                  <a:lnTo>
                    <a:pt x="224" y="657"/>
                  </a:lnTo>
                  <a:lnTo>
                    <a:pt x="205" y="666"/>
                  </a:lnTo>
                  <a:lnTo>
                    <a:pt x="186" y="672"/>
                  </a:lnTo>
                  <a:lnTo>
                    <a:pt x="165" y="675"/>
                  </a:lnTo>
                  <a:lnTo>
                    <a:pt x="145" y="676"/>
                  </a:lnTo>
                  <a:lnTo>
                    <a:pt x="137" y="676"/>
                  </a:lnTo>
                  <a:lnTo>
                    <a:pt x="130" y="675"/>
                  </a:lnTo>
                  <a:lnTo>
                    <a:pt x="120" y="675"/>
                  </a:lnTo>
                  <a:lnTo>
                    <a:pt x="112" y="673"/>
                  </a:lnTo>
                  <a:lnTo>
                    <a:pt x="104" y="670"/>
                  </a:lnTo>
                  <a:lnTo>
                    <a:pt x="95" y="668"/>
                  </a:lnTo>
                  <a:lnTo>
                    <a:pt x="88" y="663"/>
                  </a:lnTo>
                  <a:lnTo>
                    <a:pt x="81" y="657"/>
                  </a:lnTo>
                  <a:lnTo>
                    <a:pt x="82" y="655"/>
                  </a:lnTo>
                  <a:lnTo>
                    <a:pt x="82" y="652"/>
                  </a:lnTo>
                  <a:lnTo>
                    <a:pt x="82" y="647"/>
                  </a:lnTo>
                  <a:lnTo>
                    <a:pt x="82" y="644"/>
                  </a:lnTo>
                  <a:lnTo>
                    <a:pt x="93" y="649"/>
                  </a:lnTo>
                  <a:lnTo>
                    <a:pt x="105" y="652"/>
                  </a:lnTo>
                  <a:lnTo>
                    <a:pt x="115" y="655"/>
                  </a:lnTo>
                  <a:lnTo>
                    <a:pt x="127" y="655"/>
                  </a:lnTo>
                  <a:lnTo>
                    <a:pt x="139" y="653"/>
                  </a:lnTo>
                  <a:lnTo>
                    <a:pt x="150" y="650"/>
                  </a:lnTo>
                  <a:lnTo>
                    <a:pt x="161" y="646"/>
                  </a:lnTo>
                  <a:lnTo>
                    <a:pt x="171" y="639"/>
                  </a:lnTo>
                  <a:lnTo>
                    <a:pt x="184" y="620"/>
                  </a:lnTo>
                  <a:lnTo>
                    <a:pt x="194" y="598"/>
                  </a:lnTo>
                  <a:lnTo>
                    <a:pt x="201" y="576"/>
                  </a:lnTo>
                  <a:lnTo>
                    <a:pt x="205" y="552"/>
                  </a:lnTo>
                  <a:lnTo>
                    <a:pt x="206" y="527"/>
                  </a:lnTo>
                  <a:lnTo>
                    <a:pt x="205" y="501"/>
                  </a:lnTo>
                  <a:lnTo>
                    <a:pt x="202" y="477"/>
                  </a:lnTo>
                  <a:lnTo>
                    <a:pt x="198" y="454"/>
                  </a:lnTo>
                  <a:lnTo>
                    <a:pt x="190" y="431"/>
                  </a:lnTo>
                  <a:lnTo>
                    <a:pt x="181" y="413"/>
                  </a:lnTo>
                  <a:lnTo>
                    <a:pt x="169" y="402"/>
                  </a:lnTo>
                  <a:lnTo>
                    <a:pt x="155" y="394"/>
                  </a:lnTo>
                  <a:lnTo>
                    <a:pt x="137" y="387"/>
                  </a:lnTo>
                  <a:lnTo>
                    <a:pt x="118" y="380"/>
                  </a:lnTo>
                  <a:lnTo>
                    <a:pt x="96" y="371"/>
                  </a:lnTo>
                  <a:lnTo>
                    <a:pt x="74" y="358"/>
                  </a:lnTo>
                  <a:lnTo>
                    <a:pt x="0" y="299"/>
                  </a:lnTo>
                  <a:lnTo>
                    <a:pt x="4" y="269"/>
                  </a:lnTo>
                  <a:lnTo>
                    <a:pt x="10" y="240"/>
                  </a:lnTo>
                  <a:lnTo>
                    <a:pt x="17" y="209"/>
                  </a:lnTo>
                  <a:lnTo>
                    <a:pt x="25" y="182"/>
                  </a:lnTo>
                  <a:lnTo>
                    <a:pt x="37" y="154"/>
                  </a:lnTo>
                  <a:lnTo>
                    <a:pt x="50" y="128"/>
                  </a:lnTo>
                  <a:lnTo>
                    <a:pt x="67" y="104"/>
                  </a:lnTo>
                  <a:lnTo>
                    <a:pt x="87" y="82"/>
                  </a:lnTo>
                  <a:lnTo>
                    <a:pt x="95" y="75"/>
                  </a:lnTo>
                  <a:lnTo>
                    <a:pt x="105" y="68"/>
                  </a:lnTo>
                  <a:lnTo>
                    <a:pt x="114" y="62"/>
                  </a:lnTo>
                  <a:lnTo>
                    <a:pt x="124" y="55"/>
                  </a:lnTo>
                  <a:lnTo>
                    <a:pt x="133" y="48"/>
                  </a:lnTo>
                  <a:lnTo>
                    <a:pt x="140" y="39"/>
                  </a:lnTo>
                  <a:lnTo>
                    <a:pt x="148" y="29"/>
                  </a:lnTo>
                  <a:lnTo>
                    <a:pt x="152" y="16"/>
                  </a:lnTo>
                  <a:lnTo>
                    <a:pt x="161" y="0"/>
                  </a:lnTo>
                  <a:lnTo>
                    <a:pt x="170" y="0"/>
                  </a:lnTo>
                  <a:lnTo>
                    <a:pt x="181" y="1"/>
                  </a:lnTo>
                  <a:lnTo>
                    <a:pt x="192" y="3"/>
                  </a:lnTo>
                  <a:lnTo>
                    <a:pt x="202" y="4"/>
                  </a:lnTo>
                  <a:lnTo>
                    <a:pt x="213" y="7"/>
                  </a:lnTo>
                  <a:lnTo>
                    <a:pt x="224" y="11"/>
                  </a:lnTo>
                  <a:lnTo>
                    <a:pt x="232" y="17"/>
                  </a:lnTo>
                  <a:lnTo>
                    <a:pt x="240" y="24"/>
                  </a:lnTo>
                  <a:close/>
                </a:path>
              </a:pathLst>
            </a:custGeom>
            <a:solidFill>
              <a:srgbClr val="FFE29E"/>
            </a:solidFill>
            <a:ln w="9525">
              <a:noFill/>
              <a:round/>
              <a:headEnd/>
              <a:tailEnd/>
            </a:ln>
          </p:spPr>
          <p:txBody>
            <a:bodyPr/>
            <a:lstStyle/>
            <a:p>
              <a:endParaRPr lang="id-ID"/>
            </a:p>
          </p:txBody>
        </p:sp>
        <p:sp>
          <p:nvSpPr>
            <p:cNvPr id="44" name="Freeform 397"/>
            <p:cNvSpPr>
              <a:spLocks/>
            </p:cNvSpPr>
            <p:nvPr/>
          </p:nvSpPr>
          <p:spPr bwMode="auto">
            <a:xfrm>
              <a:off x="5058" y="2325"/>
              <a:ext cx="16" cy="75"/>
            </a:xfrm>
            <a:custGeom>
              <a:avLst/>
              <a:gdLst>
                <a:gd name="T0" fmla="*/ 0 w 16"/>
                <a:gd name="T1" fmla="*/ 75 h 75"/>
                <a:gd name="T2" fmla="*/ 15 w 16"/>
                <a:gd name="T3" fmla="*/ 0 h 75"/>
                <a:gd name="T4" fmla="*/ 16 w 16"/>
                <a:gd name="T5" fmla="*/ 21 h 75"/>
                <a:gd name="T6" fmla="*/ 13 w 16"/>
                <a:gd name="T7" fmla="*/ 39 h 75"/>
                <a:gd name="T8" fmla="*/ 8 w 16"/>
                <a:gd name="T9" fmla="*/ 58 h 75"/>
                <a:gd name="T10" fmla="*/ 0 w 16"/>
                <a:gd name="T11" fmla="*/ 75 h 75"/>
                <a:gd name="T12" fmla="*/ 0 60000 65536"/>
                <a:gd name="T13" fmla="*/ 0 60000 65536"/>
                <a:gd name="T14" fmla="*/ 0 60000 65536"/>
                <a:gd name="T15" fmla="*/ 0 60000 65536"/>
                <a:gd name="T16" fmla="*/ 0 60000 65536"/>
                <a:gd name="T17" fmla="*/ 0 60000 65536"/>
                <a:gd name="T18" fmla="*/ 0 w 16"/>
                <a:gd name="T19" fmla="*/ 0 h 75"/>
                <a:gd name="T20" fmla="*/ 16 w 16"/>
                <a:gd name="T21" fmla="*/ 75 h 75"/>
              </a:gdLst>
              <a:ahLst/>
              <a:cxnLst>
                <a:cxn ang="T12">
                  <a:pos x="T0" y="T1"/>
                </a:cxn>
                <a:cxn ang="T13">
                  <a:pos x="T2" y="T3"/>
                </a:cxn>
                <a:cxn ang="T14">
                  <a:pos x="T4" y="T5"/>
                </a:cxn>
                <a:cxn ang="T15">
                  <a:pos x="T6" y="T7"/>
                </a:cxn>
                <a:cxn ang="T16">
                  <a:pos x="T8" y="T9"/>
                </a:cxn>
                <a:cxn ang="T17">
                  <a:pos x="T10" y="T11"/>
                </a:cxn>
              </a:cxnLst>
              <a:rect l="T18" t="T19" r="T20" b="T21"/>
              <a:pathLst>
                <a:path w="16" h="75">
                  <a:moveTo>
                    <a:pt x="0" y="75"/>
                  </a:moveTo>
                  <a:lnTo>
                    <a:pt x="15" y="0"/>
                  </a:lnTo>
                  <a:lnTo>
                    <a:pt x="16" y="21"/>
                  </a:lnTo>
                  <a:lnTo>
                    <a:pt x="13" y="39"/>
                  </a:lnTo>
                  <a:lnTo>
                    <a:pt x="8" y="58"/>
                  </a:lnTo>
                  <a:lnTo>
                    <a:pt x="0" y="75"/>
                  </a:lnTo>
                  <a:close/>
                </a:path>
              </a:pathLst>
            </a:custGeom>
            <a:solidFill>
              <a:srgbClr val="994C00"/>
            </a:solidFill>
            <a:ln w="9525">
              <a:noFill/>
              <a:round/>
              <a:headEnd/>
              <a:tailEnd/>
            </a:ln>
          </p:spPr>
          <p:txBody>
            <a:bodyPr/>
            <a:lstStyle/>
            <a:p>
              <a:endParaRPr lang="id-ID"/>
            </a:p>
          </p:txBody>
        </p:sp>
        <p:sp>
          <p:nvSpPr>
            <p:cNvPr id="45" name="Freeform 398"/>
            <p:cNvSpPr>
              <a:spLocks/>
            </p:cNvSpPr>
            <p:nvPr/>
          </p:nvSpPr>
          <p:spPr bwMode="auto">
            <a:xfrm>
              <a:off x="4566" y="2348"/>
              <a:ext cx="248" cy="261"/>
            </a:xfrm>
            <a:custGeom>
              <a:avLst/>
              <a:gdLst>
                <a:gd name="T0" fmla="*/ 243 w 248"/>
                <a:gd name="T1" fmla="*/ 93 h 261"/>
                <a:gd name="T2" fmla="*/ 231 w 248"/>
                <a:gd name="T3" fmla="*/ 145 h 261"/>
                <a:gd name="T4" fmla="*/ 226 w 248"/>
                <a:gd name="T5" fmla="*/ 177 h 261"/>
                <a:gd name="T6" fmla="*/ 217 w 248"/>
                <a:gd name="T7" fmla="*/ 188 h 261"/>
                <a:gd name="T8" fmla="*/ 209 w 248"/>
                <a:gd name="T9" fmla="*/ 198 h 261"/>
                <a:gd name="T10" fmla="*/ 198 w 248"/>
                <a:gd name="T11" fmla="*/ 207 h 261"/>
                <a:gd name="T12" fmla="*/ 200 w 248"/>
                <a:gd name="T13" fmla="*/ 177 h 261"/>
                <a:gd name="T14" fmla="*/ 220 w 248"/>
                <a:gd name="T15" fmla="*/ 119 h 261"/>
                <a:gd name="T16" fmla="*/ 204 w 248"/>
                <a:gd name="T17" fmla="*/ 78 h 261"/>
                <a:gd name="T18" fmla="*/ 165 w 248"/>
                <a:gd name="T19" fmla="*/ 61 h 261"/>
                <a:gd name="T20" fmla="*/ 124 w 248"/>
                <a:gd name="T21" fmla="*/ 47 h 261"/>
                <a:gd name="T22" fmla="*/ 84 w 248"/>
                <a:gd name="T23" fmla="*/ 32 h 261"/>
                <a:gd name="T24" fmla="*/ 59 w 248"/>
                <a:gd name="T25" fmla="*/ 41 h 261"/>
                <a:gd name="T26" fmla="*/ 41 w 248"/>
                <a:gd name="T27" fmla="*/ 90 h 261"/>
                <a:gd name="T28" fmla="*/ 24 w 248"/>
                <a:gd name="T29" fmla="*/ 142 h 261"/>
                <a:gd name="T30" fmla="*/ 17 w 248"/>
                <a:gd name="T31" fmla="*/ 183 h 261"/>
                <a:gd name="T32" fmla="*/ 37 w 248"/>
                <a:gd name="T33" fmla="*/ 198 h 261"/>
                <a:gd name="T34" fmla="*/ 71 w 248"/>
                <a:gd name="T35" fmla="*/ 211 h 261"/>
                <a:gd name="T36" fmla="*/ 103 w 248"/>
                <a:gd name="T37" fmla="*/ 224 h 261"/>
                <a:gd name="T38" fmla="*/ 135 w 248"/>
                <a:gd name="T39" fmla="*/ 239 h 261"/>
                <a:gd name="T40" fmla="*/ 138 w 248"/>
                <a:gd name="T41" fmla="*/ 261 h 261"/>
                <a:gd name="T42" fmla="*/ 0 w 248"/>
                <a:gd name="T43" fmla="*/ 184 h 261"/>
                <a:gd name="T44" fmla="*/ 10 w 248"/>
                <a:gd name="T45" fmla="*/ 123 h 261"/>
                <a:gd name="T46" fmla="*/ 33 w 248"/>
                <a:gd name="T47" fmla="*/ 60 h 261"/>
                <a:gd name="T48" fmla="*/ 53 w 248"/>
                <a:gd name="T49" fmla="*/ 13 h 261"/>
                <a:gd name="T50" fmla="*/ 63 w 248"/>
                <a:gd name="T51" fmla="*/ 3 h 261"/>
                <a:gd name="T52" fmla="*/ 84 w 248"/>
                <a:gd name="T53" fmla="*/ 11 h 261"/>
                <a:gd name="T54" fmla="*/ 113 w 248"/>
                <a:gd name="T55" fmla="*/ 21 h 261"/>
                <a:gd name="T56" fmla="*/ 146 w 248"/>
                <a:gd name="T57" fmla="*/ 32 h 261"/>
                <a:gd name="T58" fmla="*/ 179 w 248"/>
                <a:gd name="T59" fmla="*/ 44 h 261"/>
                <a:gd name="T60" fmla="*/ 209 w 248"/>
                <a:gd name="T61" fmla="*/ 55 h 261"/>
                <a:gd name="T62" fmla="*/ 232 w 248"/>
                <a:gd name="T63" fmla="*/ 63 h 261"/>
                <a:gd name="T64" fmla="*/ 245 w 248"/>
                <a:gd name="T65" fmla="*/ 68 h 26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8"/>
                <a:gd name="T100" fmla="*/ 0 h 261"/>
                <a:gd name="T101" fmla="*/ 248 w 248"/>
                <a:gd name="T102" fmla="*/ 261 h 26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8" h="261">
                  <a:moveTo>
                    <a:pt x="248" y="68"/>
                  </a:moveTo>
                  <a:lnTo>
                    <a:pt x="243" y="93"/>
                  </a:lnTo>
                  <a:lnTo>
                    <a:pt x="237" y="119"/>
                  </a:lnTo>
                  <a:lnTo>
                    <a:pt x="231" y="145"/>
                  </a:lnTo>
                  <a:lnTo>
                    <a:pt x="232" y="174"/>
                  </a:lnTo>
                  <a:lnTo>
                    <a:pt x="226" y="177"/>
                  </a:lnTo>
                  <a:lnTo>
                    <a:pt x="222" y="183"/>
                  </a:lnTo>
                  <a:lnTo>
                    <a:pt x="217" y="188"/>
                  </a:lnTo>
                  <a:lnTo>
                    <a:pt x="213" y="194"/>
                  </a:lnTo>
                  <a:lnTo>
                    <a:pt x="209" y="198"/>
                  </a:lnTo>
                  <a:lnTo>
                    <a:pt x="204" y="204"/>
                  </a:lnTo>
                  <a:lnTo>
                    <a:pt x="198" y="207"/>
                  </a:lnTo>
                  <a:lnTo>
                    <a:pt x="192" y="207"/>
                  </a:lnTo>
                  <a:lnTo>
                    <a:pt x="200" y="177"/>
                  </a:lnTo>
                  <a:lnTo>
                    <a:pt x="211" y="148"/>
                  </a:lnTo>
                  <a:lnTo>
                    <a:pt x="220" y="119"/>
                  </a:lnTo>
                  <a:lnTo>
                    <a:pt x="223" y="89"/>
                  </a:lnTo>
                  <a:lnTo>
                    <a:pt x="204" y="78"/>
                  </a:lnTo>
                  <a:lnTo>
                    <a:pt x="185" y="70"/>
                  </a:lnTo>
                  <a:lnTo>
                    <a:pt x="165" y="61"/>
                  </a:lnTo>
                  <a:lnTo>
                    <a:pt x="144" y="54"/>
                  </a:lnTo>
                  <a:lnTo>
                    <a:pt x="124" y="47"/>
                  </a:lnTo>
                  <a:lnTo>
                    <a:pt x="104" y="39"/>
                  </a:lnTo>
                  <a:lnTo>
                    <a:pt x="84" y="32"/>
                  </a:lnTo>
                  <a:lnTo>
                    <a:pt x="66" y="24"/>
                  </a:lnTo>
                  <a:lnTo>
                    <a:pt x="59" y="41"/>
                  </a:lnTo>
                  <a:lnTo>
                    <a:pt x="50" y="64"/>
                  </a:lnTo>
                  <a:lnTo>
                    <a:pt x="41" y="90"/>
                  </a:lnTo>
                  <a:lnTo>
                    <a:pt x="33" y="116"/>
                  </a:lnTo>
                  <a:lnTo>
                    <a:pt x="24" y="142"/>
                  </a:lnTo>
                  <a:lnTo>
                    <a:pt x="19" y="165"/>
                  </a:lnTo>
                  <a:lnTo>
                    <a:pt x="17" y="183"/>
                  </a:lnTo>
                  <a:lnTo>
                    <a:pt x="21" y="193"/>
                  </a:lnTo>
                  <a:lnTo>
                    <a:pt x="37" y="198"/>
                  </a:lnTo>
                  <a:lnTo>
                    <a:pt x="54" y="204"/>
                  </a:lnTo>
                  <a:lnTo>
                    <a:pt x="71" y="211"/>
                  </a:lnTo>
                  <a:lnTo>
                    <a:pt x="87" y="217"/>
                  </a:lnTo>
                  <a:lnTo>
                    <a:pt x="103" y="224"/>
                  </a:lnTo>
                  <a:lnTo>
                    <a:pt x="119" y="232"/>
                  </a:lnTo>
                  <a:lnTo>
                    <a:pt x="135" y="239"/>
                  </a:lnTo>
                  <a:lnTo>
                    <a:pt x="151" y="246"/>
                  </a:lnTo>
                  <a:lnTo>
                    <a:pt x="138" y="261"/>
                  </a:lnTo>
                  <a:lnTo>
                    <a:pt x="5" y="207"/>
                  </a:lnTo>
                  <a:lnTo>
                    <a:pt x="0" y="184"/>
                  </a:lnTo>
                  <a:lnTo>
                    <a:pt x="3" y="155"/>
                  </a:lnTo>
                  <a:lnTo>
                    <a:pt x="10" y="123"/>
                  </a:lnTo>
                  <a:lnTo>
                    <a:pt x="21" y="90"/>
                  </a:lnTo>
                  <a:lnTo>
                    <a:pt x="33" y="60"/>
                  </a:lnTo>
                  <a:lnTo>
                    <a:pt x="43" y="34"/>
                  </a:lnTo>
                  <a:lnTo>
                    <a:pt x="53" y="13"/>
                  </a:lnTo>
                  <a:lnTo>
                    <a:pt x="56" y="0"/>
                  </a:lnTo>
                  <a:lnTo>
                    <a:pt x="63" y="3"/>
                  </a:lnTo>
                  <a:lnTo>
                    <a:pt x="73" y="6"/>
                  </a:lnTo>
                  <a:lnTo>
                    <a:pt x="84" y="11"/>
                  </a:lnTo>
                  <a:lnTo>
                    <a:pt x="98" y="15"/>
                  </a:lnTo>
                  <a:lnTo>
                    <a:pt x="113" y="21"/>
                  </a:lnTo>
                  <a:lnTo>
                    <a:pt x="129" y="26"/>
                  </a:lnTo>
                  <a:lnTo>
                    <a:pt x="146" y="32"/>
                  </a:lnTo>
                  <a:lnTo>
                    <a:pt x="162" y="38"/>
                  </a:lnTo>
                  <a:lnTo>
                    <a:pt x="179" y="44"/>
                  </a:lnTo>
                  <a:lnTo>
                    <a:pt x="194" y="50"/>
                  </a:lnTo>
                  <a:lnTo>
                    <a:pt x="209" y="55"/>
                  </a:lnTo>
                  <a:lnTo>
                    <a:pt x="222" y="60"/>
                  </a:lnTo>
                  <a:lnTo>
                    <a:pt x="232" y="63"/>
                  </a:lnTo>
                  <a:lnTo>
                    <a:pt x="241" y="65"/>
                  </a:lnTo>
                  <a:lnTo>
                    <a:pt x="245" y="68"/>
                  </a:lnTo>
                  <a:lnTo>
                    <a:pt x="248" y="68"/>
                  </a:lnTo>
                  <a:close/>
                </a:path>
              </a:pathLst>
            </a:custGeom>
            <a:solidFill>
              <a:srgbClr val="D8D8D8"/>
            </a:solidFill>
            <a:ln w="9525">
              <a:noFill/>
              <a:round/>
              <a:headEnd/>
              <a:tailEnd/>
            </a:ln>
          </p:spPr>
          <p:txBody>
            <a:bodyPr/>
            <a:lstStyle/>
            <a:p>
              <a:endParaRPr lang="id-ID"/>
            </a:p>
          </p:txBody>
        </p:sp>
        <p:sp>
          <p:nvSpPr>
            <p:cNvPr id="46" name="Freeform 399"/>
            <p:cNvSpPr>
              <a:spLocks/>
            </p:cNvSpPr>
            <p:nvPr/>
          </p:nvSpPr>
          <p:spPr bwMode="auto">
            <a:xfrm>
              <a:off x="3773" y="2395"/>
              <a:ext cx="256" cy="255"/>
            </a:xfrm>
            <a:custGeom>
              <a:avLst/>
              <a:gdLst>
                <a:gd name="T0" fmla="*/ 198 w 256"/>
                <a:gd name="T1" fmla="*/ 10 h 255"/>
                <a:gd name="T2" fmla="*/ 205 w 256"/>
                <a:gd name="T3" fmla="*/ 11 h 255"/>
                <a:gd name="T4" fmla="*/ 212 w 256"/>
                <a:gd name="T5" fmla="*/ 13 h 255"/>
                <a:gd name="T6" fmla="*/ 219 w 256"/>
                <a:gd name="T7" fmla="*/ 11 h 255"/>
                <a:gd name="T8" fmla="*/ 227 w 256"/>
                <a:gd name="T9" fmla="*/ 11 h 255"/>
                <a:gd name="T10" fmla="*/ 235 w 256"/>
                <a:gd name="T11" fmla="*/ 10 h 255"/>
                <a:gd name="T12" fmla="*/ 242 w 256"/>
                <a:gd name="T13" fmla="*/ 8 h 255"/>
                <a:gd name="T14" fmla="*/ 249 w 256"/>
                <a:gd name="T15" fmla="*/ 8 h 255"/>
                <a:gd name="T16" fmla="*/ 256 w 256"/>
                <a:gd name="T17" fmla="*/ 7 h 255"/>
                <a:gd name="T18" fmla="*/ 252 w 256"/>
                <a:gd name="T19" fmla="*/ 72 h 255"/>
                <a:gd name="T20" fmla="*/ 248 w 256"/>
                <a:gd name="T21" fmla="*/ 136 h 255"/>
                <a:gd name="T22" fmla="*/ 239 w 256"/>
                <a:gd name="T23" fmla="*/ 196 h 255"/>
                <a:gd name="T24" fmla="*/ 225 w 256"/>
                <a:gd name="T25" fmla="*/ 255 h 255"/>
                <a:gd name="T26" fmla="*/ 76 w 256"/>
                <a:gd name="T27" fmla="*/ 199 h 255"/>
                <a:gd name="T28" fmla="*/ 19 w 256"/>
                <a:gd name="T29" fmla="*/ 193 h 255"/>
                <a:gd name="T30" fmla="*/ 0 w 256"/>
                <a:gd name="T31" fmla="*/ 37 h 255"/>
                <a:gd name="T32" fmla="*/ 23 w 256"/>
                <a:gd name="T33" fmla="*/ 39 h 255"/>
                <a:gd name="T34" fmla="*/ 44 w 256"/>
                <a:gd name="T35" fmla="*/ 39 h 255"/>
                <a:gd name="T36" fmla="*/ 65 w 256"/>
                <a:gd name="T37" fmla="*/ 36 h 255"/>
                <a:gd name="T38" fmla="*/ 86 w 256"/>
                <a:gd name="T39" fmla="*/ 31 h 255"/>
                <a:gd name="T40" fmla="*/ 105 w 256"/>
                <a:gd name="T41" fmla="*/ 24 h 255"/>
                <a:gd name="T42" fmla="*/ 125 w 256"/>
                <a:gd name="T43" fmla="*/ 17 h 255"/>
                <a:gd name="T44" fmla="*/ 144 w 256"/>
                <a:gd name="T45" fmla="*/ 8 h 255"/>
                <a:gd name="T46" fmla="*/ 163 w 256"/>
                <a:gd name="T47" fmla="*/ 0 h 255"/>
                <a:gd name="T48" fmla="*/ 167 w 256"/>
                <a:gd name="T49" fmla="*/ 1 h 255"/>
                <a:gd name="T50" fmla="*/ 176 w 256"/>
                <a:gd name="T51" fmla="*/ 5 h 255"/>
                <a:gd name="T52" fmla="*/ 188 w 256"/>
                <a:gd name="T53" fmla="*/ 8 h 255"/>
                <a:gd name="T54" fmla="*/ 198 w 256"/>
                <a:gd name="T55" fmla="*/ 10 h 25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56"/>
                <a:gd name="T85" fmla="*/ 0 h 255"/>
                <a:gd name="T86" fmla="*/ 256 w 256"/>
                <a:gd name="T87" fmla="*/ 255 h 25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56" h="255">
                  <a:moveTo>
                    <a:pt x="198" y="10"/>
                  </a:moveTo>
                  <a:lnTo>
                    <a:pt x="205" y="11"/>
                  </a:lnTo>
                  <a:lnTo>
                    <a:pt x="212" y="13"/>
                  </a:lnTo>
                  <a:lnTo>
                    <a:pt x="219" y="11"/>
                  </a:lnTo>
                  <a:lnTo>
                    <a:pt x="227" y="11"/>
                  </a:lnTo>
                  <a:lnTo>
                    <a:pt x="235" y="10"/>
                  </a:lnTo>
                  <a:lnTo>
                    <a:pt x="242" y="8"/>
                  </a:lnTo>
                  <a:lnTo>
                    <a:pt x="249" y="8"/>
                  </a:lnTo>
                  <a:lnTo>
                    <a:pt x="256" y="7"/>
                  </a:lnTo>
                  <a:lnTo>
                    <a:pt x="252" y="72"/>
                  </a:lnTo>
                  <a:lnTo>
                    <a:pt x="248" y="136"/>
                  </a:lnTo>
                  <a:lnTo>
                    <a:pt x="239" y="196"/>
                  </a:lnTo>
                  <a:lnTo>
                    <a:pt x="225" y="255"/>
                  </a:lnTo>
                  <a:lnTo>
                    <a:pt x="76" y="199"/>
                  </a:lnTo>
                  <a:lnTo>
                    <a:pt x="19" y="193"/>
                  </a:lnTo>
                  <a:lnTo>
                    <a:pt x="0" y="37"/>
                  </a:lnTo>
                  <a:lnTo>
                    <a:pt x="23" y="39"/>
                  </a:lnTo>
                  <a:lnTo>
                    <a:pt x="44" y="39"/>
                  </a:lnTo>
                  <a:lnTo>
                    <a:pt x="65" y="36"/>
                  </a:lnTo>
                  <a:lnTo>
                    <a:pt x="86" y="31"/>
                  </a:lnTo>
                  <a:lnTo>
                    <a:pt x="105" y="24"/>
                  </a:lnTo>
                  <a:lnTo>
                    <a:pt x="125" y="17"/>
                  </a:lnTo>
                  <a:lnTo>
                    <a:pt x="144" y="8"/>
                  </a:lnTo>
                  <a:lnTo>
                    <a:pt x="163" y="0"/>
                  </a:lnTo>
                  <a:lnTo>
                    <a:pt x="167" y="1"/>
                  </a:lnTo>
                  <a:lnTo>
                    <a:pt x="176" y="5"/>
                  </a:lnTo>
                  <a:lnTo>
                    <a:pt x="188" y="8"/>
                  </a:lnTo>
                  <a:lnTo>
                    <a:pt x="198" y="10"/>
                  </a:lnTo>
                  <a:close/>
                </a:path>
              </a:pathLst>
            </a:custGeom>
            <a:solidFill>
              <a:srgbClr val="C4D1FF"/>
            </a:solidFill>
            <a:ln w="9525">
              <a:noFill/>
              <a:round/>
              <a:headEnd/>
              <a:tailEnd/>
            </a:ln>
          </p:spPr>
          <p:txBody>
            <a:bodyPr/>
            <a:lstStyle/>
            <a:p>
              <a:endParaRPr lang="id-ID"/>
            </a:p>
          </p:txBody>
        </p:sp>
        <p:sp>
          <p:nvSpPr>
            <p:cNvPr id="47" name="Freeform 400"/>
            <p:cNvSpPr>
              <a:spLocks/>
            </p:cNvSpPr>
            <p:nvPr/>
          </p:nvSpPr>
          <p:spPr bwMode="auto">
            <a:xfrm>
              <a:off x="5052" y="2503"/>
              <a:ext cx="300" cy="341"/>
            </a:xfrm>
            <a:custGeom>
              <a:avLst/>
              <a:gdLst>
                <a:gd name="T0" fmla="*/ 265 w 300"/>
                <a:gd name="T1" fmla="*/ 110 h 341"/>
                <a:gd name="T2" fmla="*/ 264 w 300"/>
                <a:gd name="T3" fmla="*/ 110 h 341"/>
                <a:gd name="T4" fmla="*/ 260 w 300"/>
                <a:gd name="T5" fmla="*/ 108 h 341"/>
                <a:gd name="T6" fmla="*/ 253 w 300"/>
                <a:gd name="T7" fmla="*/ 106 h 341"/>
                <a:gd name="T8" fmla="*/ 245 w 300"/>
                <a:gd name="T9" fmla="*/ 103 h 341"/>
                <a:gd name="T10" fmla="*/ 235 w 300"/>
                <a:gd name="T11" fmla="*/ 98 h 341"/>
                <a:gd name="T12" fmla="*/ 223 w 300"/>
                <a:gd name="T13" fmla="*/ 94 h 341"/>
                <a:gd name="T14" fmla="*/ 210 w 300"/>
                <a:gd name="T15" fmla="*/ 88 h 341"/>
                <a:gd name="T16" fmla="*/ 197 w 300"/>
                <a:gd name="T17" fmla="*/ 82 h 341"/>
                <a:gd name="T18" fmla="*/ 182 w 300"/>
                <a:gd name="T19" fmla="*/ 77 h 341"/>
                <a:gd name="T20" fmla="*/ 166 w 300"/>
                <a:gd name="T21" fmla="*/ 71 h 341"/>
                <a:gd name="T22" fmla="*/ 151 w 300"/>
                <a:gd name="T23" fmla="*/ 64 h 341"/>
                <a:gd name="T24" fmla="*/ 134 w 300"/>
                <a:gd name="T25" fmla="*/ 58 h 341"/>
                <a:gd name="T26" fmla="*/ 119 w 300"/>
                <a:gd name="T27" fmla="*/ 51 h 341"/>
                <a:gd name="T28" fmla="*/ 103 w 300"/>
                <a:gd name="T29" fmla="*/ 45 h 341"/>
                <a:gd name="T30" fmla="*/ 89 w 300"/>
                <a:gd name="T31" fmla="*/ 39 h 341"/>
                <a:gd name="T32" fmla="*/ 75 w 300"/>
                <a:gd name="T33" fmla="*/ 33 h 341"/>
                <a:gd name="T34" fmla="*/ 73 w 300"/>
                <a:gd name="T35" fmla="*/ 39 h 341"/>
                <a:gd name="T36" fmla="*/ 69 w 300"/>
                <a:gd name="T37" fmla="*/ 52 h 341"/>
                <a:gd name="T38" fmla="*/ 60 w 300"/>
                <a:gd name="T39" fmla="*/ 71 h 341"/>
                <a:gd name="T40" fmla="*/ 51 w 300"/>
                <a:gd name="T41" fmla="*/ 93 h 341"/>
                <a:gd name="T42" fmla="*/ 40 w 300"/>
                <a:gd name="T43" fmla="*/ 117 h 341"/>
                <a:gd name="T44" fmla="*/ 29 w 300"/>
                <a:gd name="T45" fmla="*/ 142 h 341"/>
                <a:gd name="T46" fmla="*/ 22 w 300"/>
                <a:gd name="T47" fmla="*/ 163 h 341"/>
                <a:gd name="T48" fmla="*/ 16 w 300"/>
                <a:gd name="T49" fmla="*/ 179 h 341"/>
                <a:gd name="T50" fmla="*/ 13 w 300"/>
                <a:gd name="T51" fmla="*/ 176 h 341"/>
                <a:gd name="T52" fmla="*/ 9 w 300"/>
                <a:gd name="T53" fmla="*/ 172 h 341"/>
                <a:gd name="T54" fmla="*/ 4 w 300"/>
                <a:gd name="T55" fmla="*/ 166 h 341"/>
                <a:gd name="T56" fmla="*/ 0 w 300"/>
                <a:gd name="T57" fmla="*/ 159 h 341"/>
                <a:gd name="T58" fmla="*/ 7 w 300"/>
                <a:gd name="T59" fmla="*/ 137 h 341"/>
                <a:gd name="T60" fmla="*/ 15 w 300"/>
                <a:gd name="T61" fmla="*/ 117 h 341"/>
                <a:gd name="T62" fmla="*/ 22 w 300"/>
                <a:gd name="T63" fmla="*/ 97 h 341"/>
                <a:gd name="T64" fmla="*/ 29 w 300"/>
                <a:gd name="T65" fmla="*/ 77 h 341"/>
                <a:gd name="T66" fmla="*/ 38 w 300"/>
                <a:gd name="T67" fmla="*/ 56 h 341"/>
                <a:gd name="T68" fmla="*/ 46 w 300"/>
                <a:gd name="T69" fmla="*/ 38 h 341"/>
                <a:gd name="T70" fmla="*/ 54 w 300"/>
                <a:gd name="T71" fmla="*/ 19 h 341"/>
                <a:gd name="T72" fmla="*/ 63 w 300"/>
                <a:gd name="T73" fmla="*/ 0 h 341"/>
                <a:gd name="T74" fmla="*/ 300 w 300"/>
                <a:gd name="T75" fmla="*/ 97 h 341"/>
                <a:gd name="T76" fmla="*/ 228 w 300"/>
                <a:gd name="T77" fmla="*/ 341 h 341"/>
                <a:gd name="T78" fmla="*/ 64 w 300"/>
                <a:gd name="T79" fmla="*/ 269 h 341"/>
                <a:gd name="T80" fmla="*/ 61 w 300"/>
                <a:gd name="T81" fmla="*/ 262 h 341"/>
                <a:gd name="T82" fmla="*/ 60 w 300"/>
                <a:gd name="T83" fmla="*/ 254 h 341"/>
                <a:gd name="T84" fmla="*/ 59 w 300"/>
                <a:gd name="T85" fmla="*/ 247 h 341"/>
                <a:gd name="T86" fmla="*/ 55 w 300"/>
                <a:gd name="T87" fmla="*/ 241 h 341"/>
                <a:gd name="T88" fmla="*/ 212 w 300"/>
                <a:gd name="T89" fmla="*/ 304 h 341"/>
                <a:gd name="T90" fmla="*/ 265 w 300"/>
                <a:gd name="T91" fmla="*/ 110 h 34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00"/>
                <a:gd name="T139" fmla="*/ 0 h 341"/>
                <a:gd name="T140" fmla="*/ 300 w 300"/>
                <a:gd name="T141" fmla="*/ 341 h 34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00" h="341">
                  <a:moveTo>
                    <a:pt x="265" y="110"/>
                  </a:moveTo>
                  <a:lnTo>
                    <a:pt x="264" y="110"/>
                  </a:lnTo>
                  <a:lnTo>
                    <a:pt x="260" y="108"/>
                  </a:lnTo>
                  <a:lnTo>
                    <a:pt x="253" y="106"/>
                  </a:lnTo>
                  <a:lnTo>
                    <a:pt x="245" y="103"/>
                  </a:lnTo>
                  <a:lnTo>
                    <a:pt x="235" y="98"/>
                  </a:lnTo>
                  <a:lnTo>
                    <a:pt x="223" y="94"/>
                  </a:lnTo>
                  <a:lnTo>
                    <a:pt x="210" y="88"/>
                  </a:lnTo>
                  <a:lnTo>
                    <a:pt x="197" y="82"/>
                  </a:lnTo>
                  <a:lnTo>
                    <a:pt x="182" y="77"/>
                  </a:lnTo>
                  <a:lnTo>
                    <a:pt x="166" y="71"/>
                  </a:lnTo>
                  <a:lnTo>
                    <a:pt x="151" y="64"/>
                  </a:lnTo>
                  <a:lnTo>
                    <a:pt x="134" y="58"/>
                  </a:lnTo>
                  <a:lnTo>
                    <a:pt x="119" y="51"/>
                  </a:lnTo>
                  <a:lnTo>
                    <a:pt x="103" y="45"/>
                  </a:lnTo>
                  <a:lnTo>
                    <a:pt x="89" y="39"/>
                  </a:lnTo>
                  <a:lnTo>
                    <a:pt x="75" y="33"/>
                  </a:lnTo>
                  <a:lnTo>
                    <a:pt x="73" y="39"/>
                  </a:lnTo>
                  <a:lnTo>
                    <a:pt x="69" y="52"/>
                  </a:lnTo>
                  <a:lnTo>
                    <a:pt x="60" y="71"/>
                  </a:lnTo>
                  <a:lnTo>
                    <a:pt x="51" y="93"/>
                  </a:lnTo>
                  <a:lnTo>
                    <a:pt x="40" y="117"/>
                  </a:lnTo>
                  <a:lnTo>
                    <a:pt x="29" y="142"/>
                  </a:lnTo>
                  <a:lnTo>
                    <a:pt x="22" y="163"/>
                  </a:lnTo>
                  <a:lnTo>
                    <a:pt x="16" y="179"/>
                  </a:lnTo>
                  <a:lnTo>
                    <a:pt x="13" y="176"/>
                  </a:lnTo>
                  <a:lnTo>
                    <a:pt x="9" y="172"/>
                  </a:lnTo>
                  <a:lnTo>
                    <a:pt x="4" y="166"/>
                  </a:lnTo>
                  <a:lnTo>
                    <a:pt x="0" y="159"/>
                  </a:lnTo>
                  <a:lnTo>
                    <a:pt x="7" y="137"/>
                  </a:lnTo>
                  <a:lnTo>
                    <a:pt x="15" y="117"/>
                  </a:lnTo>
                  <a:lnTo>
                    <a:pt x="22" y="97"/>
                  </a:lnTo>
                  <a:lnTo>
                    <a:pt x="29" y="77"/>
                  </a:lnTo>
                  <a:lnTo>
                    <a:pt x="38" y="56"/>
                  </a:lnTo>
                  <a:lnTo>
                    <a:pt x="46" y="38"/>
                  </a:lnTo>
                  <a:lnTo>
                    <a:pt x="54" y="19"/>
                  </a:lnTo>
                  <a:lnTo>
                    <a:pt x="63" y="0"/>
                  </a:lnTo>
                  <a:lnTo>
                    <a:pt x="300" y="97"/>
                  </a:lnTo>
                  <a:lnTo>
                    <a:pt x="228" y="341"/>
                  </a:lnTo>
                  <a:lnTo>
                    <a:pt x="64" y="269"/>
                  </a:lnTo>
                  <a:lnTo>
                    <a:pt x="61" y="262"/>
                  </a:lnTo>
                  <a:lnTo>
                    <a:pt x="60" y="254"/>
                  </a:lnTo>
                  <a:lnTo>
                    <a:pt x="59" y="247"/>
                  </a:lnTo>
                  <a:lnTo>
                    <a:pt x="55" y="241"/>
                  </a:lnTo>
                  <a:lnTo>
                    <a:pt x="212" y="304"/>
                  </a:lnTo>
                  <a:lnTo>
                    <a:pt x="265" y="110"/>
                  </a:lnTo>
                  <a:close/>
                </a:path>
              </a:pathLst>
            </a:custGeom>
            <a:solidFill>
              <a:srgbClr val="D8D8D8"/>
            </a:solidFill>
            <a:ln w="9525">
              <a:noFill/>
              <a:round/>
              <a:headEnd/>
              <a:tailEnd/>
            </a:ln>
          </p:spPr>
          <p:txBody>
            <a:bodyPr/>
            <a:lstStyle/>
            <a:p>
              <a:endParaRPr lang="id-ID"/>
            </a:p>
          </p:txBody>
        </p:sp>
        <p:sp>
          <p:nvSpPr>
            <p:cNvPr id="48" name="Freeform 401"/>
            <p:cNvSpPr>
              <a:spLocks/>
            </p:cNvSpPr>
            <p:nvPr/>
          </p:nvSpPr>
          <p:spPr bwMode="auto">
            <a:xfrm>
              <a:off x="4682" y="2565"/>
              <a:ext cx="543" cy="574"/>
            </a:xfrm>
            <a:custGeom>
              <a:avLst/>
              <a:gdLst>
                <a:gd name="T0" fmla="*/ 283 w 543"/>
                <a:gd name="T1" fmla="*/ 29 h 574"/>
                <a:gd name="T2" fmla="*/ 313 w 543"/>
                <a:gd name="T3" fmla="*/ 70 h 574"/>
                <a:gd name="T4" fmla="*/ 341 w 543"/>
                <a:gd name="T5" fmla="*/ 111 h 574"/>
                <a:gd name="T6" fmla="*/ 368 w 543"/>
                <a:gd name="T7" fmla="*/ 153 h 574"/>
                <a:gd name="T8" fmla="*/ 396 w 543"/>
                <a:gd name="T9" fmla="*/ 195 h 574"/>
                <a:gd name="T10" fmla="*/ 405 w 543"/>
                <a:gd name="T11" fmla="*/ 263 h 574"/>
                <a:gd name="T12" fmla="*/ 408 w 543"/>
                <a:gd name="T13" fmla="*/ 334 h 574"/>
                <a:gd name="T14" fmla="*/ 418 w 543"/>
                <a:gd name="T15" fmla="*/ 401 h 574"/>
                <a:gd name="T16" fmla="*/ 450 w 543"/>
                <a:gd name="T17" fmla="*/ 454 h 574"/>
                <a:gd name="T18" fmla="*/ 461 w 543"/>
                <a:gd name="T19" fmla="*/ 455 h 574"/>
                <a:gd name="T20" fmla="*/ 469 w 543"/>
                <a:gd name="T21" fmla="*/ 450 h 574"/>
                <a:gd name="T22" fmla="*/ 464 w 543"/>
                <a:gd name="T23" fmla="*/ 440 h 574"/>
                <a:gd name="T24" fmla="*/ 454 w 543"/>
                <a:gd name="T25" fmla="*/ 429 h 574"/>
                <a:gd name="T26" fmla="*/ 474 w 543"/>
                <a:gd name="T27" fmla="*/ 428 h 574"/>
                <a:gd name="T28" fmla="*/ 497 w 543"/>
                <a:gd name="T29" fmla="*/ 425 h 574"/>
                <a:gd name="T30" fmla="*/ 518 w 543"/>
                <a:gd name="T31" fmla="*/ 421 h 574"/>
                <a:gd name="T32" fmla="*/ 540 w 543"/>
                <a:gd name="T33" fmla="*/ 416 h 574"/>
                <a:gd name="T34" fmla="*/ 537 w 543"/>
                <a:gd name="T35" fmla="*/ 451 h 574"/>
                <a:gd name="T36" fmla="*/ 516 w 543"/>
                <a:gd name="T37" fmla="*/ 477 h 574"/>
                <a:gd name="T38" fmla="*/ 486 w 543"/>
                <a:gd name="T39" fmla="*/ 500 h 574"/>
                <a:gd name="T40" fmla="*/ 460 w 543"/>
                <a:gd name="T41" fmla="*/ 531 h 574"/>
                <a:gd name="T42" fmla="*/ 433 w 543"/>
                <a:gd name="T43" fmla="*/ 558 h 574"/>
                <a:gd name="T44" fmla="*/ 399 w 543"/>
                <a:gd name="T45" fmla="*/ 571 h 574"/>
                <a:gd name="T46" fmla="*/ 385 w 543"/>
                <a:gd name="T47" fmla="*/ 573 h 574"/>
                <a:gd name="T48" fmla="*/ 373 w 543"/>
                <a:gd name="T49" fmla="*/ 565 h 574"/>
                <a:gd name="T50" fmla="*/ 364 w 543"/>
                <a:gd name="T51" fmla="*/ 555 h 574"/>
                <a:gd name="T52" fmla="*/ 353 w 543"/>
                <a:gd name="T53" fmla="*/ 544 h 574"/>
                <a:gd name="T54" fmla="*/ 311 w 543"/>
                <a:gd name="T55" fmla="*/ 480 h 574"/>
                <a:gd name="T56" fmla="*/ 294 w 543"/>
                <a:gd name="T57" fmla="*/ 402 h 574"/>
                <a:gd name="T58" fmla="*/ 294 w 543"/>
                <a:gd name="T59" fmla="*/ 320 h 574"/>
                <a:gd name="T60" fmla="*/ 305 w 543"/>
                <a:gd name="T61" fmla="*/ 240 h 574"/>
                <a:gd name="T62" fmla="*/ 321 w 543"/>
                <a:gd name="T63" fmla="*/ 214 h 574"/>
                <a:gd name="T64" fmla="*/ 334 w 543"/>
                <a:gd name="T65" fmla="*/ 188 h 574"/>
                <a:gd name="T66" fmla="*/ 329 w 543"/>
                <a:gd name="T67" fmla="*/ 181 h 574"/>
                <a:gd name="T68" fmla="*/ 322 w 543"/>
                <a:gd name="T69" fmla="*/ 184 h 574"/>
                <a:gd name="T70" fmla="*/ 301 w 543"/>
                <a:gd name="T71" fmla="*/ 205 h 574"/>
                <a:gd name="T72" fmla="*/ 288 w 543"/>
                <a:gd name="T73" fmla="*/ 234 h 574"/>
                <a:gd name="T74" fmla="*/ 278 w 543"/>
                <a:gd name="T75" fmla="*/ 265 h 574"/>
                <a:gd name="T76" fmla="*/ 270 w 543"/>
                <a:gd name="T77" fmla="*/ 295 h 574"/>
                <a:gd name="T78" fmla="*/ 250 w 543"/>
                <a:gd name="T79" fmla="*/ 353 h 574"/>
                <a:gd name="T80" fmla="*/ 217 w 543"/>
                <a:gd name="T81" fmla="*/ 331 h 574"/>
                <a:gd name="T82" fmla="*/ 183 w 543"/>
                <a:gd name="T83" fmla="*/ 318 h 574"/>
                <a:gd name="T84" fmla="*/ 146 w 543"/>
                <a:gd name="T85" fmla="*/ 307 h 574"/>
                <a:gd name="T86" fmla="*/ 27 w 543"/>
                <a:gd name="T87" fmla="*/ 259 h 574"/>
                <a:gd name="T88" fmla="*/ 13 w 543"/>
                <a:gd name="T89" fmla="*/ 259 h 574"/>
                <a:gd name="T90" fmla="*/ 0 w 543"/>
                <a:gd name="T91" fmla="*/ 265 h 574"/>
                <a:gd name="T92" fmla="*/ 6 w 543"/>
                <a:gd name="T93" fmla="*/ 175 h 574"/>
                <a:gd name="T94" fmla="*/ 27 w 543"/>
                <a:gd name="T95" fmla="*/ 94 h 574"/>
                <a:gd name="T96" fmla="*/ 53 w 543"/>
                <a:gd name="T97" fmla="*/ 68 h 574"/>
                <a:gd name="T98" fmla="*/ 78 w 543"/>
                <a:gd name="T99" fmla="*/ 41 h 574"/>
                <a:gd name="T100" fmla="*/ 103 w 543"/>
                <a:gd name="T101" fmla="*/ 18 h 574"/>
                <a:gd name="T102" fmla="*/ 132 w 543"/>
                <a:gd name="T103" fmla="*/ 0 h 574"/>
                <a:gd name="T104" fmla="*/ 150 w 543"/>
                <a:gd name="T105" fmla="*/ 7 h 574"/>
                <a:gd name="T106" fmla="*/ 169 w 543"/>
                <a:gd name="T107" fmla="*/ 18 h 574"/>
                <a:gd name="T108" fmla="*/ 188 w 543"/>
                <a:gd name="T109" fmla="*/ 25 h 574"/>
                <a:gd name="T110" fmla="*/ 208 w 543"/>
                <a:gd name="T111" fmla="*/ 28 h 5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43"/>
                <a:gd name="T169" fmla="*/ 0 h 574"/>
                <a:gd name="T170" fmla="*/ 543 w 543"/>
                <a:gd name="T171" fmla="*/ 574 h 5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43" h="574">
                  <a:moveTo>
                    <a:pt x="208" y="28"/>
                  </a:moveTo>
                  <a:lnTo>
                    <a:pt x="283" y="29"/>
                  </a:lnTo>
                  <a:lnTo>
                    <a:pt x="298" y="49"/>
                  </a:lnTo>
                  <a:lnTo>
                    <a:pt x="313" y="70"/>
                  </a:lnTo>
                  <a:lnTo>
                    <a:pt x="328" y="90"/>
                  </a:lnTo>
                  <a:lnTo>
                    <a:pt x="341" y="111"/>
                  </a:lnTo>
                  <a:lnTo>
                    <a:pt x="355" y="132"/>
                  </a:lnTo>
                  <a:lnTo>
                    <a:pt x="368" y="153"/>
                  </a:lnTo>
                  <a:lnTo>
                    <a:pt x="383" y="174"/>
                  </a:lnTo>
                  <a:lnTo>
                    <a:pt x="396" y="195"/>
                  </a:lnTo>
                  <a:lnTo>
                    <a:pt x="403" y="229"/>
                  </a:lnTo>
                  <a:lnTo>
                    <a:pt x="405" y="263"/>
                  </a:lnTo>
                  <a:lnTo>
                    <a:pt x="406" y="299"/>
                  </a:lnTo>
                  <a:lnTo>
                    <a:pt x="408" y="334"/>
                  </a:lnTo>
                  <a:lnTo>
                    <a:pt x="411" y="369"/>
                  </a:lnTo>
                  <a:lnTo>
                    <a:pt x="418" y="401"/>
                  </a:lnTo>
                  <a:lnTo>
                    <a:pt x="430" y="429"/>
                  </a:lnTo>
                  <a:lnTo>
                    <a:pt x="450" y="454"/>
                  </a:lnTo>
                  <a:lnTo>
                    <a:pt x="456" y="455"/>
                  </a:lnTo>
                  <a:lnTo>
                    <a:pt x="461" y="455"/>
                  </a:lnTo>
                  <a:lnTo>
                    <a:pt x="465" y="454"/>
                  </a:lnTo>
                  <a:lnTo>
                    <a:pt x="469" y="450"/>
                  </a:lnTo>
                  <a:lnTo>
                    <a:pt x="467" y="444"/>
                  </a:lnTo>
                  <a:lnTo>
                    <a:pt x="464" y="440"/>
                  </a:lnTo>
                  <a:lnTo>
                    <a:pt x="459" y="435"/>
                  </a:lnTo>
                  <a:lnTo>
                    <a:pt x="454" y="429"/>
                  </a:lnTo>
                  <a:lnTo>
                    <a:pt x="464" y="429"/>
                  </a:lnTo>
                  <a:lnTo>
                    <a:pt x="474" y="428"/>
                  </a:lnTo>
                  <a:lnTo>
                    <a:pt x="485" y="427"/>
                  </a:lnTo>
                  <a:lnTo>
                    <a:pt x="497" y="425"/>
                  </a:lnTo>
                  <a:lnTo>
                    <a:pt x="508" y="424"/>
                  </a:lnTo>
                  <a:lnTo>
                    <a:pt x="518" y="421"/>
                  </a:lnTo>
                  <a:lnTo>
                    <a:pt x="529" y="419"/>
                  </a:lnTo>
                  <a:lnTo>
                    <a:pt x="540" y="416"/>
                  </a:lnTo>
                  <a:lnTo>
                    <a:pt x="543" y="435"/>
                  </a:lnTo>
                  <a:lnTo>
                    <a:pt x="537" y="451"/>
                  </a:lnTo>
                  <a:lnTo>
                    <a:pt x="528" y="466"/>
                  </a:lnTo>
                  <a:lnTo>
                    <a:pt x="516" y="477"/>
                  </a:lnTo>
                  <a:lnTo>
                    <a:pt x="500" y="487"/>
                  </a:lnTo>
                  <a:lnTo>
                    <a:pt x="486" y="500"/>
                  </a:lnTo>
                  <a:lnTo>
                    <a:pt x="473" y="515"/>
                  </a:lnTo>
                  <a:lnTo>
                    <a:pt x="460" y="531"/>
                  </a:lnTo>
                  <a:lnTo>
                    <a:pt x="447" y="545"/>
                  </a:lnTo>
                  <a:lnTo>
                    <a:pt x="433" y="558"/>
                  </a:lnTo>
                  <a:lnTo>
                    <a:pt x="417" y="567"/>
                  </a:lnTo>
                  <a:lnTo>
                    <a:pt x="399" y="571"/>
                  </a:lnTo>
                  <a:lnTo>
                    <a:pt x="391" y="574"/>
                  </a:lnTo>
                  <a:lnTo>
                    <a:pt x="385" y="573"/>
                  </a:lnTo>
                  <a:lnTo>
                    <a:pt x="379" y="570"/>
                  </a:lnTo>
                  <a:lnTo>
                    <a:pt x="373" y="565"/>
                  </a:lnTo>
                  <a:lnTo>
                    <a:pt x="368" y="561"/>
                  </a:lnTo>
                  <a:lnTo>
                    <a:pt x="364" y="555"/>
                  </a:lnTo>
                  <a:lnTo>
                    <a:pt x="359" y="549"/>
                  </a:lnTo>
                  <a:lnTo>
                    <a:pt x="353" y="544"/>
                  </a:lnTo>
                  <a:lnTo>
                    <a:pt x="328" y="515"/>
                  </a:lnTo>
                  <a:lnTo>
                    <a:pt x="311" y="480"/>
                  </a:lnTo>
                  <a:lnTo>
                    <a:pt x="299" y="442"/>
                  </a:lnTo>
                  <a:lnTo>
                    <a:pt x="294" y="402"/>
                  </a:lnTo>
                  <a:lnTo>
                    <a:pt x="291" y="360"/>
                  </a:lnTo>
                  <a:lnTo>
                    <a:pt x="294" y="320"/>
                  </a:lnTo>
                  <a:lnTo>
                    <a:pt x="298" y="279"/>
                  </a:lnTo>
                  <a:lnTo>
                    <a:pt x="305" y="240"/>
                  </a:lnTo>
                  <a:lnTo>
                    <a:pt x="311" y="227"/>
                  </a:lnTo>
                  <a:lnTo>
                    <a:pt x="321" y="214"/>
                  </a:lnTo>
                  <a:lnTo>
                    <a:pt x="329" y="203"/>
                  </a:lnTo>
                  <a:lnTo>
                    <a:pt x="334" y="188"/>
                  </a:lnTo>
                  <a:lnTo>
                    <a:pt x="332" y="184"/>
                  </a:lnTo>
                  <a:lnTo>
                    <a:pt x="329" y="181"/>
                  </a:lnTo>
                  <a:lnTo>
                    <a:pt x="326" y="181"/>
                  </a:lnTo>
                  <a:lnTo>
                    <a:pt x="322" y="184"/>
                  </a:lnTo>
                  <a:lnTo>
                    <a:pt x="310" y="194"/>
                  </a:lnTo>
                  <a:lnTo>
                    <a:pt x="301" y="205"/>
                  </a:lnTo>
                  <a:lnTo>
                    <a:pt x="294" y="220"/>
                  </a:lnTo>
                  <a:lnTo>
                    <a:pt x="288" y="234"/>
                  </a:lnTo>
                  <a:lnTo>
                    <a:pt x="283" y="249"/>
                  </a:lnTo>
                  <a:lnTo>
                    <a:pt x="278" y="265"/>
                  </a:lnTo>
                  <a:lnTo>
                    <a:pt x="274" y="281"/>
                  </a:lnTo>
                  <a:lnTo>
                    <a:pt x="270" y="295"/>
                  </a:lnTo>
                  <a:lnTo>
                    <a:pt x="264" y="369"/>
                  </a:lnTo>
                  <a:lnTo>
                    <a:pt x="250" y="353"/>
                  </a:lnTo>
                  <a:lnTo>
                    <a:pt x="234" y="340"/>
                  </a:lnTo>
                  <a:lnTo>
                    <a:pt x="217" y="331"/>
                  </a:lnTo>
                  <a:lnTo>
                    <a:pt x="201" y="324"/>
                  </a:lnTo>
                  <a:lnTo>
                    <a:pt x="183" y="318"/>
                  </a:lnTo>
                  <a:lnTo>
                    <a:pt x="164" y="312"/>
                  </a:lnTo>
                  <a:lnTo>
                    <a:pt x="146" y="307"/>
                  </a:lnTo>
                  <a:lnTo>
                    <a:pt x="128" y="299"/>
                  </a:lnTo>
                  <a:lnTo>
                    <a:pt x="27" y="259"/>
                  </a:lnTo>
                  <a:lnTo>
                    <a:pt x="20" y="259"/>
                  </a:lnTo>
                  <a:lnTo>
                    <a:pt x="13" y="259"/>
                  </a:lnTo>
                  <a:lnTo>
                    <a:pt x="6" y="262"/>
                  </a:lnTo>
                  <a:lnTo>
                    <a:pt x="0" y="265"/>
                  </a:lnTo>
                  <a:lnTo>
                    <a:pt x="3" y="221"/>
                  </a:lnTo>
                  <a:lnTo>
                    <a:pt x="6" y="175"/>
                  </a:lnTo>
                  <a:lnTo>
                    <a:pt x="12" y="132"/>
                  </a:lnTo>
                  <a:lnTo>
                    <a:pt x="27" y="94"/>
                  </a:lnTo>
                  <a:lnTo>
                    <a:pt x="40" y="81"/>
                  </a:lnTo>
                  <a:lnTo>
                    <a:pt x="53" y="68"/>
                  </a:lnTo>
                  <a:lnTo>
                    <a:pt x="65" y="55"/>
                  </a:lnTo>
                  <a:lnTo>
                    <a:pt x="78" y="41"/>
                  </a:lnTo>
                  <a:lnTo>
                    <a:pt x="90" y="29"/>
                  </a:lnTo>
                  <a:lnTo>
                    <a:pt x="103" y="18"/>
                  </a:lnTo>
                  <a:lnTo>
                    <a:pt x="118" y="7"/>
                  </a:lnTo>
                  <a:lnTo>
                    <a:pt x="132" y="0"/>
                  </a:lnTo>
                  <a:lnTo>
                    <a:pt x="141" y="5"/>
                  </a:lnTo>
                  <a:lnTo>
                    <a:pt x="150" y="7"/>
                  </a:lnTo>
                  <a:lnTo>
                    <a:pt x="159" y="13"/>
                  </a:lnTo>
                  <a:lnTo>
                    <a:pt x="169" y="18"/>
                  </a:lnTo>
                  <a:lnTo>
                    <a:pt x="178" y="22"/>
                  </a:lnTo>
                  <a:lnTo>
                    <a:pt x="188" y="25"/>
                  </a:lnTo>
                  <a:lnTo>
                    <a:pt x="197" y="26"/>
                  </a:lnTo>
                  <a:lnTo>
                    <a:pt x="208" y="28"/>
                  </a:lnTo>
                  <a:close/>
                </a:path>
              </a:pathLst>
            </a:custGeom>
            <a:solidFill>
              <a:srgbClr val="B2FFEF"/>
            </a:solidFill>
            <a:ln w="9525">
              <a:noFill/>
              <a:round/>
              <a:headEnd/>
              <a:tailEnd/>
            </a:ln>
          </p:spPr>
          <p:txBody>
            <a:bodyPr/>
            <a:lstStyle/>
            <a:p>
              <a:endParaRPr lang="id-ID"/>
            </a:p>
          </p:txBody>
        </p:sp>
        <p:sp>
          <p:nvSpPr>
            <p:cNvPr id="49" name="Freeform 402"/>
            <p:cNvSpPr>
              <a:spLocks/>
            </p:cNvSpPr>
            <p:nvPr/>
          </p:nvSpPr>
          <p:spPr bwMode="auto">
            <a:xfrm>
              <a:off x="4584" y="2584"/>
              <a:ext cx="101" cy="91"/>
            </a:xfrm>
            <a:custGeom>
              <a:avLst/>
              <a:gdLst>
                <a:gd name="T0" fmla="*/ 101 w 101"/>
                <a:gd name="T1" fmla="*/ 43 h 91"/>
                <a:gd name="T2" fmla="*/ 94 w 101"/>
                <a:gd name="T3" fmla="*/ 55 h 91"/>
                <a:gd name="T4" fmla="*/ 86 w 101"/>
                <a:gd name="T5" fmla="*/ 66 h 91"/>
                <a:gd name="T6" fmla="*/ 80 w 101"/>
                <a:gd name="T7" fmla="*/ 78 h 91"/>
                <a:gd name="T8" fmla="*/ 74 w 101"/>
                <a:gd name="T9" fmla="*/ 91 h 91"/>
                <a:gd name="T10" fmla="*/ 0 w 101"/>
                <a:gd name="T11" fmla="*/ 0 h 91"/>
                <a:gd name="T12" fmla="*/ 13 w 101"/>
                <a:gd name="T13" fmla="*/ 6 h 91"/>
                <a:gd name="T14" fmla="*/ 25 w 101"/>
                <a:gd name="T15" fmla="*/ 10 h 91"/>
                <a:gd name="T16" fmla="*/ 38 w 101"/>
                <a:gd name="T17" fmla="*/ 16 h 91"/>
                <a:gd name="T18" fmla="*/ 51 w 101"/>
                <a:gd name="T19" fmla="*/ 22 h 91"/>
                <a:gd name="T20" fmla="*/ 63 w 101"/>
                <a:gd name="T21" fmla="*/ 27 h 91"/>
                <a:gd name="T22" fmla="*/ 76 w 101"/>
                <a:gd name="T23" fmla="*/ 32 h 91"/>
                <a:gd name="T24" fmla="*/ 88 w 101"/>
                <a:gd name="T25" fmla="*/ 38 h 91"/>
                <a:gd name="T26" fmla="*/ 101 w 101"/>
                <a:gd name="T27" fmla="*/ 43 h 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1"/>
                <a:gd name="T43" fmla="*/ 0 h 91"/>
                <a:gd name="T44" fmla="*/ 101 w 101"/>
                <a:gd name="T45" fmla="*/ 91 h 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1" h="91">
                  <a:moveTo>
                    <a:pt x="101" y="43"/>
                  </a:moveTo>
                  <a:lnTo>
                    <a:pt x="94" y="55"/>
                  </a:lnTo>
                  <a:lnTo>
                    <a:pt x="86" y="66"/>
                  </a:lnTo>
                  <a:lnTo>
                    <a:pt x="80" y="78"/>
                  </a:lnTo>
                  <a:lnTo>
                    <a:pt x="74" y="91"/>
                  </a:lnTo>
                  <a:lnTo>
                    <a:pt x="0" y="0"/>
                  </a:lnTo>
                  <a:lnTo>
                    <a:pt x="13" y="6"/>
                  </a:lnTo>
                  <a:lnTo>
                    <a:pt x="25" y="10"/>
                  </a:lnTo>
                  <a:lnTo>
                    <a:pt x="38" y="16"/>
                  </a:lnTo>
                  <a:lnTo>
                    <a:pt x="51" y="22"/>
                  </a:lnTo>
                  <a:lnTo>
                    <a:pt x="63" y="27"/>
                  </a:lnTo>
                  <a:lnTo>
                    <a:pt x="76" y="32"/>
                  </a:lnTo>
                  <a:lnTo>
                    <a:pt x="88" y="38"/>
                  </a:lnTo>
                  <a:lnTo>
                    <a:pt x="101" y="43"/>
                  </a:lnTo>
                  <a:close/>
                </a:path>
              </a:pathLst>
            </a:custGeom>
            <a:solidFill>
              <a:srgbClr val="FFFFFF"/>
            </a:solidFill>
            <a:ln w="9525">
              <a:noFill/>
              <a:round/>
              <a:headEnd/>
              <a:tailEnd/>
            </a:ln>
          </p:spPr>
          <p:txBody>
            <a:bodyPr/>
            <a:lstStyle/>
            <a:p>
              <a:endParaRPr lang="id-ID"/>
            </a:p>
          </p:txBody>
        </p:sp>
        <p:sp>
          <p:nvSpPr>
            <p:cNvPr id="50" name="Freeform 403"/>
            <p:cNvSpPr>
              <a:spLocks/>
            </p:cNvSpPr>
            <p:nvPr/>
          </p:nvSpPr>
          <p:spPr bwMode="auto">
            <a:xfrm>
              <a:off x="4103" y="2597"/>
              <a:ext cx="239" cy="301"/>
            </a:xfrm>
            <a:custGeom>
              <a:avLst/>
              <a:gdLst>
                <a:gd name="T0" fmla="*/ 107 w 239"/>
                <a:gd name="T1" fmla="*/ 38 h 301"/>
                <a:gd name="T2" fmla="*/ 120 w 239"/>
                <a:gd name="T3" fmla="*/ 45 h 301"/>
                <a:gd name="T4" fmla="*/ 134 w 239"/>
                <a:gd name="T5" fmla="*/ 53 h 301"/>
                <a:gd name="T6" fmla="*/ 148 w 239"/>
                <a:gd name="T7" fmla="*/ 61 h 301"/>
                <a:gd name="T8" fmla="*/ 163 w 239"/>
                <a:gd name="T9" fmla="*/ 68 h 301"/>
                <a:gd name="T10" fmla="*/ 177 w 239"/>
                <a:gd name="T11" fmla="*/ 74 h 301"/>
                <a:gd name="T12" fmla="*/ 191 w 239"/>
                <a:gd name="T13" fmla="*/ 81 h 301"/>
                <a:gd name="T14" fmla="*/ 205 w 239"/>
                <a:gd name="T15" fmla="*/ 87 h 301"/>
                <a:gd name="T16" fmla="*/ 220 w 239"/>
                <a:gd name="T17" fmla="*/ 94 h 301"/>
                <a:gd name="T18" fmla="*/ 232 w 239"/>
                <a:gd name="T19" fmla="*/ 113 h 301"/>
                <a:gd name="T20" fmla="*/ 235 w 239"/>
                <a:gd name="T21" fmla="*/ 136 h 301"/>
                <a:gd name="T22" fmla="*/ 236 w 239"/>
                <a:gd name="T23" fmla="*/ 162 h 301"/>
                <a:gd name="T24" fmla="*/ 238 w 239"/>
                <a:gd name="T25" fmla="*/ 188 h 301"/>
                <a:gd name="T26" fmla="*/ 239 w 239"/>
                <a:gd name="T27" fmla="*/ 217 h 301"/>
                <a:gd name="T28" fmla="*/ 235 w 239"/>
                <a:gd name="T29" fmla="*/ 244 h 301"/>
                <a:gd name="T30" fmla="*/ 226 w 239"/>
                <a:gd name="T31" fmla="*/ 270 h 301"/>
                <a:gd name="T32" fmla="*/ 210 w 239"/>
                <a:gd name="T33" fmla="*/ 292 h 301"/>
                <a:gd name="T34" fmla="*/ 204 w 239"/>
                <a:gd name="T35" fmla="*/ 296 h 301"/>
                <a:gd name="T36" fmla="*/ 197 w 239"/>
                <a:gd name="T37" fmla="*/ 298 h 301"/>
                <a:gd name="T38" fmla="*/ 190 w 239"/>
                <a:gd name="T39" fmla="*/ 301 h 301"/>
                <a:gd name="T40" fmla="*/ 183 w 239"/>
                <a:gd name="T41" fmla="*/ 301 h 301"/>
                <a:gd name="T42" fmla="*/ 175 w 239"/>
                <a:gd name="T43" fmla="*/ 301 h 301"/>
                <a:gd name="T44" fmla="*/ 167 w 239"/>
                <a:gd name="T45" fmla="*/ 301 h 301"/>
                <a:gd name="T46" fmla="*/ 159 w 239"/>
                <a:gd name="T47" fmla="*/ 301 h 301"/>
                <a:gd name="T48" fmla="*/ 152 w 239"/>
                <a:gd name="T49" fmla="*/ 299 h 301"/>
                <a:gd name="T50" fmla="*/ 167 w 239"/>
                <a:gd name="T51" fmla="*/ 191 h 301"/>
                <a:gd name="T52" fmla="*/ 158 w 239"/>
                <a:gd name="T53" fmla="*/ 179 h 301"/>
                <a:gd name="T54" fmla="*/ 139 w 239"/>
                <a:gd name="T55" fmla="*/ 173 h 301"/>
                <a:gd name="T56" fmla="*/ 120 w 239"/>
                <a:gd name="T57" fmla="*/ 168 h 301"/>
                <a:gd name="T58" fmla="*/ 101 w 239"/>
                <a:gd name="T59" fmla="*/ 163 h 301"/>
                <a:gd name="T60" fmla="*/ 81 w 239"/>
                <a:gd name="T61" fmla="*/ 158 h 301"/>
                <a:gd name="T62" fmla="*/ 62 w 239"/>
                <a:gd name="T63" fmla="*/ 153 h 301"/>
                <a:gd name="T64" fmla="*/ 43 w 239"/>
                <a:gd name="T65" fmla="*/ 149 h 301"/>
                <a:gd name="T66" fmla="*/ 24 w 239"/>
                <a:gd name="T67" fmla="*/ 143 h 301"/>
                <a:gd name="T68" fmla="*/ 4 w 239"/>
                <a:gd name="T69" fmla="*/ 137 h 301"/>
                <a:gd name="T70" fmla="*/ 1 w 239"/>
                <a:gd name="T71" fmla="*/ 119 h 301"/>
                <a:gd name="T72" fmla="*/ 0 w 239"/>
                <a:gd name="T73" fmla="*/ 100 h 301"/>
                <a:gd name="T74" fmla="*/ 0 w 239"/>
                <a:gd name="T75" fmla="*/ 81 h 301"/>
                <a:gd name="T76" fmla="*/ 2 w 239"/>
                <a:gd name="T77" fmla="*/ 62 h 301"/>
                <a:gd name="T78" fmla="*/ 6 w 239"/>
                <a:gd name="T79" fmla="*/ 43 h 301"/>
                <a:gd name="T80" fmla="*/ 12 w 239"/>
                <a:gd name="T81" fmla="*/ 27 h 301"/>
                <a:gd name="T82" fmla="*/ 21 w 239"/>
                <a:gd name="T83" fmla="*/ 12 h 301"/>
                <a:gd name="T84" fmla="*/ 34 w 239"/>
                <a:gd name="T85" fmla="*/ 0 h 301"/>
                <a:gd name="T86" fmla="*/ 45 w 239"/>
                <a:gd name="T87" fmla="*/ 0 h 301"/>
                <a:gd name="T88" fmla="*/ 54 w 239"/>
                <a:gd name="T89" fmla="*/ 3 h 301"/>
                <a:gd name="T90" fmla="*/ 64 w 239"/>
                <a:gd name="T91" fmla="*/ 7 h 301"/>
                <a:gd name="T92" fmla="*/ 72 w 239"/>
                <a:gd name="T93" fmla="*/ 13 h 301"/>
                <a:gd name="T94" fmla="*/ 81 w 239"/>
                <a:gd name="T95" fmla="*/ 20 h 301"/>
                <a:gd name="T96" fmla="*/ 89 w 239"/>
                <a:gd name="T97" fmla="*/ 26 h 301"/>
                <a:gd name="T98" fmla="*/ 97 w 239"/>
                <a:gd name="T99" fmla="*/ 32 h 301"/>
                <a:gd name="T100" fmla="*/ 107 w 239"/>
                <a:gd name="T101" fmla="*/ 38 h 3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9"/>
                <a:gd name="T154" fmla="*/ 0 h 301"/>
                <a:gd name="T155" fmla="*/ 239 w 239"/>
                <a:gd name="T156" fmla="*/ 301 h 3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9" h="301">
                  <a:moveTo>
                    <a:pt x="107" y="38"/>
                  </a:moveTo>
                  <a:lnTo>
                    <a:pt x="120" y="45"/>
                  </a:lnTo>
                  <a:lnTo>
                    <a:pt x="134" y="53"/>
                  </a:lnTo>
                  <a:lnTo>
                    <a:pt x="148" y="61"/>
                  </a:lnTo>
                  <a:lnTo>
                    <a:pt x="163" y="68"/>
                  </a:lnTo>
                  <a:lnTo>
                    <a:pt x="177" y="74"/>
                  </a:lnTo>
                  <a:lnTo>
                    <a:pt x="191" y="81"/>
                  </a:lnTo>
                  <a:lnTo>
                    <a:pt x="205" y="87"/>
                  </a:lnTo>
                  <a:lnTo>
                    <a:pt x="220" y="94"/>
                  </a:lnTo>
                  <a:lnTo>
                    <a:pt x="232" y="113"/>
                  </a:lnTo>
                  <a:lnTo>
                    <a:pt x="235" y="136"/>
                  </a:lnTo>
                  <a:lnTo>
                    <a:pt x="236" y="162"/>
                  </a:lnTo>
                  <a:lnTo>
                    <a:pt x="238" y="188"/>
                  </a:lnTo>
                  <a:lnTo>
                    <a:pt x="239" y="217"/>
                  </a:lnTo>
                  <a:lnTo>
                    <a:pt x="235" y="244"/>
                  </a:lnTo>
                  <a:lnTo>
                    <a:pt x="226" y="270"/>
                  </a:lnTo>
                  <a:lnTo>
                    <a:pt x="210" y="292"/>
                  </a:lnTo>
                  <a:lnTo>
                    <a:pt x="204" y="296"/>
                  </a:lnTo>
                  <a:lnTo>
                    <a:pt x="197" y="298"/>
                  </a:lnTo>
                  <a:lnTo>
                    <a:pt x="190" y="301"/>
                  </a:lnTo>
                  <a:lnTo>
                    <a:pt x="183" y="301"/>
                  </a:lnTo>
                  <a:lnTo>
                    <a:pt x="175" y="301"/>
                  </a:lnTo>
                  <a:lnTo>
                    <a:pt x="167" y="301"/>
                  </a:lnTo>
                  <a:lnTo>
                    <a:pt x="159" y="301"/>
                  </a:lnTo>
                  <a:lnTo>
                    <a:pt x="152" y="299"/>
                  </a:lnTo>
                  <a:lnTo>
                    <a:pt x="167" y="191"/>
                  </a:lnTo>
                  <a:lnTo>
                    <a:pt x="158" y="179"/>
                  </a:lnTo>
                  <a:lnTo>
                    <a:pt x="139" y="173"/>
                  </a:lnTo>
                  <a:lnTo>
                    <a:pt x="120" y="168"/>
                  </a:lnTo>
                  <a:lnTo>
                    <a:pt x="101" y="163"/>
                  </a:lnTo>
                  <a:lnTo>
                    <a:pt x="81" y="158"/>
                  </a:lnTo>
                  <a:lnTo>
                    <a:pt x="62" y="153"/>
                  </a:lnTo>
                  <a:lnTo>
                    <a:pt x="43" y="149"/>
                  </a:lnTo>
                  <a:lnTo>
                    <a:pt x="24" y="143"/>
                  </a:lnTo>
                  <a:lnTo>
                    <a:pt x="4" y="137"/>
                  </a:lnTo>
                  <a:lnTo>
                    <a:pt x="1" y="119"/>
                  </a:lnTo>
                  <a:lnTo>
                    <a:pt x="0" y="100"/>
                  </a:lnTo>
                  <a:lnTo>
                    <a:pt x="0" y="81"/>
                  </a:lnTo>
                  <a:lnTo>
                    <a:pt x="2" y="62"/>
                  </a:lnTo>
                  <a:lnTo>
                    <a:pt x="6" y="43"/>
                  </a:lnTo>
                  <a:lnTo>
                    <a:pt x="12" y="27"/>
                  </a:lnTo>
                  <a:lnTo>
                    <a:pt x="21" y="12"/>
                  </a:lnTo>
                  <a:lnTo>
                    <a:pt x="34" y="0"/>
                  </a:lnTo>
                  <a:lnTo>
                    <a:pt x="45" y="0"/>
                  </a:lnTo>
                  <a:lnTo>
                    <a:pt x="54" y="3"/>
                  </a:lnTo>
                  <a:lnTo>
                    <a:pt x="64" y="7"/>
                  </a:lnTo>
                  <a:lnTo>
                    <a:pt x="72" y="13"/>
                  </a:lnTo>
                  <a:lnTo>
                    <a:pt x="81" y="20"/>
                  </a:lnTo>
                  <a:lnTo>
                    <a:pt x="89" y="26"/>
                  </a:lnTo>
                  <a:lnTo>
                    <a:pt x="97" y="32"/>
                  </a:lnTo>
                  <a:lnTo>
                    <a:pt x="107" y="38"/>
                  </a:lnTo>
                  <a:close/>
                </a:path>
              </a:pathLst>
            </a:custGeom>
            <a:solidFill>
              <a:srgbClr val="007C7C"/>
            </a:solidFill>
            <a:ln w="9525">
              <a:noFill/>
              <a:round/>
              <a:headEnd/>
              <a:tailEnd/>
            </a:ln>
          </p:spPr>
          <p:txBody>
            <a:bodyPr/>
            <a:lstStyle/>
            <a:p>
              <a:endParaRPr lang="id-ID"/>
            </a:p>
          </p:txBody>
        </p:sp>
        <p:sp>
          <p:nvSpPr>
            <p:cNvPr id="51" name="Freeform 404"/>
            <p:cNvSpPr>
              <a:spLocks/>
            </p:cNvSpPr>
            <p:nvPr/>
          </p:nvSpPr>
          <p:spPr bwMode="auto">
            <a:xfrm>
              <a:off x="3641" y="2610"/>
              <a:ext cx="333" cy="465"/>
            </a:xfrm>
            <a:custGeom>
              <a:avLst/>
              <a:gdLst>
                <a:gd name="T0" fmla="*/ 333 w 333"/>
                <a:gd name="T1" fmla="*/ 98 h 465"/>
                <a:gd name="T2" fmla="*/ 330 w 333"/>
                <a:gd name="T3" fmla="*/ 146 h 465"/>
                <a:gd name="T4" fmla="*/ 326 w 333"/>
                <a:gd name="T5" fmla="*/ 194 h 465"/>
                <a:gd name="T6" fmla="*/ 321 w 333"/>
                <a:gd name="T7" fmla="*/ 240 h 465"/>
                <a:gd name="T8" fmla="*/ 315 w 333"/>
                <a:gd name="T9" fmla="*/ 286 h 465"/>
                <a:gd name="T10" fmla="*/ 308 w 333"/>
                <a:gd name="T11" fmla="*/ 332 h 465"/>
                <a:gd name="T12" fmla="*/ 300 w 333"/>
                <a:gd name="T13" fmla="*/ 377 h 465"/>
                <a:gd name="T14" fmla="*/ 291 w 333"/>
                <a:gd name="T15" fmla="*/ 422 h 465"/>
                <a:gd name="T16" fmla="*/ 279 w 333"/>
                <a:gd name="T17" fmla="*/ 465 h 465"/>
                <a:gd name="T18" fmla="*/ 271 w 333"/>
                <a:gd name="T19" fmla="*/ 462 h 465"/>
                <a:gd name="T20" fmla="*/ 262 w 333"/>
                <a:gd name="T21" fmla="*/ 458 h 465"/>
                <a:gd name="T22" fmla="*/ 249 w 333"/>
                <a:gd name="T23" fmla="*/ 452 h 465"/>
                <a:gd name="T24" fmla="*/ 233 w 333"/>
                <a:gd name="T25" fmla="*/ 445 h 465"/>
                <a:gd name="T26" fmla="*/ 216 w 333"/>
                <a:gd name="T27" fmla="*/ 436 h 465"/>
                <a:gd name="T28" fmla="*/ 195 w 333"/>
                <a:gd name="T29" fmla="*/ 426 h 465"/>
                <a:gd name="T30" fmla="*/ 175 w 333"/>
                <a:gd name="T31" fmla="*/ 416 h 465"/>
                <a:gd name="T32" fmla="*/ 154 w 333"/>
                <a:gd name="T33" fmla="*/ 405 h 465"/>
                <a:gd name="T34" fmla="*/ 131 w 333"/>
                <a:gd name="T35" fmla="*/ 393 h 465"/>
                <a:gd name="T36" fmla="*/ 110 w 333"/>
                <a:gd name="T37" fmla="*/ 382 h 465"/>
                <a:gd name="T38" fmla="*/ 87 w 333"/>
                <a:gd name="T39" fmla="*/ 370 h 465"/>
                <a:gd name="T40" fmla="*/ 67 w 333"/>
                <a:gd name="T41" fmla="*/ 360 h 465"/>
                <a:gd name="T42" fmla="*/ 47 w 333"/>
                <a:gd name="T43" fmla="*/ 350 h 465"/>
                <a:gd name="T44" fmla="*/ 29 w 333"/>
                <a:gd name="T45" fmla="*/ 340 h 465"/>
                <a:gd name="T46" fmla="*/ 13 w 333"/>
                <a:gd name="T47" fmla="*/ 332 h 465"/>
                <a:gd name="T48" fmla="*/ 0 w 333"/>
                <a:gd name="T49" fmla="*/ 325 h 465"/>
                <a:gd name="T50" fmla="*/ 2 w 333"/>
                <a:gd name="T51" fmla="*/ 314 h 465"/>
                <a:gd name="T52" fmla="*/ 6 w 333"/>
                <a:gd name="T53" fmla="*/ 280 h 465"/>
                <a:gd name="T54" fmla="*/ 12 w 333"/>
                <a:gd name="T55" fmla="*/ 233 h 465"/>
                <a:gd name="T56" fmla="*/ 19 w 333"/>
                <a:gd name="T57" fmla="*/ 178 h 465"/>
                <a:gd name="T58" fmla="*/ 28 w 333"/>
                <a:gd name="T59" fmla="*/ 121 h 465"/>
                <a:gd name="T60" fmla="*/ 37 w 333"/>
                <a:gd name="T61" fmla="*/ 68 h 465"/>
                <a:gd name="T62" fmla="*/ 46 w 333"/>
                <a:gd name="T63" fmla="*/ 26 h 465"/>
                <a:gd name="T64" fmla="*/ 54 w 333"/>
                <a:gd name="T65" fmla="*/ 0 h 465"/>
                <a:gd name="T66" fmla="*/ 321 w 333"/>
                <a:gd name="T67" fmla="*/ 93 h 465"/>
                <a:gd name="T68" fmla="*/ 333 w 333"/>
                <a:gd name="T69" fmla="*/ 98 h 46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33"/>
                <a:gd name="T106" fmla="*/ 0 h 465"/>
                <a:gd name="T107" fmla="*/ 333 w 333"/>
                <a:gd name="T108" fmla="*/ 465 h 46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33" h="465">
                  <a:moveTo>
                    <a:pt x="333" y="98"/>
                  </a:moveTo>
                  <a:lnTo>
                    <a:pt x="330" y="146"/>
                  </a:lnTo>
                  <a:lnTo>
                    <a:pt x="326" y="194"/>
                  </a:lnTo>
                  <a:lnTo>
                    <a:pt x="321" y="240"/>
                  </a:lnTo>
                  <a:lnTo>
                    <a:pt x="315" y="286"/>
                  </a:lnTo>
                  <a:lnTo>
                    <a:pt x="308" y="332"/>
                  </a:lnTo>
                  <a:lnTo>
                    <a:pt x="300" y="377"/>
                  </a:lnTo>
                  <a:lnTo>
                    <a:pt x="291" y="422"/>
                  </a:lnTo>
                  <a:lnTo>
                    <a:pt x="279" y="465"/>
                  </a:lnTo>
                  <a:lnTo>
                    <a:pt x="271" y="462"/>
                  </a:lnTo>
                  <a:lnTo>
                    <a:pt x="262" y="458"/>
                  </a:lnTo>
                  <a:lnTo>
                    <a:pt x="249" y="452"/>
                  </a:lnTo>
                  <a:lnTo>
                    <a:pt x="233" y="445"/>
                  </a:lnTo>
                  <a:lnTo>
                    <a:pt x="216" y="436"/>
                  </a:lnTo>
                  <a:lnTo>
                    <a:pt x="195" y="426"/>
                  </a:lnTo>
                  <a:lnTo>
                    <a:pt x="175" y="416"/>
                  </a:lnTo>
                  <a:lnTo>
                    <a:pt x="154" y="405"/>
                  </a:lnTo>
                  <a:lnTo>
                    <a:pt x="131" y="393"/>
                  </a:lnTo>
                  <a:lnTo>
                    <a:pt x="110" y="382"/>
                  </a:lnTo>
                  <a:lnTo>
                    <a:pt x="87" y="370"/>
                  </a:lnTo>
                  <a:lnTo>
                    <a:pt x="67" y="360"/>
                  </a:lnTo>
                  <a:lnTo>
                    <a:pt x="47" y="350"/>
                  </a:lnTo>
                  <a:lnTo>
                    <a:pt x="29" y="340"/>
                  </a:lnTo>
                  <a:lnTo>
                    <a:pt x="13" y="332"/>
                  </a:lnTo>
                  <a:lnTo>
                    <a:pt x="0" y="325"/>
                  </a:lnTo>
                  <a:lnTo>
                    <a:pt x="2" y="314"/>
                  </a:lnTo>
                  <a:lnTo>
                    <a:pt x="6" y="280"/>
                  </a:lnTo>
                  <a:lnTo>
                    <a:pt x="12" y="233"/>
                  </a:lnTo>
                  <a:lnTo>
                    <a:pt x="19" y="178"/>
                  </a:lnTo>
                  <a:lnTo>
                    <a:pt x="28" y="121"/>
                  </a:lnTo>
                  <a:lnTo>
                    <a:pt x="37" y="68"/>
                  </a:lnTo>
                  <a:lnTo>
                    <a:pt x="46" y="26"/>
                  </a:lnTo>
                  <a:lnTo>
                    <a:pt x="54" y="0"/>
                  </a:lnTo>
                  <a:lnTo>
                    <a:pt x="321" y="93"/>
                  </a:lnTo>
                  <a:lnTo>
                    <a:pt x="333" y="98"/>
                  </a:lnTo>
                  <a:close/>
                </a:path>
              </a:pathLst>
            </a:custGeom>
            <a:solidFill>
              <a:srgbClr val="D8D8D8"/>
            </a:solidFill>
            <a:ln w="9525">
              <a:noFill/>
              <a:round/>
              <a:headEnd/>
              <a:tailEnd/>
            </a:ln>
          </p:spPr>
          <p:txBody>
            <a:bodyPr/>
            <a:lstStyle/>
            <a:p>
              <a:endParaRPr lang="id-ID"/>
            </a:p>
          </p:txBody>
        </p:sp>
        <p:sp>
          <p:nvSpPr>
            <p:cNvPr id="52" name="Freeform 405"/>
            <p:cNvSpPr>
              <a:spLocks/>
            </p:cNvSpPr>
            <p:nvPr/>
          </p:nvSpPr>
          <p:spPr bwMode="auto">
            <a:xfrm>
              <a:off x="4153" y="2613"/>
              <a:ext cx="172" cy="227"/>
            </a:xfrm>
            <a:custGeom>
              <a:avLst/>
              <a:gdLst>
                <a:gd name="T0" fmla="*/ 151 w 172"/>
                <a:gd name="T1" fmla="*/ 85 h 227"/>
                <a:gd name="T2" fmla="*/ 165 w 172"/>
                <a:gd name="T3" fmla="*/ 116 h 227"/>
                <a:gd name="T4" fmla="*/ 171 w 172"/>
                <a:gd name="T5" fmla="*/ 150 h 227"/>
                <a:gd name="T6" fmla="*/ 172 w 172"/>
                <a:gd name="T7" fmla="*/ 186 h 227"/>
                <a:gd name="T8" fmla="*/ 171 w 172"/>
                <a:gd name="T9" fmla="*/ 224 h 227"/>
                <a:gd name="T10" fmla="*/ 169 w 172"/>
                <a:gd name="T11" fmla="*/ 227 h 227"/>
                <a:gd name="T12" fmla="*/ 166 w 172"/>
                <a:gd name="T13" fmla="*/ 227 h 227"/>
                <a:gd name="T14" fmla="*/ 163 w 172"/>
                <a:gd name="T15" fmla="*/ 227 h 227"/>
                <a:gd name="T16" fmla="*/ 160 w 172"/>
                <a:gd name="T17" fmla="*/ 227 h 227"/>
                <a:gd name="T18" fmla="*/ 160 w 172"/>
                <a:gd name="T19" fmla="*/ 214 h 227"/>
                <a:gd name="T20" fmla="*/ 161 w 172"/>
                <a:gd name="T21" fmla="*/ 199 h 227"/>
                <a:gd name="T22" fmla="*/ 161 w 172"/>
                <a:gd name="T23" fmla="*/ 186 h 227"/>
                <a:gd name="T24" fmla="*/ 160 w 172"/>
                <a:gd name="T25" fmla="*/ 173 h 227"/>
                <a:gd name="T26" fmla="*/ 159 w 172"/>
                <a:gd name="T27" fmla="*/ 153 h 227"/>
                <a:gd name="T28" fmla="*/ 157 w 172"/>
                <a:gd name="T29" fmla="*/ 134 h 227"/>
                <a:gd name="T30" fmla="*/ 152 w 172"/>
                <a:gd name="T31" fmla="*/ 117 h 227"/>
                <a:gd name="T32" fmla="*/ 145 w 172"/>
                <a:gd name="T33" fmla="*/ 100 h 227"/>
                <a:gd name="T34" fmla="*/ 126 w 172"/>
                <a:gd name="T35" fmla="*/ 91 h 227"/>
                <a:gd name="T36" fmla="*/ 107 w 172"/>
                <a:gd name="T37" fmla="*/ 82 h 227"/>
                <a:gd name="T38" fmla="*/ 86 w 172"/>
                <a:gd name="T39" fmla="*/ 74 h 227"/>
                <a:gd name="T40" fmla="*/ 67 w 172"/>
                <a:gd name="T41" fmla="*/ 63 h 227"/>
                <a:gd name="T42" fmla="*/ 50 w 172"/>
                <a:gd name="T43" fmla="*/ 53 h 227"/>
                <a:gd name="T44" fmla="*/ 32 w 172"/>
                <a:gd name="T45" fmla="*/ 40 h 227"/>
                <a:gd name="T46" fmla="*/ 15 w 172"/>
                <a:gd name="T47" fmla="*/ 24 h 227"/>
                <a:gd name="T48" fmla="*/ 0 w 172"/>
                <a:gd name="T49" fmla="*/ 6 h 227"/>
                <a:gd name="T50" fmla="*/ 0 w 172"/>
                <a:gd name="T51" fmla="*/ 0 h 227"/>
                <a:gd name="T52" fmla="*/ 16 w 172"/>
                <a:gd name="T53" fmla="*/ 13 h 227"/>
                <a:gd name="T54" fmla="*/ 35 w 172"/>
                <a:gd name="T55" fmla="*/ 26 h 227"/>
                <a:gd name="T56" fmla="*/ 57 w 172"/>
                <a:gd name="T57" fmla="*/ 39 h 227"/>
                <a:gd name="T58" fmla="*/ 78 w 172"/>
                <a:gd name="T59" fmla="*/ 50 h 227"/>
                <a:gd name="T60" fmla="*/ 98 w 172"/>
                <a:gd name="T61" fmla="*/ 61 h 227"/>
                <a:gd name="T62" fmla="*/ 119 w 172"/>
                <a:gd name="T63" fmla="*/ 71 h 227"/>
                <a:gd name="T64" fmla="*/ 136 w 172"/>
                <a:gd name="T65" fmla="*/ 78 h 227"/>
                <a:gd name="T66" fmla="*/ 151 w 172"/>
                <a:gd name="T67" fmla="*/ 85 h 2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2"/>
                <a:gd name="T103" fmla="*/ 0 h 227"/>
                <a:gd name="T104" fmla="*/ 172 w 172"/>
                <a:gd name="T105" fmla="*/ 227 h 2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2" h="227">
                  <a:moveTo>
                    <a:pt x="151" y="85"/>
                  </a:moveTo>
                  <a:lnTo>
                    <a:pt x="165" y="116"/>
                  </a:lnTo>
                  <a:lnTo>
                    <a:pt x="171" y="150"/>
                  </a:lnTo>
                  <a:lnTo>
                    <a:pt x="172" y="186"/>
                  </a:lnTo>
                  <a:lnTo>
                    <a:pt x="171" y="224"/>
                  </a:lnTo>
                  <a:lnTo>
                    <a:pt x="169" y="227"/>
                  </a:lnTo>
                  <a:lnTo>
                    <a:pt x="166" y="227"/>
                  </a:lnTo>
                  <a:lnTo>
                    <a:pt x="163" y="227"/>
                  </a:lnTo>
                  <a:lnTo>
                    <a:pt x="160" y="227"/>
                  </a:lnTo>
                  <a:lnTo>
                    <a:pt x="160" y="214"/>
                  </a:lnTo>
                  <a:lnTo>
                    <a:pt x="161" y="199"/>
                  </a:lnTo>
                  <a:lnTo>
                    <a:pt x="161" y="186"/>
                  </a:lnTo>
                  <a:lnTo>
                    <a:pt x="160" y="173"/>
                  </a:lnTo>
                  <a:lnTo>
                    <a:pt x="159" y="153"/>
                  </a:lnTo>
                  <a:lnTo>
                    <a:pt x="157" y="134"/>
                  </a:lnTo>
                  <a:lnTo>
                    <a:pt x="152" y="117"/>
                  </a:lnTo>
                  <a:lnTo>
                    <a:pt x="145" y="100"/>
                  </a:lnTo>
                  <a:lnTo>
                    <a:pt x="126" y="91"/>
                  </a:lnTo>
                  <a:lnTo>
                    <a:pt x="107" y="82"/>
                  </a:lnTo>
                  <a:lnTo>
                    <a:pt x="86" y="74"/>
                  </a:lnTo>
                  <a:lnTo>
                    <a:pt x="67" y="63"/>
                  </a:lnTo>
                  <a:lnTo>
                    <a:pt x="50" y="53"/>
                  </a:lnTo>
                  <a:lnTo>
                    <a:pt x="32" y="40"/>
                  </a:lnTo>
                  <a:lnTo>
                    <a:pt x="15" y="24"/>
                  </a:lnTo>
                  <a:lnTo>
                    <a:pt x="0" y="6"/>
                  </a:lnTo>
                  <a:lnTo>
                    <a:pt x="0" y="0"/>
                  </a:lnTo>
                  <a:lnTo>
                    <a:pt x="16" y="13"/>
                  </a:lnTo>
                  <a:lnTo>
                    <a:pt x="35" y="26"/>
                  </a:lnTo>
                  <a:lnTo>
                    <a:pt x="57" y="39"/>
                  </a:lnTo>
                  <a:lnTo>
                    <a:pt x="78" y="50"/>
                  </a:lnTo>
                  <a:lnTo>
                    <a:pt x="98" y="61"/>
                  </a:lnTo>
                  <a:lnTo>
                    <a:pt x="119" y="71"/>
                  </a:lnTo>
                  <a:lnTo>
                    <a:pt x="136" y="78"/>
                  </a:lnTo>
                  <a:lnTo>
                    <a:pt x="151" y="85"/>
                  </a:lnTo>
                  <a:close/>
                </a:path>
              </a:pathLst>
            </a:custGeom>
            <a:solidFill>
              <a:srgbClr val="000000"/>
            </a:solidFill>
            <a:ln w="9525">
              <a:noFill/>
              <a:round/>
              <a:headEnd/>
              <a:tailEnd/>
            </a:ln>
          </p:spPr>
          <p:txBody>
            <a:bodyPr/>
            <a:lstStyle/>
            <a:p>
              <a:endParaRPr lang="id-ID"/>
            </a:p>
          </p:txBody>
        </p:sp>
        <p:sp>
          <p:nvSpPr>
            <p:cNvPr id="53" name="Freeform 406"/>
            <p:cNvSpPr>
              <a:spLocks/>
            </p:cNvSpPr>
            <p:nvPr/>
          </p:nvSpPr>
          <p:spPr bwMode="auto">
            <a:xfrm>
              <a:off x="5119" y="2613"/>
              <a:ext cx="288" cy="285"/>
            </a:xfrm>
            <a:custGeom>
              <a:avLst/>
              <a:gdLst>
                <a:gd name="T0" fmla="*/ 288 w 288"/>
                <a:gd name="T1" fmla="*/ 26 h 285"/>
                <a:gd name="T2" fmla="*/ 288 w 288"/>
                <a:gd name="T3" fmla="*/ 49 h 285"/>
                <a:gd name="T4" fmla="*/ 244 w 288"/>
                <a:gd name="T5" fmla="*/ 195 h 285"/>
                <a:gd name="T6" fmla="*/ 241 w 288"/>
                <a:gd name="T7" fmla="*/ 207 h 285"/>
                <a:gd name="T8" fmla="*/ 236 w 288"/>
                <a:gd name="T9" fmla="*/ 218 h 285"/>
                <a:gd name="T10" fmla="*/ 230 w 288"/>
                <a:gd name="T11" fmla="*/ 228 h 285"/>
                <a:gd name="T12" fmla="*/ 223 w 288"/>
                <a:gd name="T13" fmla="*/ 237 h 285"/>
                <a:gd name="T14" fmla="*/ 213 w 288"/>
                <a:gd name="T15" fmla="*/ 235 h 285"/>
                <a:gd name="T16" fmla="*/ 205 w 288"/>
                <a:gd name="T17" fmla="*/ 237 h 285"/>
                <a:gd name="T18" fmla="*/ 195 w 288"/>
                <a:gd name="T19" fmla="*/ 243 h 285"/>
                <a:gd name="T20" fmla="*/ 187 w 288"/>
                <a:gd name="T21" fmla="*/ 251 h 285"/>
                <a:gd name="T22" fmla="*/ 179 w 288"/>
                <a:gd name="T23" fmla="*/ 260 h 285"/>
                <a:gd name="T24" fmla="*/ 172 w 288"/>
                <a:gd name="T25" fmla="*/ 269 h 285"/>
                <a:gd name="T26" fmla="*/ 163 w 288"/>
                <a:gd name="T27" fmla="*/ 277 h 285"/>
                <a:gd name="T28" fmla="*/ 155 w 288"/>
                <a:gd name="T29" fmla="*/ 285 h 285"/>
                <a:gd name="T30" fmla="*/ 156 w 288"/>
                <a:gd name="T31" fmla="*/ 276 h 285"/>
                <a:gd name="T32" fmla="*/ 156 w 288"/>
                <a:gd name="T33" fmla="*/ 267 h 285"/>
                <a:gd name="T34" fmla="*/ 154 w 288"/>
                <a:gd name="T35" fmla="*/ 260 h 285"/>
                <a:gd name="T36" fmla="*/ 151 w 288"/>
                <a:gd name="T37" fmla="*/ 254 h 285"/>
                <a:gd name="T38" fmla="*/ 145 w 288"/>
                <a:gd name="T39" fmla="*/ 254 h 285"/>
                <a:gd name="T40" fmla="*/ 141 w 288"/>
                <a:gd name="T41" fmla="*/ 259 h 285"/>
                <a:gd name="T42" fmla="*/ 137 w 288"/>
                <a:gd name="T43" fmla="*/ 263 h 285"/>
                <a:gd name="T44" fmla="*/ 132 w 288"/>
                <a:gd name="T45" fmla="*/ 267 h 285"/>
                <a:gd name="T46" fmla="*/ 116 w 288"/>
                <a:gd name="T47" fmla="*/ 259 h 285"/>
                <a:gd name="T48" fmla="*/ 98 w 288"/>
                <a:gd name="T49" fmla="*/ 251 h 285"/>
                <a:gd name="T50" fmla="*/ 81 w 288"/>
                <a:gd name="T51" fmla="*/ 244 h 285"/>
                <a:gd name="T52" fmla="*/ 66 w 288"/>
                <a:gd name="T53" fmla="*/ 237 h 285"/>
                <a:gd name="T54" fmla="*/ 49 w 288"/>
                <a:gd name="T55" fmla="*/ 228 h 285"/>
                <a:gd name="T56" fmla="*/ 32 w 288"/>
                <a:gd name="T57" fmla="*/ 221 h 285"/>
                <a:gd name="T58" fmla="*/ 17 w 288"/>
                <a:gd name="T59" fmla="*/ 214 h 285"/>
                <a:gd name="T60" fmla="*/ 0 w 288"/>
                <a:gd name="T61" fmla="*/ 207 h 285"/>
                <a:gd name="T62" fmla="*/ 2 w 288"/>
                <a:gd name="T63" fmla="*/ 185 h 285"/>
                <a:gd name="T64" fmla="*/ 135 w 288"/>
                <a:gd name="T65" fmla="*/ 241 h 285"/>
                <a:gd name="T66" fmla="*/ 143 w 288"/>
                <a:gd name="T67" fmla="*/ 246 h 285"/>
                <a:gd name="T68" fmla="*/ 150 w 288"/>
                <a:gd name="T69" fmla="*/ 248 h 285"/>
                <a:gd name="T70" fmla="*/ 156 w 288"/>
                <a:gd name="T71" fmla="*/ 251 h 285"/>
                <a:gd name="T72" fmla="*/ 161 w 288"/>
                <a:gd name="T73" fmla="*/ 251 h 285"/>
                <a:gd name="T74" fmla="*/ 164 w 288"/>
                <a:gd name="T75" fmla="*/ 251 h 285"/>
                <a:gd name="T76" fmla="*/ 167 w 288"/>
                <a:gd name="T77" fmla="*/ 250 h 285"/>
                <a:gd name="T78" fmla="*/ 169 w 288"/>
                <a:gd name="T79" fmla="*/ 248 h 285"/>
                <a:gd name="T80" fmla="*/ 172 w 288"/>
                <a:gd name="T81" fmla="*/ 244 h 285"/>
                <a:gd name="T82" fmla="*/ 180 w 288"/>
                <a:gd name="T83" fmla="*/ 221 h 285"/>
                <a:gd name="T84" fmla="*/ 191 w 288"/>
                <a:gd name="T85" fmla="*/ 191 h 285"/>
                <a:gd name="T86" fmla="*/ 201 w 288"/>
                <a:gd name="T87" fmla="*/ 157 h 285"/>
                <a:gd name="T88" fmla="*/ 213 w 288"/>
                <a:gd name="T89" fmla="*/ 121 h 285"/>
                <a:gd name="T90" fmla="*/ 224 w 288"/>
                <a:gd name="T91" fmla="*/ 85 h 285"/>
                <a:gd name="T92" fmla="*/ 235 w 288"/>
                <a:gd name="T93" fmla="*/ 50 h 285"/>
                <a:gd name="T94" fmla="*/ 244 w 288"/>
                <a:gd name="T95" fmla="*/ 22 h 285"/>
                <a:gd name="T96" fmla="*/ 252 w 288"/>
                <a:gd name="T97" fmla="*/ 0 h 285"/>
                <a:gd name="T98" fmla="*/ 257 w 288"/>
                <a:gd name="T99" fmla="*/ 3 h 285"/>
                <a:gd name="T100" fmla="*/ 261 w 288"/>
                <a:gd name="T101" fmla="*/ 6 h 285"/>
                <a:gd name="T102" fmla="*/ 266 w 288"/>
                <a:gd name="T103" fmla="*/ 9 h 285"/>
                <a:gd name="T104" fmla="*/ 270 w 288"/>
                <a:gd name="T105" fmla="*/ 11 h 285"/>
                <a:gd name="T106" fmla="*/ 275 w 288"/>
                <a:gd name="T107" fmla="*/ 14 h 285"/>
                <a:gd name="T108" fmla="*/ 280 w 288"/>
                <a:gd name="T109" fmla="*/ 17 h 285"/>
                <a:gd name="T110" fmla="*/ 283 w 288"/>
                <a:gd name="T111" fmla="*/ 22 h 285"/>
                <a:gd name="T112" fmla="*/ 288 w 288"/>
                <a:gd name="T113" fmla="*/ 26 h 2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88"/>
                <a:gd name="T172" fmla="*/ 0 h 285"/>
                <a:gd name="T173" fmla="*/ 288 w 288"/>
                <a:gd name="T174" fmla="*/ 285 h 2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88" h="285">
                  <a:moveTo>
                    <a:pt x="288" y="26"/>
                  </a:moveTo>
                  <a:lnTo>
                    <a:pt x="288" y="49"/>
                  </a:lnTo>
                  <a:lnTo>
                    <a:pt x="244" y="195"/>
                  </a:lnTo>
                  <a:lnTo>
                    <a:pt x="241" y="207"/>
                  </a:lnTo>
                  <a:lnTo>
                    <a:pt x="236" y="218"/>
                  </a:lnTo>
                  <a:lnTo>
                    <a:pt x="230" y="228"/>
                  </a:lnTo>
                  <a:lnTo>
                    <a:pt x="223" y="237"/>
                  </a:lnTo>
                  <a:lnTo>
                    <a:pt x="213" y="235"/>
                  </a:lnTo>
                  <a:lnTo>
                    <a:pt x="205" y="237"/>
                  </a:lnTo>
                  <a:lnTo>
                    <a:pt x="195" y="243"/>
                  </a:lnTo>
                  <a:lnTo>
                    <a:pt x="187" y="251"/>
                  </a:lnTo>
                  <a:lnTo>
                    <a:pt x="179" y="260"/>
                  </a:lnTo>
                  <a:lnTo>
                    <a:pt x="172" y="269"/>
                  </a:lnTo>
                  <a:lnTo>
                    <a:pt x="163" y="277"/>
                  </a:lnTo>
                  <a:lnTo>
                    <a:pt x="155" y="285"/>
                  </a:lnTo>
                  <a:lnTo>
                    <a:pt x="156" y="276"/>
                  </a:lnTo>
                  <a:lnTo>
                    <a:pt x="156" y="267"/>
                  </a:lnTo>
                  <a:lnTo>
                    <a:pt x="154" y="260"/>
                  </a:lnTo>
                  <a:lnTo>
                    <a:pt x="151" y="254"/>
                  </a:lnTo>
                  <a:lnTo>
                    <a:pt x="145" y="254"/>
                  </a:lnTo>
                  <a:lnTo>
                    <a:pt x="141" y="259"/>
                  </a:lnTo>
                  <a:lnTo>
                    <a:pt x="137" y="263"/>
                  </a:lnTo>
                  <a:lnTo>
                    <a:pt x="132" y="267"/>
                  </a:lnTo>
                  <a:lnTo>
                    <a:pt x="116" y="259"/>
                  </a:lnTo>
                  <a:lnTo>
                    <a:pt x="98" y="251"/>
                  </a:lnTo>
                  <a:lnTo>
                    <a:pt x="81" y="244"/>
                  </a:lnTo>
                  <a:lnTo>
                    <a:pt x="66" y="237"/>
                  </a:lnTo>
                  <a:lnTo>
                    <a:pt x="49" y="228"/>
                  </a:lnTo>
                  <a:lnTo>
                    <a:pt x="32" y="221"/>
                  </a:lnTo>
                  <a:lnTo>
                    <a:pt x="17" y="214"/>
                  </a:lnTo>
                  <a:lnTo>
                    <a:pt x="0" y="207"/>
                  </a:lnTo>
                  <a:lnTo>
                    <a:pt x="2" y="185"/>
                  </a:lnTo>
                  <a:lnTo>
                    <a:pt x="135" y="241"/>
                  </a:lnTo>
                  <a:lnTo>
                    <a:pt x="143" y="246"/>
                  </a:lnTo>
                  <a:lnTo>
                    <a:pt x="150" y="248"/>
                  </a:lnTo>
                  <a:lnTo>
                    <a:pt x="156" y="251"/>
                  </a:lnTo>
                  <a:lnTo>
                    <a:pt x="161" y="251"/>
                  </a:lnTo>
                  <a:lnTo>
                    <a:pt x="164" y="251"/>
                  </a:lnTo>
                  <a:lnTo>
                    <a:pt x="167" y="250"/>
                  </a:lnTo>
                  <a:lnTo>
                    <a:pt x="169" y="248"/>
                  </a:lnTo>
                  <a:lnTo>
                    <a:pt x="172" y="244"/>
                  </a:lnTo>
                  <a:lnTo>
                    <a:pt x="180" y="221"/>
                  </a:lnTo>
                  <a:lnTo>
                    <a:pt x="191" y="191"/>
                  </a:lnTo>
                  <a:lnTo>
                    <a:pt x="201" y="157"/>
                  </a:lnTo>
                  <a:lnTo>
                    <a:pt x="213" y="121"/>
                  </a:lnTo>
                  <a:lnTo>
                    <a:pt x="224" y="85"/>
                  </a:lnTo>
                  <a:lnTo>
                    <a:pt x="235" y="50"/>
                  </a:lnTo>
                  <a:lnTo>
                    <a:pt x="244" y="22"/>
                  </a:lnTo>
                  <a:lnTo>
                    <a:pt x="252" y="0"/>
                  </a:lnTo>
                  <a:lnTo>
                    <a:pt x="257" y="3"/>
                  </a:lnTo>
                  <a:lnTo>
                    <a:pt x="261" y="6"/>
                  </a:lnTo>
                  <a:lnTo>
                    <a:pt x="266" y="9"/>
                  </a:lnTo>
                  <a:lnTo>
                    <a:pt x="270" y="11"/>
                  </a:lnTo>
                  <a:lnTo>
                    <a:pt x="275" y="14"/>
                  </a:lnTo>
                  <a:lnTo>
                    <a:pt x="280" y="17"/>
                  </a:lnTo>
                  <a:lnTo>
                    <a:pt x="283" y="22"/>
                  </a:lnTo>
                  <a:lnTo>
                    <a:pt x="288" y="26"/>
                  </a:lnTo>
                  <a:close/>
                </a:path>
              </a:pathLst>
            </a:custGeom>
            <a:solidFill>
              <a:srgbClr val="D8D8D8"/>
            </a:solidFill>
            <a:ln w="9525">
              <a:noFill/>
              <a:round/>
              <a:headEnd/>
              <a:tailEnd/>
            </a:ln>
          </p:spPr>
          <p:txBody>
            <a:bodyPr/>
            <a:lstStyle/>
            <a:p>
              <a:endParaRPr lang="id-ID"/>
            </a:p>
          </p:txBody>
        </p:sp>
        <p:sp>
          <p:nvSpPr>
            <p:cNvPr id="54" name="Freeform 407"/>
            <p:cNvSpPr>
              <a:spLocks/>
            </p:cNvSpPr>
            <p:nvPr/>
          </p:nvSpPr>
          <p:spPr bwMode="auto">
            <a:xfrm>
              <a:off x="3788" y="2611"/>
              <a:ext cx="274" cy="86"/>
            </a:xfrm>
            <a:custGeom>
              <a:avLst/>
              <a:gdLst>
                <a:gd name="T0" fmla="*/ 65 w 274"/>
                <a:gd name="T1" fmla="*/ 2 h 86"/>
                <a:gd name="T2" fmla="*/ 274 w 274"/>
                <a:gd name="T3" fmla="*/ 84 h 86"/>
                <a:gd name="T4" fmla="*/ 271 w 274"/>
                <a:gd name="T5" fmla="*/ 86 h 86"/>
                <a:gd name="T6" fmla="*/ 262 w 274"/>
                <a:gd name="T7" fmla="*/ 84 h 86"/>
                <a:gd name="T8" fmla="*/ 251 w 274"/>
                <a:gd name="T9" fmla="*/ 83 h 86"/>
                <a:gd name="T10" fmla="*/ 236 w 274"/>
                <a:gd name="T11" fmla="*/ 81 h 86"/>
                <a:gd name="T12" fmla="*/ 222 w 274"/>
                <a:gd name="T13" fmla="*/ 80 h 86"/>
                <a:gd name="T14" fmla="*/ 209 w 274"/>
                <a:gd name="T15" fmla="*/ 77 h 86"/>
                <a:gd name="T16" fmla="*/ 201 w 274"/>
                <a:gd name="T17" fmla="*/ 76 h 86"/>
                <a:gd name="T18" fmla="*/ 197 w 274"/>
                <a:gd name="T19" fmla="*/ 76 h 86"/>
                <a:gd name="T20" fmla="*/ 0 w 274"/>
                <a:gd name="T21" fmla="*/ 0 h 86"/>
                <a:gd name="T22" fmla="*/ 65 w 274"/>
                <a:gd name="T23" fmla="*/ 2 h 8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4"/>
                <a:gd name="T37" fmla="*/ 0 h 86"/>
                <a:gd name="T38" fmla="*/ 274 w 274"/>
                <a:gd name="T39" fmla="*/ 86 h 8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4" h="86">
                  <a:moveTo>
                    <a:pt x="65" y="2"/>
                  </a:moveTo>
                  <a:lnTo>
                    <a:pt x="274" y="84"/>
                  </a:lnTo>
                  <a:lnTo>
                    <a:pt x="271" y="86"/>
                  </a:lnTo>
                  <a:lnTo>
                    <a:pt x="262" y="84"/>
                  </a:lnTo>
                  <a:lnTo>
                    <a:pt x="251" y="83"/>
                  </a:lnTo>
                  <a:lnTo>
                    <a:pt x="236" y="81"/>
                  </a:lnTo>
                  <a:lnTo>
                    <a:pt x="222" y="80"/>
                  </a:lnTo>
                  <a:lnTo>
                    <a:pt x="209" y="77"/>
                  </a:lnTo>
                  <a:lnTo>
                    <a:pt x="201" y="76"/>
                  </a:lnTo>
                  <a:lnTo>
                    <a:pt x="197" y="76"/>
                  </a:lnTo>
                  <a:lnTo>
                    <a:pt x="0" y="0"/>
                  </a:lnTo>
                  <a:lnTo>
                    <a:pt x="65" y="2"/>
                  </a:lnTo>
                  <a:close/>
                </a:path>
              </a:pathLst>
            </a:custGeom>
            <a:solidFill>
              <a:srgbClr val="FFFFFF"/>
            </a:solidFill>
            <a:ln w="9525">
              <a:noFill/>
              <a:round/>
              <a:headEnd/>
              <a:tailEnd/>
            </a:ln>
          </p:spPr>
          <p:txBody>
            <a:bodyPr/>
            <a:lstStyle/>
            <a:p>
              <a:endParaRPr lang="id-ID"/>
            </a:p>
          </p:txBody>
        </p:sp>
        <p:sp>
          <p:nvSpPr>
            <p:cNvPr id="55" name="Freeform 408"/>
            <p:cNvSpPr>
              <a:spLocks/>
            </p:cNvSpPr>
            <p:nvPr/>
          </p:nvSpPr>
          <p:spPr bwMode="auto">
            <a:xfrm>
              <a:off x="3679" y="2640"/>
              <a:ext cx="256" cy="367"/>
            </a:xfrm>
            <a:custGeom>
              <a:avLst/>
              <a:gdLst>
                <a:gd name="T0" fmla="*/ 256 w 256"/>
                <a:gd name="T1" fmla="*/ 84 h 367"/>
                <a:gd name="T2" fmla="*/ 250 w 256"/>
                <a:gd name="T3" fmla="*/ 152 h 367"/>
                <a:gd name="T4" fmla="*/ 243 w 256"/>
                <a:gd name="T5" fmla="*/ 221 h 367"/>
                <a:gd name="T6" fmla="*/ 233 w 256"/>
                <a:gd name="T7" fmla="*/ 291 h 367"/>
                <a:gd name="T8" fmla="*/ 222 w 256"/>
                <a:gd name="T9" fmla="*/ 360 h 367"/>
                <a:gd name="T10" fmla="*/ 218 w 256"/>
                <a:gd name="T11" fmla="*/ 366 h 367"/>
                <a:gd name="T12" fmla="*/ 212 w 256"/>
                <a:gd name="T13" fmla="*/ 367 h 367"/>
                <a:gd name="T14" fmla="*/ 206 w 256"/>
                <a:gd name="T15" fmla="*/ 367 h 367"/>
                <a:gd name="T16" fmla="*/ 201 w 256"/>
                <a:gd name="T17" fmla="*/ 366 h 367"/>
                <a:gd name="T18" fmla="*/ 0 w 256"/>
                <a:gd name="T19" fmla="*/ 265 h 367"/>
                <a:gd name="T20" fmla="*/ 35 w 256"/>
                <a:gd name="T21" fmla="*/ 0 h 367"/>
                <a:gd name="T22" fmla="*/ 37 w 256"/>
                <a:gd name="T23" fmla="*/ 2 h 367"/>
                <a:gd name="T24" fmla="*/ 43 w 256"/>
                <a:gd name="T25" fmla="*/ 3 h 367"/>
                <a:gd name="T26" fmla="*/ 54 w 256"/>
                <a:gd name="T27" fmla="*/ 8 h 367"/>
                <a:gd name="T28" fmla="*/ 67 w 256"/>
                <a:gd name="T29" fmla="*/ 12 h 367"/>
                <a:gd name="T30" fmla="*/ 82 w 256"/>
                <a:gd name="T31" fmla="*/ 18 h 367"/>
                <a:gd name="T32" fmla="*/ 99 w 256"/>
                <a:gd name="T33" fmla="*/ 23 h 367"/>
                <a:gd name="T34" fmla="*/ 118 w 256"/>
                <a:gd name="T35" fmla="*/ 31 h 367"/>
                <a:gd name="T36" fmla="*/ 137 w 256"/>
                <a:gd name="T37" fmla="*/ 38 h 367"/>
                <a:gd name="T38" fmla="*/ 157 w 256"/>
                <a:gd name="T39" fmla="*/ 45 h 367"/>
                <a:gd name="T40" fmla="*/ 176 w 256"/>
                <a:gd name="T41" fmla="*/ 52 h 367"/>
                <a:gd name="T42" fmla="*/ 195 w 256"/>
                <a:gd name="T43" fmla="*/ 60 h 367"/>
                <a:gd name="T44" fmla="*/ 212 w 256"/>
                <a:gd name="T45" fmla="*/ 67 h 367"/>
                <a:gd name="T46" fmla="*/ 228 w 256"/>
                <a:gd name="T47" fmla="*/ 73 h 367"/>
                <a:gd name="T48" fmla="*/ 241 w 256"/>
                <a:gd name="T49" fmla="*/ 77 h 367"/>
                <a:gd name="T50" fmla="*/ 250 w 256"/>
                <a:gd name="T51" fmla="*/ 81 h 367"/>
                <a:gd name="T52" fmla="*/ 256 w 256"/>
                <a:gd name="T53" fmla="*/ 84 h 36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56"/>
                <a:gd name="T82" fmla="*/ 0 h 367"/>
                <a:gd name="T83" fmla="*/ 256 w 256"/>
                <a:gd name="T84" fmla="*/ 367 h 36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56" h="367">
                  <a:moveTo>
                    <a:pt x="256" y="84"/>
                  </a:moveTo>
                  <a:lnTo>
                    <a:pt x="250" y="152"/>
                  </a:lnTo>
                  <a:lnTo>
                    <a:pt x="243" y="221"/>
                  </a:lnTo>
                  <a:lnTo>
                    <a:pt x="233" y="291"/>
                  </a:lnTo>
                  <a:lnTo>
                    <a:pt x="222" y="360"/>
                  </a:lnTo>
                  <a:lnTo>
                    <a:pt x="218" y="366"/>
                  </a:lnTo>
                  <a:lnTo>
                    <a:pt x="212" y="367"/>
                  </a:lnTo>
                  <a:lnTo>
                    <a:pt x="206" y="367"/>
                  </a:lnTo>
                  <a:lnTo>
                    <a:pt x="201" y="366"/>
                  </a:lnTo>
                  <a:lnTo>
                    <a:pt x="0" y="265"/>
                  </a:lnTo>
                  <a:lnTo>
                    <a:pt x="35" y="0"/>
                  </a:lnTo>
                  <a:lnTo>
                    <a:pt x="37" y="2"/>
                  </a:lnTo>
                  <a:lnTo>
                    <a:pt x="43" y="3"/>
                  </a:lnTo>
                  <a:lnTo>
                    <a:pt x="54" y="8"/>
                  </a:lnTo>
                  <a:lnTo>
                    <a:pt x="67" y="12"/>
                  </a:lnTo>
                  <a:lnTo>
                    <a:pt x="82" y="18"/>
                  </a:lnTo>
                  <a:lnTo>
                    <a:pt x="99" y="23"/>
                  </a:lnTo>
                  <a:lnTo>
                    <a:pt x="118" y="31"/>
                  </a:lnTo>
                  <a:lnTo>
                    <a:pt x="137" y="38"/>
                  </a:lnTo>
                  <a:lnTo>
                    <a:pt x="157" y="45"/>
                  </a:lnTo>
                  <a:lnTo>
                    <a:pt x="176" y="52"/>
                  </a:lnTo>
                  <a:lnTo>
                    <a:pt x="195" y="60"/>
                  </a:lnTo>
                  <a:lnTo>
                    <a:pt x="212" y="67"/>
                  </a:lnTo>
                  <a:lnTo>
                    <a:pt x="228" y="73"/>
                  </a:lnTo>
                  <a:lnTo>
                    <a:pt x="241" y="77"/>
                  </a:lnTo>
                  <a:lnTo>
                    <a:pt x="250" y="81"/>
                  </a:lnTo>
                  <a:lnTo>
                    <a:pt x="256" y="84"/>
                  </a:lnTo>
                  <a:close/>
                </a:path>
              </a:pathLst>
            </a:custGeom>
            <a:solidFill>
              <a:srgbClr val="000000"/>
            </a:solidFill>
            <a:ln w="9525">
              <a:noFill/>
              <a:round/>
              <a:headEnd/>
              <a:tailEnd/>
            </a:ln>
          </p:spPr>
          <p:txBody>
            <a:bodyPr/>
            <a:lstStyle/>
            <a:p>
              <a:endParaRPr lang="id-ID"/>
            </a:p>
          </p:txBody>
        </p:sp>
        <p:sp>
          <p:nvSpPr>
            <p:cNvPr id="56" name="Freeform 409"/>
            <p:cNvSpPr>
              <a:spLocks/>
            </p:cNvSpPr>
            <p:nvPr/>
          </p:nvSpPr>
          <p:spPr bwMode="auto">
            <a:xfrm>
              <a:off x="5380" y="2682"/>
              <a:ext cx="69" cy="152"/>
            </a:xfrm>
            <a:custGeom>
              <a:avLst/>
              <a:gdLst>
                <a:gd name="T0" fmla="*/ 69 w 69"/>
                <a:gd name="T1" fmla="*/ 22 h 152"/>
                <a:gd name="T2" fmla="*/ 63 w 69"/>
                <a:gd name="T3" fmla="*/ 55 h 152"/>
                <a:gd name="T4" fmla="*/ 56 w 69"/>
                <a:gd name="T5" fmla="*/ 87 h 152"/>
                <a:gd name="T6" fmla="*/ 47 w 69"/>
                <a:gd name="T7" fmla="*/ 117 h 152"/>
                <a:gd name="T8" fmla="*/ 34 w 69"/>
                <a:gd name="T9" fmla="*/ 143 h 152"/>
                <a:gd name="T10" fmla="*/ 27 w 69"/>
                <a:gd name="T11" fmla="*/ 148 h 152"/>
                <a:gd name="T12" fmla="*/ 18 w 69"/>
                <a:gd name="T13" fmla="*/ 149 h 152"/>
                <a:gd name="T14" fmla="*/ 8 w 69"/>
                <a:gd name="T15" fmla="*/ 152 h 152"/>
                <a:gd name="T16" fmla="*/ 0 w 69"/>
                <a:gd name="T17" fmla="*/ 152 h 152"/>
                <a:gd name="T18" fmla="*/ 46 w 69"/>
                <a:gd name="T19" fmla="*/ 0 h 152"/>
                <a:gd name="T20" fmla="*/ 53 w 69"/>
                <a:gd name="T21" fmla="*/ 3 h 152"/>
                <a:gd name="T22" fmla="*/ 63 w 69"/>
                <a:gd name="T23" fmla="*/ 6 h 152"/>
                <a:gd name="T24" fmla="*/ 69 w 69"/>
                <a:gd name="T25" fmla="*/ 12 h 152"/>
                <a:gd name="T26" fmla="*/ 69 w 69"/>
                <a:gd name="T27" fmla="*/ 22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52"/>
                <a:gd name="T44" fmla="*/ 69 w 69"/>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52">
                  <a:moveTo>
                    <a:pt x="69" y="22"/>
                  </a:moveTo>
                  <a:lnTo>
                    <a:pt x="63" y="55"/>
                  </a:lnTo>
                  <a:lnTo>
                    <a:pt x="56" y="87"/>
                  </a:lnTo>
                  <a:lnTo>
                    <a:pt x="47" y="117"/>
                  </a:lnTo>
                  <a:lnTo>
                    <a:pt x="34" y="143"/>
                  </a:lnTo>
                  <a:lnTo>
                    <a:pt x="27" y="148"/>
                  </a:lnTo>
                  <a:lnTo>
                    <a:pt x="18" y="149"/>
                  </a:lnTo>
                  <a:lnTo>
                    <a:pt x="8" y="152"/>
                  </a:lnTo>
                  <a:lnTo>
                    <a:pt x="0" y="152"/>
                  </a:lnTo>
                  <a:lnTo>
                    <a:pt x="46" y="0"/>
                  </a:lnTo>
                  <a:lnTo>
                    <a:pt x="53" y="3"/>
                  </a:lnTo>
                  <a:lnTo>
                    <a:pt x="63" y="6"/>
                  </a:lnTo>
                  <a:lnTo>
                    <a:pt x="69" y="12"/>
                  </a:lnTo>
                  <a:lnTo>
                    <a:pt x="69" y="22"/>
                  </a:lnTo>
                  <a:close/>
                </a:path>
              </a:pathLst>
            </a:custGeom>
            <a:solidFill>
              <a:srgbClr val="D8D8D8"/>
            </a:solidFill>
            <a:ln w="9525">
              <a:noFill/>
              <a:round/>
              <a:headEnd/>
              <a:tailEnd/>
            </a:ln>
          </p:spPr>
          <p:txBody>
            <a:bodyPr/>
            <a:lstStyle/>
            <a:p>
              <a:endParaRPr lang="id-ID"/>
            </a:p>
          </p:txBody>
        </p:sp>
        <p:sp>
          <p:nvSpPr>
            <p:cNvPr id="57" name="Freeform 410"/>
            <p:cNvSpPr>
              <a:spLocks/>
            </p:cNvSpPr>
            <p:nvPr/>
          </p:nvSpPr>
          <p:spPr bwMode="auto">
            <a:xfrm>
              <a:off x="3949" y="2711"/>
              <a:ext cx="134" cy="367"/>
            </a:xfrm>
            <a:custGeom>
              <a:avLst/>
              <a:gdLst>
                <a:gd name="T0" fmla="*/ 94 w 134"/>
                <a:gd name="T1" fmla="*/ 346 h 367"/>
                <a:gd name="T2" fmla="*/ 82 w 134"/>
                <a:gd name="T3" fmla="*/ 351 h 367"/>
                <a:gd name="T4" fmla="*/ 70 w 134"/>
                <a:gd name="T5" fmla="*/ 357 h 367"/>
                <a:gd name="T6" fmla="*/ 59 w 134"/>
                <a:gd name="T7" fmla="*/ 360 h 367"/>
                <a:gd name="T8" fmla="*/ 46 w 134"/>
                <a:gd name="T9" fmla="*/ 361 h 367"/>
                <a:gd name="T10" fmla="*/ 34 w 134"/>
                <a:gd name="T11" fmla="*/ 363 h 367"/>
                <a:gd name="T12" fmla="*/ 22 w 134"/>
                <a:gd name="T13" fmla="*/ 364 h 367"/>
                <a:gd name="T14" fmla="*/ 11 w 134"/>
                <a:gd name="T15" fmla="*/ 364 h 367"/>
                <a:gd name="T16" fmla="*/ 0 w 134"/>
                <a:gd name="T17" fmla="*/ 367 h 367"/>
                <a:gd name="T18" fmla="*/ 47 w 134"/>
                <a:gd name="T19" fmla="*/ 0 h 367"/>
                <a:gd name="T20" fmla="*/ 134 w 134"/>
                <a:gd name="T21" fmla="*/ 10 h 367"/>
                <a:gd name="T22" fmla="*/ 132 w 134"/>
                <a:gd name="T23" fmla="*/ 23 h 367"/>
                <a:gd name="T24" fmla="*/ 128 w 134"/>
                <a:gd name="T25" fmla="*/ 57 h 367"/>
                <a:gd name="T26" fmla="*/ 120 w 134"/>
                <a:gd name="T27" fmla="*/ 106 h 367"/>
                <a:gd name="T28" fmla="*/ 113 w 134"/>
                <a:gd name="T29" fmla="*/ 162 h 367"/>
                <a:gd name="T30" fmla="*/ 106 w 134"/>
                <a:gd name="T31" fmla="*/ 221 h 367"/>
                <a:gd name="T32" fmla="*/ 100 w 134"/>
                <a:gd name="T33" fmla="*/ 276 h 367"/>
                <a:gd name="T34" fmla="*/ 95 w 134"/>
                <a:gd name="T35" fmla="*/ 320 h 367"/>
                <a:gd name="T36" fmla="*/ 94 w 134"/>
                <a:gd name="T37" fmla="*/ 346 h 3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4"/>
                <a:gd name="T58" fmla="*/ 0 h 367"/>
                <a:gd name="T59" fmla="*/ 134 w 134"/>
                <a:gd name="T60" fmla="*/ 367 h 3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4" h="367">
                  <a:moveTo>
                    <a:pt x="94" y="346"/>
                  </a:moveTo>
                  <a:lnTo>
                    <a:pt x="82" y="351"/>
                  </a:lnTo>
                  <a:lnTo>
                    <a:pt x="70" y="357"/>
                  </a:lnTo>
                  <a:lnTo>
                    <a:pt x="59" y="360"/>
                  </a:lnTo>
                  <a:lnTo>
                    <a:pt x="46" y="361"/>
                  </a:lnTo>
                  <a:lnTo>
                    <a:pt x="34" y="363"/>
                  </a:lnTo>
                  <a:lnTo>
                    <a:pt x="22" y="364"/>
                  </a:lnTo>
                  <a:lnTo>
                    <a:pt x="11" y="364"/>
                  </a:lnTo>
                  <a:lnTo>
                    <a:pt x="0" y="367"/>
                  </a:lnTo>
                  <a:lnTo>
                    <a:pt x="47" y="0"/>
                  </a:lnTo>
                  <a:lnTo>
                    <a:pt x="134" y="10"/>
                  </a:lnTo>
                  <a:lnTo>
                    <a:pt x="132" y="23"/>
                  </a:lnTo>
                  <a:lnTo>
                    <a:pt x="128" y="57"/>
                  </a:lnTo>
                  <a:lnTo>
                    <a:pt x="120" y="106"/>
                  </a:lnTo>
                  <a:lnTo>
                    <a:pt x="113" y="162"/>
                  </a:lnTo>
                  <a:lnTo>
                    <a:pt x="106" y="221"/>
                  </a:lnTo>
                  <a:lnTo>
                    <a:pt x="100" y="276"/>
                  </a:lnTo>
                  <a:lnTo>
                    <a:pt x="95" y="320"/>
                  </a:lnTo>
                  <a:lnTo>
                    <a:pt x="94" y="346"/>
                  </a:lnTo>
                  <a:close/>
                </a:path>
              </a:pathLst>
            </a:custGeom>
            <a:solidFill>
              <a:srgbClr val="D8D8D8"/>
            </a:solidFill>
            <a:ln w="9525">
              <a:noFill/>
              <a:round/>
              <a:headEnd/>
              <a:tailEnd/>
            </a:ln>
          </p:spPr>
          <p:txBody>
            <a:bodyPr/>
            <a:lstStyle/>
            <a:p>
              <a:endParaRPr lang="id-ID"/>
            </a:p>
          </p:txBody>
        </p:sp>
        <p:sp>
          <p:nvSpPr>
            <p:cNvPr id="58" name="Freeform 411"/>
            <p:cNvSpPr>
              <a:spLocks/>
            </p:cNvSpPr>
            <p:nvPr/>
          </p:nvSpPr>
          <p:spPr bwMode="auto">
            <a:xfrm>
              <a:off x="4071" y="2763"/>
              <a:ext cx="171" cy="250"/>
            </a:xfrm>
            <a:custGeom>
              <a:avLst/>
              <a:gdLst>
                <a:gd name="T0" fmla="*/ 171 w 171"/>
                <a:gd name="T1" fmla="*/ 38 h 250"/>
                <a:gd name="T2" fmla="*/ 163 w 171"/>
                <a:gd name="T3" fmla="*/ 84 h 250"/>
                <a:gd name="T4" fmla="*/ 155 w 171"/>
                <a:gd name="T5" fmla="*/ 130 h 250"/>
                <a:gd name="T6" fmla="*/ 149 w 171"/>
                <a:gd name="T7" fmla="*/ 177 h 250"/>
                <a:gd name="T8" fmla="*/ 144 w 171"/>
                <a:gd name="T9" fmla="*/ 223 h 250"/>
                <a:gd name="T10" fmla="*/ 127 w 171"/>
                <a:gd name="T11" fmla="*/ 227 h 250"/>
                <a:gd name="T12" fmla="*/ 109 w 171"/>
                <a:gd name="T13" fmla="*/ 230 h 250"/>
                <a:gd name="T14" fmla="*/ 91 w 171"/>
                <a:gd name="T15" fmla="*/ 234 h 250"/>
                <a:gd name="T16" fmla="*/ 72 w 171"/>
                <a:gd name="T17" fmla="*/ 237 h 250"/>
                <a:gd name="T18" fmla="*/ 54 w 171"/>
                <a:gd name="T19" fmla="*/ 240 h 250"/>
                <a:gd name="T20" fmla="*/ 35 w 171"/>
                <a:gd name="T21" fmla="*/ 244 h 250"/>
                <a:gd name="T22" fmla="*/ 17 w 171"/>
                <a:gd name="T23" fmla="*/ 247 h 250"/>
                <a:gd name="T24" fmla="*/ 0 w 171"/>
                <a:gd name="T25" fmla="*/ 250 h 250"/>
                <a:gd name="T26" fmla="*/ 4 w 171"/>
                <a:gd name="T27" fmla="*/ 198 h 250"/>
                <a:gd name="T28" fmla="*/ 29 w 171"/>
                <a:gd name="T29" fmla="*/ 0 h 250"/>
                <a:gd name="T30" fmla="*/ 166 w 171"/>
                <a:gd name="T31" fmla="*/ 33 h 250"/>
                <a:gd name="T32" fmla="*/ 171 w 171"/>
                <a:gd name="T33" fmla="*/ 38 h 25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1"/>
                <a:gd name="T52" fmla="*/ 0 h 250"/>
                <a:gd name="T53" fmla="*/ 171 w 171"/>
                <a:gd name="T54" fmla="*/ 250 h 25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1" h="250">
                  <a:moveTo>
                    <a:pt x="171" y="38"/>
                  </a:moveTo>
                  <a:lnTo>
                    <a:pt x="163" y="84"/>
                  </a:lnTo>
                  <a:lnTo>
                    <a:pt x="155" y="130"/>
                  </a:lnTo>
                  <a:lnTo>
                    <a:pt x="149" y="177"/>
                  </a:lnTo>
                  <a:lnTo>
                    <a:pt x="144" y="223"/>
                  </a:lnTo>
                  <a:lnTo>
                    <a:pt x="127" y="227"/>
                  </a:lnTo>
                  <a:lnTo>
                    <a:pt x="109" y="230"/>
                  </a:lnTo>
                  <a:lnTo>
                    <a:pt x="91" y="234"/>
                  </a:lnTo>
                  <a:lnTo>
                    <a:pt x="72" y="237"/>
                  </a:lnTo>
                  <a:lnTo>
                    <a:pt x="54" y="240"/>
                  </a:lnTo>
                  <a:lnTo>
                    <a:pt x="35" y="244"/>
                  </a:lnTo>
                  <a:lnTo>
                    <a:pt x="17" y="247"/>
                  </a:lnTo>
                  <a:lnTo>
                    <a:pt x="0" y="250"/>
                  </a:lnTo>
                  <a:lnTo>
                    <a:pt x="4" y="198"/>
                  </a:lnTo>
                  <a:lnTo>
                    <a:pt x="29" y="0"/>
                  </a:lnTo>
                  <a:lnTo>
                    <a:pt x="166" y="33"/>
                  </a:lnTo>
                  <a:lnTo>
                    <a:pt x="171" y="38"/>
                  </a:lnTo>
                  <a:close/>
                </a:path>
              </a:pathLst>
            </a:custGeom>
            <a:solidFill>
              <a:srgbClr val="D8D8D8"/>
            </a:solidFill>
            <a:ln w="9525">
              <a:noFill/>
              <a:round/>
              <a:headEnd/>
              <a:tailEnd/>
            </a:ln>
          </p:spPr>
          <p:txBody>
            <a:bodyPr/>
            <a:lstStyle/>
            <a:p>
              <a:endParaRPr lang="id-ID"/>
            </a:p>
          </p:txBody>
        </p:sp>
        <p:sp>
          <p:nvSpPr>
            <p:cNvPr id="59" name="Freeform 412"/>
            <p:cNvSpPr>
              <a:spLocks/>
            </p:cNvSpPr>
            <p:nvPr/>
          </p:nvSpPr>
          <p:spPr bwMode="auto">
            <a:xfrm>
              <a:off x="5228" y="2785"/>
              <a:ext cx="378" cy="302"/>
            </a:xfrm>
            <a:custGeom>
              <a:avLst/>
              <a:gdLst>
                <a:gd name="T0" fmla="*/ 378 w 378"/>
                <a:gd name="T1" fmla="*/ 68 h 302"/>
                <a:gd name="T2" fmla="*/ 103 w 378"/>
                <a:gd name="T3" fmla="*/ 302 h 302"/>
                <a:gd name="T4" fmla="*/ 90 w 378"/>
                <a:gd name="T5" fmla="*/ 298 h 302"/>
                <a:gd name="T6" fmla="*/ 77 w 378"/>
                <a:gd name="T7" fmla="*/ 293 h 302"/>
                <a:gd name="T8" fmla="*/ 64 w 378"/>
                <a:gd name="T9" fmla="*/ 289 h 302"/>
                <a:gd name="T10" fmla="*/ 52 w 378"/>
                <a:gd name="T11" fmla="*/ 283 h 302"/>
                <a:gd name="T12" fmla="*/ 39 w 378"/>
                <a:gd name="T13" fmla="*/ 277 h 302"/>
                <a:gd name="T14" fmla="*/ 26 w 378"/>
                <a:gd name="T15" fmla="*/ 270 h 302"/>
                <a:gd name="T16" fmla="*/ 13 w 378"/>
                <a:gd name="T17" fmla="*/ 266 h 302"/>
                <a:gd name="T18" fmla="*/ 0 w 378"/>
                <a:gd name="T19" fmla="*/ 260 h 302"/>
                <a:gd name="T20" fmla="*/ 2 w 378"/>
                <a:gd name="T21" fmla="*/ 253 h 302"/>
                <a:gd name="T22" fmla="*/ 6 w 378"/>
                <a:gd name="T23" fmla="*/ 248 h 302"/>
                <a:gd name="T24" fmla="*/ 10 w 378"/>
                <a:gd name="T25" fmla="*/ 247 h 302"/>
                <a:gd name="T26" fmla="*/ 16 w 378"/>
                <a:gd name="T27" fmla="*/ 246 h 302"/>
                <a:gd name="T28" fmla="*/ 21 w 378"/>
                <a:gd name="T29" fmla="*/ 247 h 302"/>
                <a:gd name="T30" fmla="*/ 27 w 378"/>
                <a:gd name="T31" fmla="*/ 247 h 302"/>
                <a:gd name="T32" fmla="*/ 32 w 378"/>
                <a:gd name="T33" fmla="*/ 247 h 302"/>
                <a:gd name="T34" fmla="*/ 36 w 378"/>
                <a:gd name="T35" fmla="*/ 246 h 302"/>
                <a:gd name="T36" fmla="*/ 46 w 378"/>
                <a:gd name="T37" fmla="*/ 238 h 302"/>
                <a:gd name="T38" fmla="*/ 58 w 378"/>
                <a:gd name="T39" fmla="*/ 233 h 302"/>
                <a:gd name="T40" fmla="*/ 69 w 378"/>
                <a:gd name="T41" fmla="*/ 227 h 302"/>
                <a:gd name="T42" fmla="*/ 80 w 378"/>
                <a:gd name="T43" fmla="*/ 221 h 302"/>
                <a:gd name="T44" fmla="*/ 90 w 378"/>
                <a:gd name="T45" fmla="*/ 214 h 302"/>
                <a:gd name="T46" fmla="*/ 98 w 378"/>
                <a:gd name="T47" fmla="*/ 205 h 302"/>
                <a:gd name="T48" fmla="*/ 105 w 378"/>
                <a:gd name="T49" fmla="*/ 194 h 302"/>
                <a:gd name="T50" fmla="*/ 109 w 378"/>
                <a:gd name="T51" fmla="*/ 178 h 302"/>
                <a:gd name="T52" fmla="*/ 109 w 378"/>
                <a:gd name="T53" fmla="*/ 156 h 302"/>
                <a:gd name="T54" fmla="*/ 104 w 378"/>
                <a:gd name="T55" fmla="*/ 136 h 302"/>
                <a:gd name="T56" fmla="*/ 99 w 378"/>
                <a:gd name="T57" fmla="*/ 118 h 302"/>
                <a:gd name="T58" fmla="*/ 105 w 378"/>
                <a:gd name="T59" fmla="*/ 100 h 302"/>
                <a:gd name="T60" fmla="*/ 110 w 378"/>
                <a:gd name="T61" fmla="*/ 97 h 302"/>
                <a:gd name="T62" fmla="*/ 115 w 378"/>
                <a:gd name="T63" fmla="*/ 95 h 302"/>
                <a:gd name="T64" fmla="*/ 121 w 378"/>
                <a:gd name="T65" fmla="*/ 92 h 302"/>
                <a:gd name="T66" fmla="*/ 126 w 378"/>
                <a:gd name="T67" fmla="*/ 91 h 302"/>
                <a:gd name="T68" fmla="*/ 130 w 378"/>
                <a:gd name="T69" fmla="*/ 88 h 302"/>
                <a:gd name="T70" fmla="*/ 135 w 378"/>
                <a:gd name="T71" fmla="*/ 85 h 302"/>
                <a:gd name="T72" fmla="*/ 139 w 378"/>
                <a:gd name="T73" fmla="*/ 81 h 302"/>
                <a:gd name="T74" fmla="*/ 141 w 378"/>
                <a:gd name="T75" fmla="*/ 74 h 302"/>
                <a:gd name="T76" fmla="*/ 149 w 378"/>
                <a:gd name="T77" fmla="*/ 74 h 302"/>
                <a:gd name="T78" fmla="*/ 159 w 378"/>
                <a:gd name="T79" fmla="*/ 74 h 302"/>
                <a:gd name="T80" fmla="*/ 167 w 378"/>
                <a:gd name="T81" fmla="*/ 74 h 302"/>
                <a:gd name="T82" fmla="*/ 177 w 378"/>
                <a:gd name="T83" fmla="*/ 74 h 302"/>
                <a:gd name="T84" fmla="*/ 185 w 378"/>
                <a:gd name="T85" fmla="*/ 71 h 302"/>
                <a:gd name="T86" fmla="*/ 192 w 378"/>
                <a:gd name="T87" fmla="*/ 66 h 302"/>
                <a:gd name="T88" fmla="*/ 198 w 378"/>
                <a:gd name="T89" fmla="*/ 61 h 302"/>
                <a:gd name="T90" fmla="*/ 203 w 378"/>
                <a:gd name="T91" fmla="*/ 49 h 302"/>
                <a:gd name="T92" fmla="*/ 221 w 378"/>
                <a:gd name="T93" fmla="*/ 0 h 302"/>
                <a:gd name="T94" fmla="*/ 378 w 378"/>
                <a:gd name="T95" fmla="*/ 68 h 3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78"/>
                <a:gd name="T145" fmla="*/ 0 h 302"/>
                <a:gd name="T146" fmla="*/ 378 w 378"/>
                <a:gd name="T147" fmla="*/ 302 h 3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78" h="302">
                  <a:moveTo>
                    <a:pt x="378" y="68"/>
                  </a:moveTo>
                  <a:lnTo>
                    <a:pt x="103" y="302"/>
                  </a:lnTo>
                  <a:lnTo>
                    <a:pt x="90" y="298"/>
                  </a:lnTo>
                  <a:lnTo>
                    <a:pt x="77" y="293"/>
                  </a:lnTo>
                  <a:lnTo>
                    <a:pt x="64" y="289"/>
                  </a:lnTo>
                  <a:lnTo>
                    <a:pt x="52" y="283"/>
                  </a:lnTo>
                  <a:lnTo>
                    <a:pt x="39" y="277"/>
                  </a:lnTo>
                  <a:lnTo>
                    <a:pt x="26" y="270"/>
                  </a:lnTo>
                  <a:lnTo>
                    <a:pt x="13" y="266"/>
                  </a:lnTo>
                  <a:lnTo>
                    <a:pt x="0" y="260"/>
                  </a:lnTo>
                  <a:lnTo>
                    <a:pt x="2" y="253"/>
                  </a:lnTo>
                  <a:lnTo>
                    <a:pt x="6" y="248"/>
                  </a:lnTo>
                  <a:lnTo>
                    <a:pt x="10" y="247"/>
                  </a:lnTo>
                  <a:lnTo>
                    <a:pt x="16" y="246"/>
                  </a:lnTo>
                  <a:lnTo>
                    <a:pt x="21" y="247"/>
                  </a:lnTo>
                  <a:lnTo>
                    <a:pt x="27" y="247"/>
                  </a:lnTo>
                  <a:lnTo>
                    <a:pt x="32" y="247"/>
                  </a:lnTo>
                  <a:lnTo>
                    <a:pt x="36" y="246"/>
                  </a:lnTo>
                  <a:lnTo>
                    <a:pt x="46" y="238"/>
                  </a:lnTo>
                  <a:lnTo>
                    <a:pt x="58" y="233"/>
                  </a:lnTo>
                  <a:lnTo>
                    <a:pt x="69" y="227"/>
                  </a:lnTo>
                  <a:lnTo>
                    <a:pt x="80" y="221"/>
                  </a:lnTo>
                  <a:lnTo>
                    <a:pt x="90" y="214"/>
                  </a:lnTo>
                  <a:lnTo>
                    <a:pt x="98" y="205"/>
                  </a:lnTo>
                  <a:lnTo>
                    <a:pt x="105" y="194"/>
                  </a:lnTo>
                  <a:lnTo>
                    <a:pt x="109" y="178"/>
                  </a:lnTo>
                  <a:lnTo>
                    <a:pt x="109" y="156"/>
                  </a:lnTo>
                  <a:lnTo>
                    <a:pt x="104" y="136"/>
                  </a:lnTo>
                  <a:lnTo>
                    <a:pt x="99" y="118"/>
                  </a:lnTo>
                  <a:lnTo>
                    <a:pt x="105" y="100"/>
                  </a:lnTo>
                  <a:lnTo>
                    <a:pt x="110" y="97"/>
                  </a:lnTo>
                  <a:lnTo>
                    <a:pt x="115" y="95"/>
                  </a:lnTo>
                  <a:lnTo>
                    <a:pt x="121" y="92"/>
                  </a:lnTo>
                  <a:lnTo>
                    <a:pt x="126" y="91"/>
                  </a:lnTo>
                  <a:lnTo>
                    <a:pt x="130" y="88"/>
                  </a:lnTo>
                  <a:lnTo>
                    <a:pt x="135" y="85"/>
                  </a:lnTo>
                  <a:lnTo>
                    <a:pt x="139" y="81"/>
                  </a:lnTo>
                  <a:lnTo>
                    <a:pt x="141" y="74"/>
                  </a:lnTo>
                  <a:lnTo>
                    <a:pt x="149" y="74"/>
                  </a:lnTo>
                  <a:lnTo>
                    <a:pt x="159" y="74"/>
                  </a:lnTo>
                  <a:lnTo>
                    <a:pt x="167" y="74"/>
                  </a:lnTo>
                  <a:lnTo>
                    <a:pt x="177" y="74"/>
                  </a:lnTo>
                  <a:lnTo>
                    <a:pt x="185" y="71"/>
                  </a:lnTo>
                  <a:lnTo>
                    <a:pt x="192" y="66"/>
                  </a:lnTo>
                  <a:lnTo>
                    <a:pt x="198" y="61"/>
                  </a:lnTo>
                  <a:lnTo>
                    <a:pt x="203" y="49"/>
                  </a:lnTo>
                  <a:lnTo>
                    <a:pt x="221" y="0"/>
                  </a:lnTo>
                  <a:lnTo>
                    <a:pt x="378" y="68"/>
                  </a:lnTo>
                  <a:close/>
                </a:path>
              </a:pathLst>
            </a:custGeom>
            <a:solidFill>
              <a:srgbClr val="A81900"/>
            </a:solidFill>
            <a:ln w="9525">
              <a:noFill/>
              <a:round/>
              <a:headEnd/>
              <a:tailEnd/>
            </a:ln>
          </p:spPr>
          <p:txBody>
            <a:bodyPr/>
            <a:lstStyle/>
            <a:p>
              <a:endParaRPr lang="id-ID"/>
            </a:p>
          </p:txBody>
        </p:sp>
        <p:sp>
          <p:nvSpPr>
            <p:cNvPr id="60" name="Freeform 413"/>
            <p:cNvSpPr>
              <a:spLocks/>
            </p:cNvSpPr>
            <p:nvPr/>
          </p:nvSpPr>
          <p:spPr bwMode="auto">
            <a:xfrm>
              <a:off x="5112" y="2844"/>
              <a:ext cx="117" cy="106"/>
            </a:xfrm>
            <a:custGeom>
              <a:avLst/>
              <a:gdLst>
                <a:gd name="T0" fmla="*/ 117 w 117"/>
                <a:gd name="T1" fmla="*/ 51 h 106"/>
                <a:gd name="T2" fmla="*/ 108 w 117"/>
                <a:gd name="T3" fmla="*/ 61 h 106"/>
                <a:gd name="T4" fmla="*/ 103 w 117"/>
                <a:gd name="T5" fmla="*/ 75 h 106"/>
                <a:gd name="T6" fmla="*/ 98 w 117"/>
                <a:gd name="T7" fmla="*/ 90 h 106"/>
                <a:gd name="T8" fmla="*/ 95 w 117"/>
                <a:gd name="T9" fmla="*/ 106 h 106"/>
                <a:gd name="T10" fmla="*/ 85 w 117"/>
                <a:gd name="T11" fmla="*/ 101 h 106"/>
                <a:gd name="T12" fmla="*/ 74 w 117"/>
                <a:gd name="T13" fmla="*/ 97 h 106"/>
                <a:gd name="T14" fmla="*/ 63 w 117"/>
                <a:gd name="T15" fmla="*/ 91 h 106"/>
                <a:gd name="T16" fmla="*/ 51 w 117"/>
                <a:gd name="T17" fmla="*/ 85 h 106"/>
                <a:gd name="T18" fmla="*/ 41 w 117"/>
                <a:gd name="T19" fmla="*/ 80 h 106"/>
                <a:gd name="T20" fmla="*/ 28 w 117"/>
                <a:gd name="T21" fmla="*/ 74 h 106"/>
                <a:gd name="T22" fmla="*/ 16 w 117"/>
                <a:gd name="T23" fmla="*/ 68 h 106"/>
                <a:gd name="T24" fmla="*/ 3 w 117"/>
                <a:gd name="T25" fmla="*/ 62 h 106"/>
                <a:gd name="T26" fmla="*/ 0 w 117"/>
                <a:gd name="T27" fmla="*/ 46 h 106"/>
                <a:gd name="T28" fmla="*/ 0 w 117"/>
                <a:gd name="T29" fmla="*/ 30 h 106"/>
                <a:gd name="T30" fmla="*/ 3 w 117"/>
                <a:gd name="T31" fmla="*/ 16 h 106"/>
                <a:gd name="T32" fmla="*/ 5 w 117"/>
                <a:gd name="T33" fmla="*/ 0 h 106"/>
                <a:gd name="T34" fmla="*/ 19 w 117"/>
                <a:gd name="T35" fmla="*/ 4 h 106"/>
                <a:gd name="T36" fmla="*/ 34 w 117"/>
                <a:gd name="T37" fmla="*/ 10 h 106"/>
                <a:gd name="T38" fmla="*/ 48 w 117"/>
                <a:gd name="T39" fmla="*/ 16 h 106"/>
                <a:gd name="T40" fmla="*/ 62 w 117"/>
                <a:gd name="T41" fmla="*/ 23 h 106"/>
                <a:gd name="T42" fmla="*/ 75 w 117"/>
                <a:gd name="T43" fmla="*/ 30 h 106"/>
                <a:gd name="T44" fmla="*/ 89 w 117"/>
                <a:gd name="T45" fmla="*/ 38 h 106"/>
                <a:gd name="T46" fmla="*/ 103 w 117"/>
                <a:gd name="T47" fmla="*/ 44 h 106"/>
                <a:gd name="T48" fmla="*/ 117 w 117"/>
                <a:gd name="T49" fmla="*/ 51 h 1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7"/>
                <a:gd name="T76" fmla="*/ 0 h 106"/>
                <a:gd name="T77" fmla="*/ 117 w 117"/>
                <a:gd name="T78" fmla="*/ 106 h 1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7" h="106">
                  <a:moveTo>
                    <a:pt x="117" y="51"/>
                  </a:moveTo>
                  <a:lnTo>
                    <a:pt x="108" y="61"/>
                  </a:lnTo>
                  <a:lnTo>
                    <a:pt x="103" y="75"/>
                  </a:lnTo>
                  <a:lnTo>
                    <a:pt x="98" y="90"/>
                  </a:lnTo>
                  <a:lnTo>
                    <a:pt x="95" y="106"/>
                  </a:lnTo>
                  <a:lnTo>
                    <a:pt x="85" y="101"/>
                  </a:lnTo>
                  <a:lnTo>
                    <a:pt x="74" y="97"/>
                  </a:lnTo>
                  <a:lnTo>
                    <a:pt x="63" y="91"/>
                  </a:lnTo>
                  <a:lnTo>
                    <a:pt x="51" y="85"/>
                  </a:lnTo>
                  <a:lnTo>
                    <a:pt x="41" y="80"/>
                  </a:lnTo>
                  <a:lnTo>
                    <a:pt x="28" y="74"/>
                  </a:lnTo>
                  <a:lnTo>
                    <a:pt x="16" y="68"/>
                  </a:lnTo>
                  <a:lnTo>
                    <a:pt x="3" y="62"/>
                  </a:lnTo>
                  <a:lnTo>
                    <a:pt x="0" y="46"/>
                  </a:lnTo>
                  <a:lnTo>
                    <a:pt x="0" y="30"/>
                  </a:lnTo>
                  <a:lnTo>
                    <a:pt x="3" y="16"/>
                  </a:lnTo>
                  <a:lnTo>
                    <a:pt x="5" y="0"/>
                  </a:lnTo>
                  <a:lnTo>
                    <a:pt x="19" y="4"/>
                  </a:lnTo>
                  <a:lnTo>
                    <a:pt x="34" y="10"/>
                  </a:lnTo>
                  <a:lnTo>
                    <a:pt x="48" y="16"/>
                  </a:lnTo>
                  <a:lnTo>
                    <a:pt x="62" y="23"/>
                  </a:lnTo>
                  <a:lnTo>
                    <a:pt x="75" y="30"/>
                  </a:lnTo>
                  <a:lnTo>
                    <a:pt x="89" y="38"/>
                  </a:lnTo>
                  <a:lnTo>
                    <a:pt x="103" y="44"/>
                  </a:lnTo>
                  <a:lnTo>
                    <a:pt x="117" y="51"/>
                  </a:lnTo>
                  <a:close/>
                </a:path>
              </a:pathLst>
            </a:custGeom>
            <a:solidFill>
              <a:srgbClr val="FFFFFF"/>
            </a:solidFill>
            <a:ln w="9525">
              <a:noFill/>
              <a:round/>
              <a:headEnd/>
              <a:tailEnd/>
            </a:ln>
          </p:spPr>
          <p:txBody>
            <a:bodyPr/>
            <a:lstStyle/>
            <a:p>
              <a:endParaRPr lang="id-ID"/>
            </a:p>
          </p:txBody>
        </p:sp>
        <p:sp>
          <p:nvSpPr>
            <p:cNvPr id="61" name="Freeform 414"/>
            <p:cNvSpPr>
              <a:spLocks/>
            </p:cNvSpPr>
            <p:nvPr/>
          </p:nvSpPr>
          <p:spPr bwMode="auto">
            <a:xfrm>
              <a:off x="4664" y="2848"/>
              <a:ext cx="288" cy="290"/>
            </a:xfrm>
            <a:custGeom>
              <a:avLst/>
              <a:gdLst>
                <a:gd name="T0" fmla="*/ 265 w 288"/>
                <a:gd name="T1" fmla="*/ 102 h 290"/>
                <a:gd name="T2" fmla="*/ 282 w 288"/>
                <a:gd name="T3" fmla="*/ 133 h 290"/>
                <a:gd name="T4" fmla="*/ 288 w 288"/>
                <a:gd name="T5" fmla="*/ 174 h 290"/>
                <a:gd name="T6" fmla="*/ 288 w 288"/>
                <a:gd name="T7" fmla="*/ 216 h 290"/>
                <a:gd name="T8" fmla="*/ 287 w 288"/>
                <a:gd name="T9" fmla="*/ 245 h 290"/>
                <a:gd name="T10" fmla="*/ 279 w 288"/>
                <a:gd name="T11" fmla="*/ 259 h 290"/>
                <a:gd name="T12" fmla="*/ 269 w 288"/>
                <a:gd name="T13" fmla="*/ 272 h 290"/>
                <a:gd name="T14" fmla="*/ 256 w 288"/>
                <a:gd name="T15" fmla="*/ 281 h 290"/>
                <a:gd name="T16" fmla="*/ 239 w 288"/>
                <a:gd name="T17" fmla="*/ 285 h 290"/>
                <a:gd name="T18" fmla="*/ 216 w 288"/>
                <a:gd name="T19" fmla="*/ 288 h 290"/>
                <a:gd name="T20" fmla="*/ 194 w 288"/>
                <a:gd name="T21" fmla="*/ 290 h 290"/>
                <a:gd name="T22" fmla="*/ 171 w 288"/>
                <a:gd name="T23" fmla="*/ 285 h 290"/>
                <a:gd name="T24" fmla="*/ 160 w 288"/>
                <a:gd name="T25" fmla="*/ 253 h 290"/>
                <a:gd name="T26" fmla="*/ 162 w 288"/>
                <a:gd name="T27" fmla="*/ 203 h 290"/>
                <a:gd name="T28" fmla="*/ 138 w 288"/>
                <a:gd name="T29" fmla="*/ 183 h 290"/>
                <a:gd name="T30" fmla="*/ 120 w 288"/>
                <a:gd name="T31" fmla="*/ 175 h 290"/>
                <a:gd name="T32" fmla="*/ 102 w 288"/>
                <a:gd name="T33" fmla="*/ 167 h 290"/>
                <a:gd name="T34" fmla="*/ 84 w 288"/>
                <a:gd name="T35" fmla="*/ 159 h 290"/>
                <a:gd name="T36" fmla="*/ 69 w 288"/>
                <a:gd name="T37" fmla="*/ 175 h 290"/>
                <a:gd name="T38" fmla="*/ 67 w 288"/>
                <a:gd name="T39" fmla="*/ 214 h 290"/>
                <a:gd name="T40" fmla="*/ 55 w 288"/>
                <a:gd name="T41" fmla="*/ 227 h 290"/>
                <a:gd name="T42" fmla="*/ 33 w 288"/>
                <a:gd name="T43" fmla="*/ 209 h 290"/>
                <a:gd name="T44" fmla="*/ 15 w 288"/>
                <a:gd name="T45" fmla="*/ 183 h 290"/>
                <a:gd name="T46" fmla="*/ 5 w 288"/>
                <a:gd name="T47" fmla="*/ 154 h 290"/>
                <a:gd name="T48" fmla="*/ 0 w 288"/>
                <a:gd name="T49" fmla="*/ 109 h 290"/>
                <a:gd name="T50" fmla="*/ 9 w 288"/>
                <a:gd name="T51" fmla="*/ 50 h 290"/>
                <a:gd name="T52" fmla="*/ 23 w 288"/>
                <a:gd name="T53" fmla="*/ 12 h 290"/>
                <a:gd name="T54" fmla="*/ 37 w 288"/>
                <a:gd name="T55" fmla="*/ 3 h 290"/>
                <a:gd name="T56" fmla="*/ 57 w 288"/>
                <a:gd name="T57" fmla="*/ 6 h 290"/>
                <a:gd name="T58" fmla="*/ 82 w 288"/>
                <a:gd name="T59" fmla="*/ 19 h 290"/>
                <a:gd name="T60" fmla="*/ 107 w 288"/>
                <a:gd name="T61" fmla="*/ 31 h 290"/>
                <a:gd name="T62" fmla="*/ 133 w 288"/>
                <a:gd name="T63" fmla="*/ 42 h 290"/>
                <a:gd name="T64" fmla="*/ 159 w 288"/>
                <a:gd name="T65" fmla="*/ 54 h 290"/>
                <a:gd name="T66" fmla="*/ 185 w 288"/>
                <a:gd name="T67" fmla="*/ 64 h 290"/>
                <a:gd name="T68" fmla="*/ 212 w 288"/>
                <a:gd name="T69" fmla="*/ 76 h 290"/>
                <a:gd name="T70" fmla="*/ 238 w 288"/>
                <a:gd name="T71" fmla="*/ 86 h 2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8"/>
                <a:gd name="T109" fmla="*/ 0 h 290"/>
                <a:gd name="T110" fmla="*/ 288 w 288"/>
                <a:gd name="T111" fmla="*/ 290 h 2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8" h="290">
                  <a:moveTo>
                    <a:pt x="251" y="90"/>
                  </a:moveTo>
                  <a:lnTo>
                    <a:pt x="265" y="102"/>
                  </a:lnTo>
                  <a:lnTo>
                    <a:pt x="276" y="116"/>
                  </a:lnTo>
                  <a:lnTo>
                    <a:pt x="282" y="133"/>
                  </a:lnTo>
                  <a:lnTo>
                    <a:pt x="285" y="152"/>
                  </a:lnTo>
                  <a:lnTo>
                    <a:pt x="288" y="174"/>
                  </a:lnTo>
                  <a:lnTo>
                    <a:pt x="288" y="194"/>
                  </a:lnTo>
                  <a:lnTo>
                    <a:pt x="288" y="216"/>
                  </a:lnTo>
                  <a:lnTo>
                    <a:pt x="288" y="236"/>
                  </a:lnTo>
                  <a:lnTo>
                    <a:pt x="287" y="245"/>
                  </a:lnTo>
                  <a:lnTo>
                    <a:pt x="283" y="252"/>
                  </a:lnTo>
                  <a:lnTo>
                    <a:pt x="279" y="259"/>
                  </a:lnTo>
                  <a:lnTo>
                    <a:pt x="275" y="266"/>
                  </a:lnTo>
                  <a:lnTo>
                    <a:pt x="269" y="272"/>
                  </a:lnTo>
                  <a:lnTo>
                    <a:pt x="263" y="277"/>
                  </a:lnTo>
                  <a:lnTo>
                    <a:pt x="256" y="281"/>
                  </a:lnTo>
                  <a:lnTo>
                    <a:pt x="250" y="284"/>
                  </a:lnTo>
                  <a:lnTo>
                    <a:pt x="239" y="285"/>
                  </a:lnTo>
                  <a:lnTo>
                    <a:pt x="228" y="287"/>
                  </a:lnTo>
                  <a:lnTo>
                    <a:pt x="216" y="288"/>
                  </a:lnTo>
                  <a:lnTo>
                    <a:pt x="206" y="290"/>
                  </a:lnTo>
                  <a:lnTo>
                    <a:pt x="194" y="290"/>
                  </a:lnTo>
                  <a:lnTo>
                    <a:pt x="182" y="290"/>
                  </a:lnTo>
                  <a:lnTo>
                    <a:pt x="171" y="285"/>
                  </a:lnTo>
                  <a:lnTo>
                    <a:pt x="160" y="279"/>
                  </a:lnTo>
                  <a:lnTo>
                    <a:pt x="160" y="253"/>
                  </a:lnTo>
                  <a:lnTo>
                    <a:pt x="164" y="226"/>
                  </a:lnTo>
                  <a:lnTo>
                    <a:pt x="162" y="203"/>
                  </a:lnTo>
                  <a:lnTo>
                    <a:pt x="146" y="187"/>
                  </a:lnTo>
                  <a:lnTo>
                    <a:pt x="138" y="183"/>
                  </a:lnTo>
                  <a:lnTo>
                    <a:pt x="128" y="180"/>
                  </a:lnTo>
                  <a:lnTo>
                    <a:pt x="120" y="175"/>
                  </a:lnTo>
                  <a:lnTo>
                    <a:pt x="112" y="170"/>
                  </a:lnTo>
                  <a:lnTo>
                    <a:pt x="102" y="167"/>
                  </a:lnTo>
                  <a:lnTo>
                    <a:pt x="94" y="162"/>
                  </a:lnTo>
                  <a:lnTo>
                    <a:pt x="84" y="159"/>
                  </a:lnTo>
                  <a:lnTo>
                    <a:pt x="75" y="158"/>
                  </a:lnTo>
                  <a:lnTo>
                    <a:pt x="69" y="175"/>
                  </a:lnTo>
                  <a:lnTo>
                    <a:pt x="67" y="194"/>
                  </a:lnTo>
                  <a:lnTo>
                    <a:pt x="67" y="214"/>
                  </a:lnTo>
                  <a:lnTo>
                    <a:pt x="67" y="235"/>
                  </a:lnTo>
                  <a:lnTo>
                    <a:pt x="55" y="227"/>
                  </a:lnTo>
                  <a:lnTo>
                    <a:pt x="43" y="219"/>
                  </a:lnTo>
                  <a:lnTo>
                    <a:pt x="33" y="209"/>
                  </a:lnTo>
                  <a:lnTo>
                    <a:pt x="24" y="196"/>
                  </a:lnTo>
                  <a:lnTo>
                    <a:pt x="15" y="183"/>
                  </a:lnTo>
                  <a:lnTo>
                    <a:pt x="9" y="168"/>
                  </a:lnTo>
                  <a:lnTo>
                    <a:pt x="5" y="154"/>
                  </a:lnTo>
                  <a:lnTo>
                    <a:pt x="1" y="138"/>
                  </a:lnTo>
                  <a:lnTo>
                    <a:pt x="0" y="109"/>
                  </a:lnTo>
                  <a:lnTo>
                    <a:pt x="4" y="79"/>
                  </a:lnTo>
                  <a:lnTo>
                    <a:pt x="9" y="50"/>
                  </a:lnTo>
                  <a:lnTo>
                    <a:pt x="18" y="21"/>
                  </a:lnTo>
                  <a:lnTo>
                    <a:pt x="23" y="12"/>
                  </a:lnTo>
                  <a:lnTo>
                    <a:pt x="30" y="6"/>
                  </a:lnTo>
                  <a:lnTo>
                    <a:pt x="37" y="3"/>
                  </a:lnTo>
                  <a:lnTo>
                    <a:pt x="44" y="0"/>
                  </a:lnTo>
                  <a:lnTo>
                    <a:pt x="57" y="6"/>
                  </a:lnTo>
                  <a:lnTo>
                    <a:pt x="69" y="13"/>
                  </a:lnTo>
                  <a:lnTo>
                    <a:pt x="82" y="19"/>
                  </a:lnTo>
                  <a:lnTo>
                    <a:pt x="95" y="25"/>
                  </a:lnTo>
                  <a:lnTo>
                    <a:pt x="107" y="31"/>
                  </a:lnTo>
                  <a:lnTo>
                    <a:pt x="120" y="37"/>
                  </a:lnTo>
                  <a:lnTo>
                    <a:pt x="133" y="42"/>
                  </a:lnTo>
                  <a:lnTo>
                    <a:pt x="146" y="48"/>
                  </a:lnTo>
                  <a:lnTo>
                    <a:pt x="159" y="54"/>
                  </a:lnTo>
                  <a:lnTo>
                    <a:pt x="172" y="60"/>
                  </a:lnTo>
                  <a:lnTo>
                    <a:pt x="185" y="64"/>
                  </a:lnTo>
                  <a:lnTo>
                    <a:pt x="199" y="70"/>
                  </a:lnTo>
                  <a:lnTo>
                    <a:pt x="212" y="76"/>
                  </a:lnTo>
                  <a:lnTo>
                    <a:pt x="225" y="80"/>
                  </a:lnTo>
                  <a:lnTo>
                    <a:pt x="238" y="86"/>
                  </a:lnTo>
                  <a:lnTo>
                    <a:pt x="251" y="90"/>
                  </a:lnTo>
                  <a:close/>
                </a:path>
              </a:pathLst>
            </a:custGeom>
            <a:solidFill>
              <a:srgbClr val="007C7C"/>
            </a:solidFill>
            <a:ln w="9525">
              <a:noFill/>
              <a:round/>
              <a:headEnd/>
              <a:tailEnd/>
            </a:ln>
          </p:spPr>
          <p:txBody>
            <a:bodyPr/>
            <a:lstStyle/>
            <a:p>
              <a:endParaRPr lang="id-ID"/>
            </a:p>
          </p:txBody>
        </p:sp>
        <p:sp>
          <p:nvSpPr>
            <p:cNvPr id="62" name="Freeform 415"/>
            <p:cNvSpPr>
              <a:spLocks/>
            </p:cNvSpPr>
            <p:nvPr/>
          </p:nvSpPr>
          <p:spPr bwMode="auto">
            <a:xfrm>
              <a:off x="4696" y="2867"/>
              <a:ext cx="234" cy="217"/>
            </a:xfrm>
            <a:custGeom>
              <a:avLst/>
              <a:gdLst>
                <a:gd name="T0" fmla="*/ 206 w 234"/>
                <a:gd name="T1" fmla="*/ 90 h 217"/>
                <a:gd name="T2" fmla="*/ 224 w 234"/>
                <a:gd name="T3" fmla="*/ 113 h 217"/>
                <a:gd name="T4" fmla="*/ 233 w 234"/>
                <a:gd name="T5" fmla="*/ 145 h 217"/>
                <a:gd name="T6" fmla="*/ 234 w 234"/>
                <a:gd name="T7" fmla="*/ 178 h 217"/>
                <a:gd name="T8" fmla="*/ 231 w 234"/>
                <a:gd name="T9" fmla="*/ 213 h 217"/>
                <a:gd name="T10" fmla="*/ 230 w 234"/>
                <a:gd name="T11" fmla="*/ 216 h 217"/>
                <a:gd name="T12" fmla="*/ 227 w 234"/>
                <a:gd name="T13" fmla="*/ 217 h 217"/>
                <a:gd name="T14" fmla="*/ 224 w 234"/>
                <a:gd name="T15" fmla="*/ 217 h 217"/>
                <a:gd name="T16" fmla="*/ 221 w 234"/>
                <a:gd name="T17" fmla="*/ 217 h 217"/>
                <a:gd name="T18" fmla="*/ 221 w 234"/>
                <a:gd name="T19" fmla="*/ 185 h 217"/>
                <a:gd name="T20" fmla="*/ 219 w 234"/>
                <a:gd name="T21" fmla="*/ 153 h 217"/>
                <a:gd name="T22" fmla="*/ 211 w 234"/>
                <a:gd name="T23" fmla="*/ 125 h 217"/>
                <a:gd name="T24" fmla="*/ 194 w 234"/>
                <a:gd name="T25" fmla="*/ 101 h 217"/>
                <a:gd name="T26" fmla="*/ 181 w 234"/>
                <a:gd name="T27" fmla="*/ 97 h 217"/>
                <a:gd name="T28" fmla="*/ 168 w 234"/>
                <a:gd name="T29" fmla="*/ 94 h 217"/>
                <a:gd name="T30" fmla="*/ 156 w 234"/>
                <a:gd name="T31" fmla="*/ 90 h 217"/>
                <a:gd name="T32" fmla="*/ 143 w 234"/>
                <a:gd name="T33" fmla="*/ 86 h 217"/>
                <a:gd name="T34" fmla="*/ 130 w 234"/>
                <a:gd name="T35" fmla="*/ 81 h 217"/>
                <a:gd name="T36" fmla="*/ 118 w 234"/>
                <a:gd name="T37" fmla="*/ 75 h 217"/>
                <a:gd name="T38" fmla="*/ 105 w 234"/>
                <a:gd name="T39" fmla="*/ 71 h 217"/>
                <a:gd name="T40" fmla="*/ 93 w 234"/>
                <a:gd name="T41" fmla="*/ 65 h 217"/>
                <a:gd name="T42" fmla="*/ 81 w 234"/>
                <a:gd name="T43" fmla="*/ 60 h 217"/>
                <a:gd name="T44" fmla="*/ 69 w 234"/>
                <a:gd name="T45" fmla="*/ 54 h 217"/>
                <a:gd name="T46" fmla="*/ 57 w 234"/>
                <a:gd name="T47" fmla="*/ 47 h 217"/>
                <a:gd name="T48" fmla="*/ 45 w 234"/>
                <a:gd name="T49" fmla="*/ 41 h 217"/>
                <a:gd name="T50" fmla="*/ 33 w 234"/>
                <a:gd name="T51" fmla="*/ 34 h 217"/>
                <a:gd name="T52" fmla="*/ 23 w 234"/>
                <a:gd name="T53" fmla="*/ 26 h 217"/>
                <a:gd name="T54" fmla="*/ 11 w 234"/>
                <a:gd name="T55" fmla="*/ 19 h 217"/>
                <a:gd name="T56" fmla="*/ 0 w 234"/>
                <a:gd name="T57" fmla="*/ 10 h 217"/>
                <a:gd name="T58" fmla="*/ 0 w 234"/>
                <a:gd name="T59" fmla="*/ 7 h 217"/>
                <a:gd name="T60" fmla="*/ 0 w 234"/>
                <a:gd name="T61" fmla="*/ 5 h 217"/>
                <a:gd name="T62" fmla="*/ 1 w 234"/>
                <a:gd name="T63" fmla="*/ 2 h 217"/>
                <a:gd name="T64" fmla="*/ 4 w 234"/>
                <a:gd name="T65" fmla="*/ 0 h 217"/>
                <a:gd name="T66" fmla="*/ 16 w 234"/>
                <a:gd name="T67" fmla="*/ 7 h 217"/>
                <a:gd name="T68" fmla="*/ 27 w 234"/>
                <a:gd name="T69" fmla="*/ 15 h 217"/>
                <a:gd name="T70" fmla="*/ 39 w 234"/>
                <a:gd name="T71" fmla="*/ 22 h 217"/>
                <a:gd name="T72" fmla="*/ 52 w 234"/>
                <a:gd name="T73" fmla="*/ 28 h 217"/>
                <a:gd name="T74" fmla="*/ 64 w 234"/>
                <a:gd name="T75" fmla="*/ 34 h 217"/>
                <a:gd name="T76" fmla="*/ 77 w 234"/>
                <a:gd name="T77" fmla="*/ 39 h 217"/>
                <a:gd name="T78" fmla="*/ 89 w 234"/>
                <a:gd name="T79" fmla="*/ 45 h 217"/>
                <a:gd name="T80" fmla="*/ 102 w 234"/>
                <a:gd name="T81" fmla="*/ 51 h 217"/>
                <a:gd name="T82" fmla="*/ 115 w 234"/>
                <a:gd name="T83" fmla="*/ 57 h 217"/>
                <a:gd name="T84" fmla="*/ 128 w 234"/>
                <a:gd name="T85" fmla="*/ 61 h 217"/>
                <a:gd name="T86" fmla="*/ 142 w 234"/>
                <a:gd name="T87" fmla="*/ 67 h 217"/>
                <a:gd name="T88" fmla="*/ 153 w 234"/>
                <a:gd name="T89" fmla="*/ 71 h 217"/>
                <a:gd name="T90" fmla="*/ 167 w 234"/>
                <a:gd name="T91" fmla="*/ 75 h 217"/>
                <a:gd name="T92" fmla="*/ 180 w 234"/>
                <a:gd name="T93" fmla="*/ 81 h 217"/>
                <a:gd name="T94" fmla="*/ 193 w 234"/>
                <a:gd name="T95" fmla="*/ 86 h 217"/>
                <a:gd name="T96" fmla="*/ 206 w 234"/>
                <a:gd name="T97" fmla="*/ 90 h 2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34"/>
                <a:gd name="T148" fmla="*/ 0 h 217"/>
                <a:gd name="T149" fmla="*/ 234 w 234"/>
                <a:gd name="T150" fmla="*/ 217 h 2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34" h="217">
                  <a:moveTo>
                    <a:pt x="206" y="90"/>
                  </a:moveTo>
                  <a:lnTo>
                    <a:pt x="224" y="113"/>
                  </a:lnTo>
                  <a:lnTo>
                    <a:pt x="233" y="145"/>
                  </a:lnTo>
                  <a:lnTo>
                    <a:pt x="234" y="178"/>
                  </a:lnTo>
                  <a:lnTo>
                    <a:pt x="231" y="213"/>
                  </a:lnTo>
                  <a:lnTo>
                    <a:pt x="230" y="216"/>
                  </a:lnTo>
                  <a:lnTo>
                    <a:pt x="227" y="217"/>
                  </a:lnTo>
                  <a:lnTo>
                    <a:pt x="224" y="217"/>
                  </a:lnTo>
                  <a:lnTo>
                    <a:pt x="221" y="217"/>
                  </a:lnTo>
                  <a:lnTo>
                    <a:pt x="221" y="185"/>
                  </a:lnTo>
                  <a:lnTo>
                    <a:pt x="219" y="153"/>
                  </a:lnTo>
                  <a:lnTo>
                    <a:pt x="211" y="125"/>
                  </a:lnTo>
                  <a:lnTo>
                    <a:pt x="194" y="101"/>
                  </a:lnTo>
                  <a:lnTo>
                    <a:pt x="181" y="97"/>
                  </a:lnTo>
                  <a:lnTo>
                    <a:pt x="168" y="94"/>
                  </a:lnTo>
                  <a:lnTo>
                    <a:pt x="156" y="90"/>
                  </a:lnTo>
                  <a:lnTo>
                    <a:pt x="143" y="86"/>
                  </a:lnTo>
                  <a:lnTo>
                    <a:pt x="130" y="81"/>
                  </a:lnTo>
                  <a:lnTo>
                    <a:pt x="118" y="75"/>
                  </a:lnTo>
                  <a:lnTo>
                    <a:pt x="105" y="71"/>
                  </a:lnTo>
                  <a:lnTo>
                    <a:pt x="93" y="65"/>
                  </a:lnTo>
                  <a:lnTo>
                    <a:pt x="81" y="60"/>
                  </a:lnTo>
                  <a:lnTo>
                    <a:pt x="69" y="54"/>
                  </a:lnTo>
                  <a:lnTo>
                    <a:pt x="57" y="47"/>
                  </a:lnTo>
                  <a:lnTo>
                    <a:pt x="45" y="41"/>
                  </a:lnTo>
                  <a:lnTo>
                    <a:pt x="33" y="34"/>
                  </a:lnTo>
                  <a:lnTo>
                    <a:pt x="23" y="26"/>
                  </a:lnTo>
                  <a:lnTo>
                    <a:pt x="11" y="19"/>
                  </a:lnTo>
                  <a:lnTo>
                    <a:pt x="0" y="10"/>
                  </a:lnTo>
                  <a:lnTo>
                    <a:pt x="0" y="7"/>
                  </a:lnTo>
                  <a:lnTo>
                    <a:pt x="0" y="5"/>
                  </a:lnTo>
                  <a:lnTo>
                    <a:pt x="1" y="2"/>
                  </a:lnTo>
                  <a:lnTo>
                    <a:pt x="4" y="0"/>
                  </a:lnTo>
                  <a:lnTo>
                    <a:pt x="16" y="7"/>
                  </a:lnTo>
                  <a:lnTo>
                    <a:pt x="27" y="15"/>
                  </a:lnTo>
                  <a:lnTo>
                    <a:pt x="39" y="22"/>
                  </a:lnTo>
                  <a:lnTo>
                    <a:pt x="52" y="28"/>
                  </a:lnTo>
                  <a:lnTo>
                    <a:pt x="64" y="34"/>
                  </a:lnTo>
                  <a:lnTo>
                    <a:pt x="77" y="39"/>
                  </a:lnTo>
                  <a:lnTo>
                    <a:pt x="89" y="45"/>
                  </a:lnTo>
                  <a:lnTo>
                    <a:pt x="102" y="51"/>
                  </a:lnTo>
                  <a:lnTo>
                    <a:pt x="115" y="57"/>
                  </a:lnTo>
                  <a:lnTo>
                    <a:pt x="128" y="61"/>
                  </a:lnTo>
                  <a:lnTo>
                    <a:pt x="142" y="67"/>
                  </a:lnTo>
                  <a:lnTo>
                    <a:pt x="153" y="71"/>
                  </a:lnTo>
                  <a:lnTo>
                    <a:pt x="167" y="75"/>
                  </a:lnTo>
                  <a:lnTo>
                    <a:pt x="180" y="81"/>
                  </a:lnTo>
                  <a:lnTo>
                    <a:pt x="193" y="86"/>
                  </a:lnTo>
                  <a:lnTo>
                    <a:pt x="206" y="90"/>
                  </a:lnTo>
                  <a:close/>
                </a:path>
              </a:pathLst>
            </a:custGeom>
            <a:solidFill>
              <a:srgbClr val="000000"/>
            </a:solidFill>
            <a:ln w="9525">
              <a:noFill/>
              <a:round/>
              <a:headEnd/>
              <a:tailEnd/>
            </a:ln>
          </p:spPr>
          <p:txBody>
            <a:bodyPr/>
            <a:lstStyle/>
            <a:p>
              <a:endParaRPr lang="id-ID"/>
            </a:p>
          </p:txBody>
        </p:sp>
        <p:sp>
          <p:nvSpPr>
            <p:cNvPr id="63" name="Freeform 416"/>
            <p:cNvSpPr>
              <a:spLocks/>
            </p:cNvSpPr>
            <p:nvPr/>
          </p:nvSpPr>
          <p:spPr bwMode="auto">
            <a:xfrm>
              <a:off x="5228" y="2886"/>
              <a:ext cx="95" cy="120"/>
            </a:xfrm>
            <a:custGeom>
              <a:avLst/>
              <a:gdLst>
                <a:gd name="T0" fmla="*/ 67 w 95"/>
                <a:gd name="T1" fmla="*/ 104 h 120"/>
                <a:gd name="T2" fmla="*/ 61 w 95"/>
                <a:gd name="T3" fmla="*/ 107 h 120"/>
                <a:gd name="T4" fmla="*/ 55 w 95"/>
                <a:gd name="T5" fmla="*/ 108 h 120"/>
                <a:gd name="T6" fmla="*/ 48 w 95"/>
                <a:gd name="T7" fmla="*/ 110 h 120"/>
                <a:gd name="T8" fmla="*/ 42 w 95"/>
                <a:gd name="T9" fmla="*/ 111 h 120"/>
                <a:gd name="T10" fmla="*/ 36 w 95"/>
                <a:gd name="T11" fmla="*/ 113 h 120"/>
                <a:gd name="T12" fmla="*/ 29 w 95"/>
                <a:gd name="T13" fmla="*/ 114 h 120"/>
                <a:gd name="T14" fmla="*/ 23 w 95"/>
                <a:gd name="T15" fmla="*/ 117 h 120"/>
                <a:gd name="T16" fmla="*/ 17 w 95"/>
                <a:gd name="T17" fmla="*/ 120 h 120"/>
                <a:gd name="T18" fmla="*/ 19 w 95"/>
                <a:gd name="T19" fmla="*/ 103 h 120"/>
                <a:gd name="T20" fmla="*/ 15 w 95"/>
                <a:gd name="T21" fmla="*/ 85 h 120"/>
                <a:gd name="T22" fmla="*/ 8 w 95"/>
                <a:gd name="T23" fmla="*/ 69 h 120"/>
                <a:gd name="T24" fmla="*/ 0 w 95"/>
                <a:gd name="T25" fmla="*/ 55 h 120"/>
                <a:gd name="T26" fmla="*/ 1 w 95"/>
                <a:gd name="T27" fmla="*/ 46 h 120"/>
                <a:gd name="T28" fmla="*/ 3 w 95"/>
                <a:gd name="T29" fmla="*/ 39 h 120"/>
                <a:gd name="T30" fmla="*/ 7 w 95"/>
                <a:gd name="T31" fmla="*/ 32 h 120"/>
                <a:gd name="T32" fmla="*/ 11 w 95"/>
                <a:gd name="T33" fmla="*/ 25 h 120"/>
                <a:gd name="T34" fmla="*/ 17 w 95"/>
                <a:gd name="T35" fmla="*/ 19 h 120"/>
                <a:gd name="T36" fmla="*/ 23 w 95"/>
                <a:gd name="T37" fmla="*/ 15 h 120"/>
                <a:gd name="T38" fmla="*/ 29 w 95"/>
                <a:gd name="T39" fmla="*/ 12 h 120"/>
                <a:gd name="T40" fmla="*/ 35 w 95"/>
                <a:gd name="T41" fmla="*/ 9 h 120"/>
                <a:gd name="T42" fmla="*/ 33 w 95"/>
                <a:gd name="T43" fmla="*/ 17 h 120"/>
                <a:gd name="T44" fmla="*/ 30 w 95"/>
                <a:gd name="T45" fmla="*/ 28 h 120"/>
                <a:gd name="T46" fmla="*/ 29 w 95"/>
                <a:gd name="T47" fmla="*/ 38 h 120"/>
                <a:gd name="T48" fmla="*/ 33 w 95"/>
                <a:gd name="T49" fmla="*/ 46 h 120"/>
                <a:gd name="T50" fmla="*/ 40 w 95"/>
                <a:gd name="T51" fmla="*/ 42 h 120"/>
                <a:gd name="T52" fmla="*/ 46 w 95"/>
                <a:gd name="T53" fmla="*/ 38 h 120"/>
                <a:gd name="T54" fmla="*/ 52 w 95"/>
                <a:gd name="T55" fmla="*/ 30 h 120"/>
                <a:gd name="T56" fmla="*/ 58 w 95"/>
                <a:gd name="T57" fmla="*/ 25 h 120"/>
                <a:gd name="T58" fmla="*/ 63 w 95"/>
                <a:gd name="T59" fmla="*/ 17 h 120"/>
                <a:gd name="T60" fmla="*/ 69 w 95"/>
                <a:gd name="T61" fmla="*/ 12 h 120"/>
                <a:gd name="T62" fmla="*/ 74 w 95"/>
                <a:gd name="T63" fmla="*/ 4 h 120"/>
                <a:gd name="T64" fmla="*/ 82 w 95"/>
                <a:gd name="T65" fmla="*/ 0 h 120"/>
                <a:gd name="T66" fmla="*/ 82 w 95"/>
                <a:gd name="T67" fmla="*/ 13 h 120"/>
                <a:gd name="T68" fmla="*/ 85 w 95"/>
                <a:gd name="T69" fmla="*/ 28 h 120"/>
                <a:gd name="T70" fmla="*/ 90 w 95"/>
                <a:gd name="T71" fmla="*/ 42 h 120"/>
                <a:gd name="T72" fmla="*/ 94 w 95"/>
                <a:gd name="T73" fmla="*/ 55 h 120"/>
                <a:gd name="T74" fmla="*/ 95 w 95"/>
                <a:gd name="T75" fmla="*/ 69 h 120"/>
                <a:gd name="T76" fmla="*/ 92 w 95"/>
                <a:gd name="T77" fmla="*/ 82 h 120"/>
                <a:gd name="T78" fmla="*/ 84 w 95"/>
                <a:gd name="T79" fmla="*/ 94 h 120"/>
                <a:gd name="T80" fmla="*/ 67 w 95"/>
                <a:gd name="T81" fmla="*/ 104 h 12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5"/>
                <a:gd name="T124" fmla="*/ 0 h 120"/>
                <a:gd name="T125" fmla="*/ 95 w 95"/>
                <a:gd name="T126" fmla="*/ 120 h 12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5" h="120">
                  <a:moveTo>
                    <a:pt x="67" y="104"/>
                  </a:moveTo>
                  <a:lnTo>
                    <a:pt x="61" y="107"/>
                  </a:lnTo>
                  <a:lnTo>
                    <a:pt x="55" y="108"/>
                  </a:lnTo>
                  <a:lnTo>
                    <a:pt x="48" y="110"/>
                  </a:lnTo>
                  <a:lnTo>
                    <a:pt x="42" y="111"/>
                  </a:lnTo>
                  <a:lnTo>
                    <a:pt x="36" y="113"/>
                  </a:lnTo>
                  <a:lnTo>
                    <a:pt x="29" y="114"/>
                  </a:lnTo>
                  <a:lnTo>
                    <a:pt x="23" y="117"/>
                  </a:lnTo>
                  <a:lnTo>
                    <a:pt x="17" y="120"/>
                  </a:lnTo>
                  <a:lnTo>
                    <a:pt x="19" y="103"/>
                  </a:lnTo>
                  <a:lnTo>
                    <a:pt x="15" y="85"/>
                  </a:lnTo>
                  <a:lnTo>
                    <a:pt x="8" y="69"/>
                  </a:lnTo>
                  <a:lnTo>
                    <a:pt x="0" y="55"/>
                  </a:lnTo>
                  <a:lnTo>
                    <a:pt x="1" y="46"/>
                  </a:lnTo>
                  <a:lnTo>
                    <a:pt x="3" y="39"/>
                  </a:lnTo>
                  <a:lnTo>
                    <a:pt x="7" y="32"/>
                  </a:lnTo>
                  <a:lnTo>
                    <a:pt x="11" y="25"/>
                  </a:lnTo>
                  <a:lnTo>
                    <a:pt x="17" y="19"/>
                  </a:lnTo>
                  <a:lnTo>
                    <a:pt x="23" y="15"/>
                  </a:lnTo>
                  <a:lnTo>
                    <a:pt x="29" y="12"/>
                  </a:lnTo>
                  <a:lnTo>
                    <a:pt x="35" y="9"/>
                  </a:lnTo>
                  <a:lnTo>
                    <a:pt x="33" y="17"/>
                  </a:lnTo>
                  <a:lnTo>
                    <a:pt x="30" y="28"/>
                  </a:lnTo>
                  <a:lnTo>
                    <a:pt x="29" y="38"/>
                  </a:lnTo>
                  <a:lnTo>
                    <a:pt x="33" y="46"/>
                  </a:lnTo>
                  <a:lnTo>
                    <a:pt x="40" y="42"/>
                  </a:lnTo>
                  <a:lnTo>
                    <a:pt x="46" y="38"/>
                  </a:lnTo>
                  <a:lnTo>
                    <a:pt x="52" y="30"/>
                  </a:lnTo>
                  <a:lnTo>
                    <a:pt x="58" y="25"/>
                  </a:lnTo>
                  <a:lnTo>
                    <a:pt x="63" y="17"/>
                  </a:lnTo>
                  <a:lnTo>
                    <a:pt x="69" y="12"/>
                  </a:lnTo>
                  <a:lnTo>
                    <a:pt x="74" y="4"/>
                  </a:lnTo>
                  <a:lnTo>
                    <a:pt x="82" y="0"/>
                  </a:lnTo>
                  <a:lnTo>
                    <a:pt x="82" y="13"/>
                  </a:lnTo>
                  <a:lnTo>
                    <a:pt x="85" y="28"/>
                  </a:lnTo>
                  <a:lnTo>
                    <a:pt x="90" y="42"/>
                  </a:lnTo>
                  <a:lnTo>
                    <a:pt x="94" y="55"/>
                  </a:lnTo>
                  <a:lnTo>
                    <a:pt x="95" y="69"/>
                  </a:lnTo>
                  <a:lnTo>
                    <a:pt x="92" y="82"/>
                  </a:lnTo>
                  <a:lnTo>
                    <a:pt x="84" y="94"/>
                  </a:lnTo>
                  <a:lnTo>
                    <a:pt x="67" y="104"/>
                  </a:lnTo>
                  <a:close/>
                </a:path>
              </a:pathLst>
            </a:custGeom>
            <a:solidFill>
              <a:srgbClr val="F2CCB2"/>
            </a:solidFill>
            <a:ln w="9525">
              <a:noFill/>
              <a:round/>
              <a:headEnd/>
              <a:tailEnd/>
            </a:ln>
          </p:spPr>
          <p:txBody>
            <a:bodyPr/>
            <a:lstStyle/>
            <a:p>
              <a:endParaRPr lang="id-ID"/>
            </a:p>
          </p:txBody>
        </p:sp>
        <p:sp>
          <p:nvSpPr>
            <p:cNvPr id="64" name="Freeform 417"/>
            <p:cNvSpPr>
              <a:spLocks/>
            </p:cNvSpPr>
            <p:nvPr/>
          </p:nvSpPr>
          <p:spPr bwMode="auto">
            <a:xfrm>
              <a:off x="3358" y="2915"/>
              <a:ext cx="1105" cy="571"/>
            </a:xfrm>
            <a:custGeom>
              <a:avLst/>
              <a:gdLst>
                <a:gd name="T0" fmla="*/ 342 w 1105"/>
                <a:gd name="T1" fmla="*/ 92 h 571"/>
                <a:gd name="T2" fmla="*/ 349 w 1105"/>
                <a:gd name="T3" fmla="*/ 113 h 571"/>
                <a:gd name="T4" fmla="*/ 344 w 1105"/>
                <a:gd name="T5" fmla="*/ 114 h 571"/>
                <a:gd name="T6" fmla="*/ 319 w 1105"/>
                <a:gd name="T7" fmla="*/ 98 h 571"/>
                <a:gd name="T8" fmla="*/ 293 w 1105"/>
                <a:gd name="T9" fmla="*/ 81 h 571"/>
                <a:gd name="T10" fmla="*/ 263 w 1105"/>
                <a:gd name="T11" fmla="*/ 72 h 571"/>
                <a:gd name="T12" fmla="*/ 239 w 1105"/>
                <a:gd name="T13" fmla="*/ 75 h 571"/>
                <a:gd name="T14" fmla="*/ 210 w 1105"/>
                <a:gd name="T15" fmla="*/ 82 h 571"/>
                <a:gd name="T16" fmla="*/ 173 w 1105"/>
                <a:gd name="T17" fmla="*/ 95 h 571"/>
                <a:gd name="T18" fmla="*/ 143 w 1105"/>
                <a:gd name="T19" fmla="*/ 114 h 571"/>
                <a:gd name="T20" fmla="*/ 135 w 1105"/>
                <a:gd name="T21" fmla="*/ 131 h 571"/>
                <a:gd name="T22" fmla="*/ 138 w 1105"/>
                <a:gd name="T23" fmla="*/ 149 h 571"/>
                <a:gd name="T24" fmla="*/ 147 w 1105"/>
                <a:gd name="T25" fmla="*/ 162 h 571"/>
                <a:gd name="T26" fmla="*/ 181 w 1105"/>
                <a:gd name="T27" fmla="*/ 185 h 571"/>
                <a:gd name="T28" fmla="*/ 230 w 1105"/>
                <a:gd name="T29" fmla="*/ 217 h 571"/>
                <a:gd name="T30" fmla="*/ 287 w 1105"/>
                <a:gd name="T31" fmla="*/ 254 h 571"/>
                <a:gd name="T32" fmla="*/ 346 w 1105"/>
                <a:gd name="T33" fmla="*/ 292 h 571"/>
                <a:gd name="T34" fmla="*/ 401 w 1105"/>
                <a:gd name="T35" fmla="*/ 328 h 571"/>
                <a:gd name="T36" fmla="*/ 444 w 1105"/>
                <a:gd name="T37" fmla="*/ 355 h 571"/>
                <a:gd name="T38" fmla="*/ 469 w 1105"/>
                <a:gd name="T39" fmla="*/ 371 h 571"/>
                <a:gd name="T40" fmla="*/ 491 w 1105"/>
                <a:gd name="T41" fmla="*/ 368 h 571"/>
                <a:gd name="T42" fmla="*/ 530 w 1105"/>
                <a:gd name="T43" fmla="*/ 357 h 571"/>
                <a:gd name="T44" fmla="*/ 568 w 1105"/>
                <a:gd name="T45" fmla="*/ 342 h 571"/>
                <a:gd name="T46" fmla="*/ 604 w 1105"/>
                <a:gd name="T47" fmla="*/ 328 h 571"/>
                <a:gd name="T48" fmla="*/ 626 w 1105"/>
                <a:gd name="T49" fmla="*/ 309 h 571"/>
                <a:gd name="T50" fmla="*/ 625 w 1105"/>
                <a:gd name="T51" fmla="*/ 288 h 571"/>
                <a:gd name="T52" fmla="*/ 616 w 1105"/>
                <a:gd name="T53" fmla="*/ 269 h 571"/>
                <a:gd name="T54" fmla="*/ 602 w 1105"/>
                <a:gd name="T55" fmla="*/ 264 h 571"/>
                <a:gd name="T56" fmla="*/ 518 w 1105"/>
                <a:gd name="T57" fmla="*/ 217 h 571"/>
                <a:gd name="T58" fmla="*/ 545 w 1105"/>
                <a:gd name="T59" fmla="*/ 227 h 571"/>
                <a:gd name="T60" fmla="*/ 574 w 1105"/>
                <a:gd name="T61" fmla="*/ 234 h 571"/>
                <a:gd name="T62" fmla="*/ 603 w 1105"/>
                <a:gd name="T63" fmla="*/ 238 h 571"/>
                <a:gd name="T64" fmla="*/ 632 w 1105"/>
                <a:gd name="T65" fmla="*/ 240 h 571"/>
                <a:gd name="T66" fmla="*/ 661 w 1105"/>
                <a:gd name="T67" fmla="*/ 237 h 571"/>
                <a:gd name="T68" fmla="*/ 689 w 1105"/>
                <a:gd name="T69" fmla="*/ 230 h 571"/>
                <a:gd name="T70" fmla="*/ 716 w 1105"/>
                <a:gd name="T71" fmla="*/ 218 h 571"/>
                <a:gd name="T72" fmla="*/ 741 w 1105"/>
                <a:gd name="T73" fmla="*/ 199 h 571"/>
                <a:gd name="T74" fmla="*/ 761 w 1105"/>
                <a:gd name="T75" fmla="*/ 170 h 571"/>
                <a:gd name="T76" fmla="*/ 767 w 1105"/>
                <a:gd name="T77" fmla="*/ 136 h 571"/>
                <a:gd name="T78" fmla="*/ 767 w 1105"/>
                <a:gd name="T79" fmla="*/ 121 h 571"/>
                <a:gd name="T80" fmla="*/ 776 w 1105"/>
                <a:gd name="T81" fmla="*/ 116 h 571"/>
                <a:gd name="T82" fmla="*/ 749 w 1105"/>
                <a:gd name="T83" fmla="*/ 571 h 571"/>
                <a:gd name="T84" fmla="*/ 263 w 1105"/>
                <a:gd name="T85" fmla="*/ 0 h 571"/>
                <a:gd name="T86" fmla="*/ 268 w 1105"/>
                <a:gd name="T87" fmla="*/ 36 h 571"/>
                <a:gd name="T88" fmla="*/ 289 w 1105"/>
                <a:gd name="T89" fmla="*/ 55 h 571"/>
                <a:gd name="T90" fmla="*/ 318 w 1105"/>
                <a:gd name="T91" fmla="*/ 66 h 571"/>
                <a:gd name="T92" fmla="*/ 343 w 1105"/>
                <a:gd name="T93" fmla="*/ 81 h 57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05"/>
                <a:gd name="T142" fmla="*/ 0 h 571"/>
                <a:gd name="T143" fmla="*/ 1105 w 1105"/>
                <a:gd name="T144" fmla="*/ 571 h 57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05" h="571">
                  <a:moveTo>
                    <a:pt x="343" y="81"/>
                  </a:moveTo>
                  <a:lnTo>
                    <a:pt x="342" y="92"/>
                  </a:lnTo>
                  <a:lnTo>
                    <a:pt x="344" y="104"/>
                  </a:lnTo>
                  <a:lnTo>
                    <a:pt x="349" y="113"/>
                  </a:lnTo>
                  <a:lnTo>
                    <a:pt x="356" y="120"/>
                  </a:lnTo>
                  <a:lnTo>
                    <a:pt x="344" y="114"/>
                  </a:lnTo>
                  <a:lnTo>
                    <a:pt x="332" y="107"/>
                  </a:lnTo>
                  <a:lnTo>
                    <a:pt x="319" y="98"/>
                  </a:lnTo>
                  <a:lnTo>
                    <a:pt x="306" y="88"/>
                  </a:lnTo>
                  <a:lnTo>
                    <a:pt x="293" y="81"/>
                  </a:lnTo>
                  <a:lnTo>
                    <a:pt x="279" y="75"/>
                  </a:lnTo>
                  <a:lnTo>
                    <a:pt x="263" y="72"/>
                  </a:lnTo>
                  <a:lnTo>
                    <a:pt x="248" y="74"/>
                  </a:lnTo>
                  <a:lnTo>
                    <a:pt x="239" y="75"/>
                  </a:lnTo>
                  <a:lnTo>
                    <a:pt x="226" y="79"/>
                  </a:lnTo>
                  <a:lnTo>
                    <a:pt x="210" y="82"/>
                  </a:lnTo>
                  <a:lnTo>
                    <a:pt x="192" y="88"/>
                  </a:lnTo>
                  <a:lnTo>
                    <a:pt x="173" y="95"/>
                  </a:lnTo>
                  <a:lnTo>
                    <a:pt x="156" y="104"/>
                  </a:lnTo>
                  <a:lnTo>
                    <a:pt x="143" y="114"/>
                  </a:lnTo>
                  <a:lnTo>
                    <a:pt x="135" y="126"/>
                  </a:lnTo>
                  <a:lnTo>
                    <a:pt x="135" y="131"/>
                  </a:lnTo>
                  <a:lnTo>
                    <a:pt x="137" y="140"/>
                  </a:lnTo>
                  <a:lnTo>
                    <a:pt x="138" y="149"/>
                  </a:lnTo>
                  <a:lnTo>
                    <a:pt x="138" y="155"/>
                  </a:lnTo>
                  <a:lnTo>
                    <a:pt x="147" y="162"/>
                  </a:lnTo>
                  <a:lnTo>
                    <a:pt x="162" y="172"/>
                  </a:lnTo>
                  <a:lnTo>
                    <a:pt x="181" y="185"/>
                  </a:lnTo>
                  <a:lnTo>
                    <a:pt x="204" y="199"/>
                  </a:lnTo>
                  <a:lnTo>
                    <a:pt x="230" y="217"/>
                  </a:lnTo>
                  <a:lnTo>
                    <a:pt x="257" y="236"/>
                  </a:lnTo>
                  <a:lnTo>
                    <a:pt x="287" y="254"/>
                  </a:lnTo>
                  <a:lnTo>
                    <a:pt x="317" y="273"/>
                  </a:lnTo>
                  <a:lnTo>
                    <a:pt x="346" y="292"/>
                  </a:lnTo>
                  <a:lnTo>
                    <a:pt x="375" y="311"/>
                  </a:lnTo>
                  <a:lnTo>
                    <a:pt x="401" y="328"/>
                  </a:lnTo>
                  <a:lnTo>
                    <a:pt x="425" y="342"/>
                  </a:lnTo>
                  <a:lnTo>
                    <a:pt x="444" y="355"/>
                  </a:lnTo>
                  <a:lnTo>
                    <a:pt x="459" y="364"/>
                  </a:lnTo>
                  <a:lnTo>
                    <a:pt x="469" y="371"/>
                  </a:lnTo>
                  <a:lnTo>
                    <a:pt x="472" y="373"/>
                  </a:lnTo>
                  <a:lnTo>
                    <a:pt x="491" y="368"/>
                  </a:lnTo>
                  <a:lnTo>
                    <a:pt x="512" y="363"/>
                  </a:lnTo>
                  <a:lnTo>
                    <a:pt x="530" y="357"/>
                  </a:lnTo>
                  <a:lnTo>
                    <a:pt x="549" y="350"/>
                  </a:lnTo>
                  <a:lnTo>
                    <a:pt x="568" y="342"/>
                  </a:lnTo>
                  <a:lnTo>
                    <a:pt x="587" y="335"/>
                  </a:lnTo>
                  <a:lnTo>
                    <a:pt x="604" y="328"/>
                  </a:lnTo>
                  <a:lnTo>
                    <a:pt x="623" y="321"/>
                  </a:lnTo>
                  <a:lnTo>
                    <a:pt x="626" y="309"/>
                  </a:lnTo>
                  <a:lnTo>
                    <a:pt x="626" y="299"/>
                  </a:lnTo>
                  <a:lnTo>
                    <a:pt x="625" y="288"/>
                  </a:lnTo>
                  <a:lnTo>
                    <a:pt x="621" y="277"/>
                  </a:lnTo>
                  <a:lnTo>
                    <a:pt x="616" y="269"/>
                  </a:lnTo>
                  <a:lnTo>
                    <a:pt x="609" y="266"/>
                  </a:lnTo>
                  <a:lnTo>
                    <a:pt x="602" y="264"/>
                  </a:lnTo>
                  <a:lnTo>
                    <a:pt x="595" y="263"/>
                  </a:lnTo>
                  <a:lnTo>
                    <a:pt x="518" y="217"/>
                  </a:lnTo>
                  <a:lnTo>
                    <a:pt x="531" y="223"/>
                  </a:lnTo>
                  <a:lnTo>
                    <a:pt x="545" y="227"/>
                  </a:lnTo>
                  <a:lnTo>
                    <a:pt x="559" y="231"/>
                  </a:lnTo>
                  <a:lnTo>
                    <a:pt x="574" y="234"/>
                  </a:lnTo>
                  <a:lnTo>
                    <a:pt x="588" y="237"/>
                  </a:lnTo>
                  <a:lnTo>
                    <a:pt x="603" y="238"/>
                  </a:lnTo>
                  <a:lnTo>
                    <a:pt x="617" y="240"/>
                  </a:lnTo>
                  <a:lnTo>
                    <a:pt x="632" y="240"/>
                  </a:lnTo>
                  <a:lnTo>
                    <a:pt x="646" y="240"/>
                  </a:lnTo>
                  <a:lnTo>
                    <a:pt x="661" y="237"/>
                  </a:lnTo>
                  <a:lnTo>
                    <a:pt x="676" y="234"/>
                  </a:lnTo>
                  <a:lnTo>
                    <a:pt x="689" y="230"/>
                  </a:lnTo>
                  <a:lnTo>
                    <a:pt x="703" y="224"/>
                  </a:lnTo>
                  <a:lnTo>
                    <a:pt x="716" y="218"/>
                  </a:lnTo>
                  <a:lnTo>
                    <a:pt x="729" y="210"/>
                  </a:lnTo>
                  <a:lnTo>
                    <a:pt x="741" y="199"/>
                  </a:lnTo>
                  <a:lnTo>
                    <a:pt x="754" y="186"/>
                  </a:lnTo>
                  <a:lnTo>
                    <a:pt x="761" y="170"/>
                  </a:lnTo>
                  <a:lnTo>
                    <a:pt x="765" y="153"/>
                  </a:lnTo>
                  <a:lnTo>
                    <a:pt x="767" y="136"/>
                  </a:lnTo>
                  <a:lnTo>
                    <a:pt x="767" y="129"/>
                  </a:lnTo>
                  <a:lnTo>
                    <a:pt x="767" y="121"/>
                  </a:lnTo>
                  <a:lnTo>
                    <a:pt x="770" y="117"/>
                  </a:lnTo>
                  <a:lnTo>
                    <a:pt x="776" y="116"/>
                  </a:lnTo>
                  <a:lnTo>
                    <a:pt x="1105" y="311"/>
                  </a:lnTo>
                  <a:lnTo>
                    <a:pt x="749" y="571"/>
                  </a:lnTo>
                  <a:lnTo>
                    <a:pt x="0" y="100"/>
                  </a:lnTo>
                  <a:lnTo>
                    <a:pt x="263" y="0"/>
                  </a:lnTo>
                  <a:lnTo>
                    <a:pt x="263" y="22"/>
                  </a:lnTo>
                  <a:lnTo>
                    <a:pt x="268" y="36"/>
                  </a:lnTo>
                  <a:lnTo>
                    <a:pt x="277" y="46"/>
                  </a:lnTo>
                  <a:lnTo>
                    <a:pt x="289" y="55"/>
                  </a:lnTo>
                  <a:lnTo>
                    <a:pt x="304" y="61"/>
                  </a:lnTo>
                  <a:lnTo>
                    <a:pt x="318" y="66"/>
                  </a:lnTo>
                  <a:lnTo>
                    <a:pt x="331" y="72"/>
                  </a:lnTo>
                  <a:lnTo>
                    <a:pt x="343" y="81"/>
                  </a:lnTo>
                  <a:close/>
                </a:path>
              </a:pathLst>
            </a:custGeom>
            <a:solidFill>
              <a:srgbClr val="A81900"/>
            </a:solidFill>
            <a:ln w="9525">
              <a:noFill/>
              <a:round/>
              <a:headEnd/>
              <a:tailEnd/>
            </a:ln>
          </p:spPr>
          <p:txBody>
            <a:bodyPr/>
            <a:lstStyle/>
            <a:p>
              <a:endParaRPr lang="id-ID"/>
            </a:p>
          </p:txBody>
        </p:sp>
        <p:sp>
          <p:nvSpPr>
            <p:cNvPr id="65" name="Freeform 418"/>
            <p:cNvSpPr>
              <a:spLocks/>
            </p:cNvSpPr>
            <p:nvPr/>
          </p:nvSpPr>
          <p:spPr bwMode="auto">
            <a:xfrm>
              <a:off x="5115" y="2932"/>
              <a:ext cx="53" cy="28"/>
            </a:xfrm>
            <a:custGeom>
              <a:avLst/>
              <a:gdLst>
                <a:gd name="T0" fmla="*/ 53 w 53"/>
                <a:gd name="T1" fmla="*/ 25 h 28"/>
                <a:gd name="T2" fmla="*/ 45 w 53"/>
                <a:gd name="T3" fmla="*/ 26 h 28"/>
                <a:gd name="T4" fmla="*/ 36 w 53"/>
                <a:gd name="T5" fmla="*/ 26 h 28"/>
                <a:gd name="T6" fmla="*/ 27 w 53"/>
                <a:gd name="T7" fmla="*/ 28 h 28"/>
                <a:gd name="T8" fmla="*/ 17 w 53"/>
                <a:gd name="T9" fmla="*/ 26 h 28"/>
                <a:gd name="T10" fmla="*/ 10 w 53"/>
                <a:gd name="T11" fmla="*/ 25 h 28"/>
                <a:gd name="T12" fmla="*/ 4 w 53"/>
                <a:gd name="T13" fmla="*/ 19 h 28"/>
                <a:gd name="T14" fmla="*/ 0 w 53"/>
                <a:gd name="T15" fmla="*/ 12 h 28"/>
                <a:gd name="T16" fmla="*/ 0 w 53"/>
                <a:gd name="T17" fmla="*/ 0 h 28"/>
                <a:gd name="T18" fmla="*/ 53 w 53"/>
                <a:gd name="T19" fmla="*/ 25 h 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28"/>
                <a:gd name="T32" fmla="*/ 53 w 53"/>
                <a:gd name="T33" fmla="*/ 28 h 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28">
                  <a:moveTo>
                    <a:pt x="53" y="25"/>
                  </a:moveTo>
                  <a:lnTo>
                    <a:pt x="45" y="26"/>
                  </a:lnTo>
                  <a:lnTo>
                    <a:pt x="36" y="26"/>
                  </a:lnTo>
                  <a:lnTo>
                    <a:pt x="27" y="28"/>
                  </a:lnTo>
                  <a:lnTo>
                    <a:pt x="17" y="26"/>
                  </a:lnTo>
                  <a:lnTo>
                    <a:pt x="10" y="25"/>
                  </a:lnTo>
                  <a:lnTo>
                    <a:pt x="4" y="19"/>
                  </a:lnTo>
                  <a:lnTo>
                    <a:pt x="0" y="12"/>
                  </a:lnTo>
                  <a:lnTo>
                    <a:pt x="0" y="0"/>
                  </a:lnTo>
                  <a:lnTo>
                    <a:pt x="53" y="25"/>
                  </a:lnTo>
                  <a:close/>
                </a:path>
              </a:pathLst>
            </a:custGeom>
            <a:solidFill>
              <a:srgbClr val="A81900"/>
            </a:solidFill>
            <a:ln w="9525">
              <a:noFill/>
              <a:round/>
              <a:headEnd/>
              <a:tailEnd/>
            </a:ln>
          </p:spPr>
          <p:txBody>
            <a:bodyPr/>
            <a:lstStyle/>
            <a:p>
              <a:endParaRPr lang="id-ID"/>
            </a:p>
          </p:txBody>
        </p:sp>
        <p:sp>
          <p:nvSpPr>
            <p:cNvPr id="66" name="Freeform 419"/>
            <p:cNvSpPr>
              <a:spLocks/>
            </p:cNvSpPr>
            <p:nvPr/>
          </p:nvSpPr>
          <p:spPr bwMode="auto">
            <a:xfrm>
              <a:off x="3547" y="3010"/>
              <a:ext cx="369" cy="213"/>
            </a:xfrm>
            <a:custGeom>
              <a:avLst/>
              <a:gdLst>
                <a:gd name="T0" fmla="*/ 369 w 369"/>
                <a:gd name="T1" fmla="*/ 177 h 213"/>
                <a:gd name="T2" fmla="*/ 360 w 369"/>
                <a:gd name="T3" fmla="*/ 180 h 213"/>
                <a:gd name="T4" fmla="*/ 350 w 369"/>
                <a:gd name="T5" fmla="*/ 184 h 213"/>
                <a:gd name="T6" fmla="*/ 341 w 369"/>
                <a:gd name="T7" fmla="*/ 188 h 213"/>
                <a:gd name="T8" fmla="*/ 332 w 369"/>
                <a:gd name="T9" fmla="*/ 193 h 213"/>
                <a:gd name="T10" fmla="*/ 323 w 369"/>
                <a:gd name="T11" fmla="*/ 197 h 213"/>
                <a:gd name="T12" fmla="*/ 314 w 369"/>
                <a:gd name="T13" fmla="*/ 203 h 213"/>
                <a:gd name="T14" fmla="*/ 305 w 369"/>
                <a:gd name="T15" fmla="*/ 207 h 213"/>
                <a:gd name="T16" fmla="*/ 297 w 369"/>
                <a:gd name="T17" fmla="*/ 213 h 213"/>
                <a:gd name="T18" fmla="*/ 0 w 369"/>
                <a:gd name="T19" fmla="*/ 25 h 213"/>
                <a:gd name="T20" fmla="*/ 9 w 369"/>
                <a:gd name="T21" fmla="*/ 21 h 213"/>
                <a:gd name="T22" fmla="*/ 21 w 369"/>
                <a:gd name="T23" fmla="*/ 16 h 213"/>
                <a:gd name="T24" fmla="*/ 34 w 369"/>
                <a:gd name="T25" fmla="*/ 12 h 213"/>
                <a:gd name="T26" fmla="*/ 47 w 369"/>
                <a:gd name="T27" fmla="*/ 8 h 213"/>
                <a:gd name="T28" fmla="*/ 60 w 369"/>
                <a:gd name="T29" fmla="*/ 5 h 213"/>
                <a:gd name="T30" fmla="*/ 71 w 369"/>
                <a:gd name="T31" fmla="*/ 2 h 213"/>
                <a:gd name="T32" fmla="*/ 78 w 369"/>
                <a:gd name="T33" fmla="*/ 0 h 213"/>
                <a:gd name="T34" fmla="*/ 80 w 369"/>
                <a:gd name="T35" fmla="*/ 0 h 213"/>
                <a:gd name="T36" fmla="*/ 369 w 369"/>
                <a:gd name="T37" fmla="*/ 177 h 21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9"/>
                <a:gd name="T58" fmla="*/ 0 h 213"/>
                <a:gd name="T59" fmla="*/ 369 w 369"/>
                <a:gd name="T60" fmla="*/ 213 h 21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9" h="213">
                  <a:moveTo>
                    <a:pt x="369" y="177"/>
                  </a:moveTo>
                  <a:lnTo>
                    <a:pt x="360" y="180"/>
                  </a:lnTo>
                  <a:lnTo>
                    <a:pt x="350" y="184"/>
                  </a:lnTo>
                  <a:lnTo>
                    <a:pt x="341" y="188"/>
                  </a:lnTo>
                  <a:lnTo>
                    <a:pt x="332" y="193"/>
                  </a:lnTo>
                  <a:lnTo>
                    <a:pt x="323" y="197"/>
                  </a:lnTo>
                  <a:lnTo>
                    <a:pt x="314" y="203"/>
                  </a:lnTo>
                  <a:lnTo>
                    <a:pt x="305" y="207"/>
                  </a:lnTo>
                  <a:lnTo>
                    <a:pt x="297" y="213"/>
                  </a:lnTo>
                  <a:lnTo>
                    <a:pt x="0" y="25"/>
                  </a:lnTo>
                  <a:lnTo>
                    <a:pt x="9" y="21"/>
                  </a:lnTo>
                  <a:lnTo>
                    <a:pt x="21" y="16"/>
                  </a:lnTo>
                  <a:lnTo>
                    <a:pt x="34" y="12"/>
                  </a:lnTo>
                  <a:lnTo>
                    <a:pt x="47" y="8"/>
                  </a:lnTo>
                  <a:lnTo>
                    <a:pt x="60" y="5"/>
                  </a:lnTo>
                  <a:lnTo>
                    <a:pt x="71" y="2"/>
                  </a:lnTo>
                  <a:lnTo>
                    <a:pt x="78" y="0"/>
                  </a:lnTo>
                  <a:lnTo>
                    <a:pt x="80" y="0"/>
                  </a:lnTo>
                  <a:lnTo>
                    <a:pt x="369" y="177"/>
                  </a:lnTo>
                  <a:close/>
                </a:path>
              </a:pathLst>
            </a:custGeom>
            <a:solidFill>
              <a:srgbClr val="FFFFFF"/>
            </a:solidFill>
            <a:ln w="9525">
              <a:noFill/>
              <a:round/>
              <a:headEnd/>
              <a:tailEnd/>
            </a:ln>
          </p:spPr>
          <p:txBody>
            <a:bodyPr/>
            <a:lstStyle/>
            <a:p>
              <a:endParaRPr lang="id-ID"/>
            </a:p>
          </p:txBody>
        </p:sp>
        <p:sp>
          <p:nvSpPr>
            <p:cNvPr id="67" name="Freeform 420"/>
            <p:cNvSpPr>
              <a:spLocks/>
            </p:cNvSpPr>
            <p:nvPr/>
          </p:nvSpPr>
          <p:spPr bwMode="auto">
            <a:xfrm>
              <a:off x="3727" y="3010"/>
              <a:ext cx="371" cy="126"/>
            </a:xfrm>
            <a:custGeom>
              <a:avLst/>
              <a:gdLst>
                <a:gd name="T0" fmla="*/ 194 w 371"/>
                <a:gd name="T1" fmla="*/ 103 h 126"/>
                <a:gd name="T2" fmla="*/ 209 w 371"/>
                <a:gd name="T3" fmla="*/ 103 h 126"/>
                <a:gd name="T4" fmla="*/ 224 w 371"/>
                <a:gd name="T5" fmla="*/ 102 h 126"/>
                <a:gd name="T6" fmla="*/ 239 w 371"/>
                <a:gd name="T7" fmla="*/ 99 h 126"/>
                <a:gd name="T8" fmla="*/ 254 w 371"/>
                <a:gd name="T9" fmla="*/ 96 h 126"/>
                <a:gd name="T10" fmla="*/ 269 w 371"/>
                <a:gd name="T11" fmla="*/ 93 h 126"/>
                <a:gd name="T12" fmla="*/ 284 w 371"/>
                <a:gd name="T13" fmla="*/ 89 h 126"/>
                <a:gd name="T14" fmla="*/ 298 w 371"/>
                <a:gd name="T15" fmla="*/ 86 h 126"/>
                <a:gd name="T16" fmla="*/ 314 w 371"/>
                <a:gd name="T17" fmla="*/ 83 h 126"/>
                <a:gd name="T18" fmla="*/ 326 w 371"/>
                <a:gd name="T19" fmla="*/ 75 h 126"/>
                <a:gd name="T20" fmla="*/ 332 w 371"/>
                <a:gd name="T21" fmla="*/ 62 h 126"/>
                <a:gd name="T22" fmla="*/ 335 w 371"/>
                <a:gd name="T23" fmla="*/ 48 h 126"/>
                <a:gd name="T24" fmla="*/ 339 w 371"/>
                <a:gd name="T25" fmla="*/ 35 h 126"/>
                <a:gd name="T26" fmla="*/ 346 w 371"/>
                <a:gd name="T27" fmla="*/ 31 h 126"/>
                <a:gd name="T28" fmla="*/ 357 w 371"/>
                <a:gd name="T29" fmla="*/ 28 h 126"/>
                <a:gd name="T30" fmla="*/ 366 w 371"/>
                <a:gd name="T31" fmla="*/ 28 h 126"/>
                <a:gd name="T32" fmla="*/ 371 w 371"/>
                <a:gd name="T33" fmla="*/ 28 h 126"/>
                <a:gd name="T34" fmla="*/ 371 w 371"/>
                <a:gd name="T35" fmla="*/ 39 h 126"/>
                <a:gd name="T36" fmla="*/ 370 w 371"/>
                <a:gd name="T37" fmla="*/ 49 h 126"/>
                <a:gd name="T38" fmla="*/ 367 w 371"/>
                <a:gd name="T39" fmla="*/ 61 h 126"/>
                <a:gd name="T40" fmla="*/ 364 w 371"/>
                <a:gd name="T41" fmla="*/ 71 h 126"/>
                <a:gd name="T42" fmla="*/ 359 w 371"/>
                <a:gd name="T43" fmla="*/ 80 h 126"/>
                <a:gd name="T44" fmla="*/ 353 w 371"/>
                <a:gd name="T45" fmla="*/ 89 h 126"/>
                <a:gd name="T46" fmla="*/ 346 w 371"/>
                <a:gd name="T47" fmla="*/ 96 h 126"/>
                <a:gd name="T48" fmla="*/ 338 w 371"/>
                <a:gd name="T49" fmla="*/ 103 h 126"/>
                <a:gd name="T50" fmla="*/ 329 w 371"/>
                <a:gd name="T51" fmla="*/ 107 h 126"/>
                <a:gd name="T52" fmla="*/ 320 w 371"/>
                <a:gd name="T53" fmla="*/ 112 h 126"/>
                <a:gd name="T54" fmla="*/ 308 w 371"/>
                <a:gd name="T55" fmla="*/ 117 h 126"/>
                <a:gd name="T56" fmla="*/ 295 w 371"/>
                <a:gd name="T57" fmla="*/ 122 h 126"/>
                <a:gd name="T58" fmla="*/ 278 w 371"/>
                <a:gd name="T59" fmla="*/ 125 h 126"/>
                <a:gd name="T60" fmla="*/ 259 w 371"/>
                <a:gd name="T61" fmla="*/ 126 h 126"/>
                <a:gd name="T62" fmla="*/ 237 w 371"/>
                <a:gd name="T63" fmla="*/ 125 h 126"/>
                <a:gd name="T64" fmla="*/ 212 w 371"/>
                <a:gd name="T65" fmla="*/ 120 h 126"/>
                <a:gd name="T66" fmla="*/ 196 w 371"/>
                <a:gd name="T67" fmla="*/ 116 h 126"/>
                <a:gd name="T68" fmla="*/ 181 w 371"/>
                <a:gd name="T69" fmla="*/ 113 h 126"/>
                <a:gd name="T70" fmla="*/ 166 w 371"/>
                <a:gd name="T71" fmla="*/ 109 h 126"/>
                <a:gd name="T72" fmla="*/ 153 w 371"/>
                <a:gd name="T73" fmla="*/ 103 h 126"/>
                <a:gd name="T74" fmla="*/ 140 w 371"/>
                <a:gd name="T75" fmla="*/ 99 h 126"/>
                <a:gd name="T76" fmla="*/ 127 w 371"/>
                <a:gd name="T77" fmla="*/ 93 h 126"/>
                <a:gd name="T78" fmla="*/ 115 w 371"/>
                <a:gd name="T79" fmla="*/ 87 h 126"/>
                <a:gd name="T80" fmla="*/ 102 w 371"/>
                <a:gd name="T81" fmla="*/ 80 h 126"/>
                <a:gd name="T82" fmla="*/ 90 w 371"/>
                <a:gd name="T83" fmla="*/ 74 h 126"/>
                <a:gd name="T84" fmla="*/ 80 w 371"/>
                <a:gd name="T85" fmla="*/ 67 h 126"/>
                <a:gd name="T86" fmla="*/ 68 w 371"/>
                <a:gd name="T87" fmla="*/ 60 h 126"/>
                <a:gd name="T88" fmla="*/ 56 w 371"/>
                <a:gd name="T89" fmla="*/ 51 h 126"/>
                <a:gd name="T90" fmla="*/ 45 w 371"/>
                <a:gd name="T91" fmla="*/ 44 h 126"/>
                <a:gd name="T92" fmla="*/ 33 w 371"/>
                <a:gd name="T93" fmla="*/ 35 h 126"/>
                <a:gd name="T94" fmla="*/ 23 w 371"/>
                <a:gd name="T95" fmla="*/ 25 h 126"/>
                <a:gd name="T96" fmla="*/ 11 w 371"/>
                <a:gd name="T97" fmla="*/ 16 h 126"/>
                <a:gd name="T98" fmla="*/ 0 w 371"/>
                <a:gd name="T99" fmla="*/ 0 h 126"/>
                <a:gd name="T100" fmla="*/ 194 w 371"/>
                <a:gd name="T101" fmla="*/ 103 h 1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71"/>
                <a:gd name="T154" fmla="*/ 0 h 126"/>
                <a:gd name="T155" fmla="*/ 371 w 371"/>
                <a:gd name="T156" fmla="*/ 126 h 12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71" h="126">
                  <a:moveTo>
                    <a:pt x="194" y="103"/>
                  </a:moveTo>
                  <a:lnTo>
                    <a:pt x="209" y="103"/>
                  </a:lnTo>
                  <a:lnTo>
                    <a:pt x="224" y="102"/>
                  </a:lnTo>
                  <a:lnTo>
                    <a:pt x="239" y="99"/>
                  </a:lnTo>
                  <a:lnTo>
                    <a:pt x="254" y="96"/>
                  </a:lnTo>
                  <a:lnTo>
                    <a:pt x="269" y="93"/>
                  </a:lnTo>
                  <a:lnTo>
                    <a:pt x="284" y="89"/>
                  </a:lnTo>
                  <a:lnTo>
                    <a:pt x="298" y="86"/>
                  </a:lnTo>
                  <a:lnTo>
                    <a:pt x="314" y="83"/>
                  </a:lnTo>
                  <a:lnTo>
                    <a:pt x="326" y="75"/>
                  </a:lnTo>
                  <a:lnTo>
                    <a:pt x="332" y="62"/>
                  </a:lnTo>
                  <a:lnTo>
                    <a:pt x="335" y="48"/>
                  </a:lnTo>
                  <a:lnTo>
                    <a:pt x="339" y="35"/>
                  </a:lnTo>
                  <a:lnTo>
                    <a:pt x="346" y="31"/>
                  </a:lnTo>
                  <a:lnTo>
                    <a:pt x="357" y="28"/>
                  </a:lnTo>
                  <a:lnTo>
                    <a:pt x="366" y="28"/>
                  </a:lnTo>
                  <a:lnTo>
                    <a:pt x="371" y="28"/>
                  </a:lnTo>
                  <a:lnTo>
                    <a:pt x="371" y="39"/>
                  </a:lnTo>
                  <a:lnTo>
                    <a:pt x="370" y="49"/>
                  </a:lnTo>
                  <a:lnTo>
                    <a:pt x="367" y="61"/>
                  </a:lnTo>
                  <a:lnTo>
                    <a:pt x="364" y="71"/>
                  </a:lnTo>
                  <a:lnTo>
                    <a:pt x="359" y="80"/>
                  </a:lnTo>
                  <a:lnTo>
                    <a:pt x="353" y="89"/>
                  </a:lnTo>
                  <a:lnTo>
                    <a:pt x="346" y="96"/>
                  </a:lnTo>
                  <a:lnTo>
                    <a:pt x="338" y="103"/>
                  </a:lnTo>
                  <a:lnTo>
                    <a:pt x="329" y="107"/>
                  </a:lnTo>
                  <a:lnTo>
                    <a:pt x="320" y="112"/>
                  </a:lnTo>
                  <a:lnTo>
                    <a:pt x="308" y="117"/>
                  </a:lnTo>
                  <a:lnTo>
                    <a:pt x="295" y="122"/>
                  </a:lnTo>
                  <a:lnTo>
                    <a:pt x="278" y="125"/>
                  </a:lnTo>
                  <a:lnTo>
                    <a:pt x="259" y="126"/>
                  </a:lnTo>
                  <a:lnTo>
                    <a:pt x="237" y="125"/>
                  </a:lnTo>
                  <a:lnTo>
                    <a:pt x="212" y="120"/>
                  </a:lnTo>
                  <a:lnTo>
                    <a:pt x="196" y="116"/>
                  </a:lnTo>
                  <a:lnTo>
                    <a:pt x="181" y="113"/>
                  </a:lnTo>
                  <a:lnTo>
                    <a:pt x="166" y="109"/>
                  </a:lnTo>
                  <a:lnTo>
                    <a:pt x="153" y="103"/>
                  </a:lnTo>
                  <a:lnTo>
                    <a:pt x="140" y="99"/>
                  </a:lnTo>
                  <a:lnTo>
                    <a:pt x="127" y="93"/>
                  </a:lnTo>
                  <a:lnTo>
                    <a:pt x="115" y="87"/>
                  </a:lnTo>
                  <a:lnTo>
                    <a:pt x="102" y="80"/>
                  </a:lnTo>
                  <a:lnTo>
                    <a:pt x="90" y="74"/>
                  </a:lnTo>
                  <a:lnTo>
                    <a:pt x="80" y="67"/>
                  </a:lnTo>
                  <a:lnTo>
                    <a:pt x="68" y="60"/>
                  </a:lnTo>
                  <a:lnTo>
                    <a:pt x="56" y="51"/>
                  </a:lnTo>
                  <a:lnTo>
                    <a:pt x="45" y="44"/>
                  </a:lnTo>
                  <a:lnTo>
                    <a:pt x="33" y="35"/>
                  </a:lnTo>
                  <a:lnTo>
                    <a:pt x="23" y="25"/>
                  </a:lnTo>
                  <a:lnTo>
                    <a:pt x="11" y="16"/>
                  </a:lnTo>
                  <a:lnTo>
                    <a:pt x="0" y="0"/>
                  </a:lnTo>
                  <a:lnTo>
                    <a:pt x="194" y="103"/>
                  </a:lnTo>
                  <a:close/>
                </a:path>
              </a:pathLst>
            </a:custGeom>
            <a:solidFill>
              <a:srgbClr val="D8D8D8"/>
            </a:solidFill>
            <a:ln w="9525">
              <a:noFill/>
              <a:round/>
              <a:headEnd/>
              <a:tailEnd/>
            </a:ln>
          </p:spPr>
          <p:txBody>
            <a:bodyPr/>
            <a:lstStyle/>
            <a:p>
              <a:endParaRPr lang="id-ID"/>
            </a:p>
          </p:txBody>
        </p:sp>
        <p:sp>
          <p:nvSpPr>
            <p:cNvPr id="68" name="Freeform 421"/>
            <p:cNvSpPr>
              <a:spLocks/>
            </p:cNvSpPr>
            <p:nvPr/>
          </p:nvSpPr>
          <p:spPr bwMode="auto">
            <a:xfrm>
              <a:off x="4181" y="3013"/>
              <a:ext cx="337" cy="103"/>
            </a:xfrm>
            <a:custGeom>
              <a:avLst/>
              <a:gdLst>
                <a:gd name="T0" fmla="*/ 0 w 337"/>
                <a:gd name="T1" fmla="*/ 10 h 103"/>
                <a:gd name="T2" fmla="*/ 45 w 337"/>
                <a:gd name="T3" fmla="*/ 0 h 103"/>
                <a:gd name="T4" fmla="*/ 61 w 337"/>
                <a:gd name="T5" fmla="*/ 19 h 103"/>
                <a:gd name="T6" fmla="*/ 77 w 337"/>
                <a:gd name="T7" fmla="*/ 33 h 103"/>
                <a:gd name="T8" fmla="*/ 95 w 337"/>
                <a:gd name="T9" fmla="*/ 48 h 103"/>
                <a:gd name="T10" fmla="*/ 114 w 337"/>
                <a:gd name="T11" fmla="*/ 58 h 103"/>
                <a:gd name="T12" fmla="*/ 133 w 337"/>
                <a:gd name="T13" fmla="*/ 65 h 103"/>
                <a:gd name="T14" fmla="*/ 155 w 337"/>
                <a:gd name="T15" fmla="*/ 71 h 103"/>
                <a:gd name="T16" fmla="*/ 175 w 337"/>
                <a:gd name="T17" fmla="*/ 75 h 103"/>
                <a:gd name="T18" fmla="*/ 196 w 337"/>
                <a:gd name="T19" fmla="*/ 75 h 103"/>
                <a:gd name="T20" fmla="*/ 218 w 337"/>
                <a:gd name="T21" fmla="*/ 74 h 103"/>
                <a:gd name="T22" fmla="*/ 238 w 337"/>
                <a:gd name="T23" fmla="*/ 72 h 103"/>
                <a:gd name="T24" fmla="*/ 256 w 337"/>
                <a:gd name="T25" fmla="*/ 71 h 103"/>
                <a:gd name="T26" fmla="*/ 273 w 337"/>
                <a:gd name="T27" fmla="*/ 68 h 103"/>
                <a:gd name="T28" fmla="*/ 289 w 337"/>
                <a:gd name="T29" fmla="*/ 65 h 103"/>
                <a:gd name="T30" fmla="*/ 305 w 337"/>
                <a:gd name="T31" fmla="*/ 61 h 103"/>
                <a:gd name="T32" fmla="*/ 320 w 337"/>
                <a:gd name="T33" fmla="*/ 55 h 103"/>
                <a:gd name="T34" fmla="*/ 337 w 337"/>
                <a:gd name="T35" fmla="*/ 49 h 103"/>
                <a:gd name="T36" fmla="*/ 325 w 337"/>
                <a:gd name="T37" fmla="*/ 64 h 103"/>
                <a:gd name="T38" fmla="*/ 311 w 337"/>
                <a:gd name="T39" fmla="*/ 74 h 103"/>
                <a:gd name="T40" fmla="*/ 296 w 337"/>
                <a:gd name="T41" fmla="*/ 83 h 103"/>
                <a:gd name="T42" fmla="*/ 282 w 337"/>
                <a:gd name="T43" fmla="*/ 87 h 103"/>
                <a:gd name="T44" fmla="*/ 267 w 337"/>
                <a:gd name="T45" fmla="*/ 91 h 103"/>
                <a:gd name="T46" fmla="*/ 251 w 337"/>
                <a:gd name="T47" fmla="*/ 93 h 103"/>
                <a:gd name="T48" fmla="*/ 234 w 337"/>
                <a:gd name="T49" fmla="*/ 96 h 103"/>
                <a:gd name="T50" fmla="*/ 219 w 337"/>
                <a:gd name="T51" fmla="*/ 97 h 103"/>
                <a:gd name="T52" fmla="*/ 212 w 337"/>
                <a:gd name="T53" fmla="*/ 99 h 103"/>
                <a:gd name="T54" fmla="*/ 205 w 337"/>
                <a:gd name="T55" fmla="*/ 100 h 103"/>
                <a:gd name="T56" fmla="*/ 199 w 337"/>
                <a:gd name="T57" fmla="*/ 100 h 103"/>
                <a:gd name="T58" fmla="*/ 193 w 337"/>
                <a:gd name="T59" fmla="*/ 101 h 103"/>
                <a:gd name="T60" fmla="*/ 186 w 337"/>
                <a:gd name="T61" fmla="*/ 103 h 103"/>
                <a:gd name="T62" fmla="*/ 179 w 337"/>
                <a:gd name="T63" fmla="*/ 103 h 103"/>
                <a:gd name="T64" fmla="*/ 171 w 337"/>
                <a:gd name="T65" fmla="*/ 103 h 103"/>
                <a:gd name="T66" fmla="*/ 162 w 337"/>
                <a:gd name="T67" fmla="*/ 103 h 103"/>
                <a:gd name="T68" fmla="*/ 0 w 337"/>
                <a:gd name="T69" fmla="*/ 10 h 10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37"/>
                <a:gd name="T106" fmla="*/ 0 h 103"/>
                <a:gd name="T107" fmla="*/ 337 w 337"/>
                <a:gd name="T108" fmla="*/ 103 h 10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37" h="103">
                  <a:moveTo>
                    <a:pt x="0" y="10"/>
                  </a:moveTo>
                  <a:lnTo>
                    <a:pt x="45" y="0"/>
                  </a:lnTo>
                  <a:lnTo>
                    <a:pt x="61" y="19"/>
                  </a:lnTo>
                  <a:lnTo>
                    <a:pt x="77" y="33"/>
                  </a:lnTo>
                  <a:lnTo>
                    <a:pt x="95" y="48"/>
                  </a:lnTo>
                  <a:lnTo>
                    <a:pt x="114" y="58"/>
                  </a:lnTo>
                  <a:lnTo>
                    <a:pt x="133" y="65"/>
                  </a:lnTo>
                  <a:lnTo>
                    <a:pt x="155" y="71"/>
                  </a:lnTo>
                  <a:lnTo>
                    <a:pt x="175" y="75"/>
                  </a:lnTo>
                  <a:lnTo>
                    <a:pt x="196" y="75"/>
                  </a:lnTo>
                  <a:lnTo>
                    <a:pt x="218" y="74"/>
                  </a:lnTo>
                  <a:lnTo>
                    <a:pt x="238" y="72"/>
                  </a:lnTo>
                  <a:lnTo>
                    <a:pt x="256" y="71"/>
                  </a:lnTo>
                  <a:lnTo>
                    <a:pt x="273" y="68"/>
                  </a:lnTo>
                  <a:lnTo>
                    <a:pt x="289" y="65"/>
                  </a:lnTo>
                  <a:lnTo>
                    <a:pt x="305" y="61"/>
                  </a:lnTo>
                  <a:lnTo>
                    <a:pt x="320" y="55"/>
                  </a:lnTo>
                  <a:lnTo>
                    <a:pt x="337" y="49"/>
                  </a:lnTo>
                  <a:lnTo>
                    <a:pt x="325" y="64"/>
                  </a:lnTo>
                  <a:lnTo>
                    <a:pt x="311" y="74"/>
                  </a:lnTo>
                  <a:lnTo>
                    <a:pt x="296" y="83"/>
                  </a:lnTo>
                  <a:lnTo>
                    <a:pt x="282" y="87"/>
                  </a:lnTo>
                  <a:lnTo>
                    <a:pt x="267" y="91"/>
                  </a:lnTo>
                  <a:lnTo>
                    <a:pt x="251" y="93"/>
                  </a:lnTo>
                  <a:lnTo>
                    <a:pt x="234" y="96"/>
                  </a:lnTo>
                  <a:lnTo>
                    <a:pt x="219" y="97"/>
                  </a:lnTo>
                  <a:lnTo>
                    <a:pt x="212" y="99"/>
                  </a:lnTo>
                  <a:lnTo>
                    <a:pt x="205" y="100"/>
                  </a:lnTo>
                  <a:lnTo>
                    <a:pt x="199" y="100"/>
                  </a:lnTo>
                  <a:lnTo>
                    <a:pt x="193" y="101"/>
                  </a:lnTo>
                  <a:lnTo>
                    <a:pt x="186" y="103"/>
                  </a:lnTo>
                  <a:lnTo>
                    <a:pt x="179" y="103"/>
                  </a:lnTo>
                  <a:lnTo>
                    <a:pt x="171" y="103"/>
                  </a:lnTo>
                  <a:lnTo>
                    <a:pt x="162" y="103"/>
                  </a:lnTo>
                  <a:lnTo>
                    <a:pt x="0" y="10"/>
                  </a:lnTo>
                  <a:close/>
                </a:path>
              </a:pathLst>
            </a:custGeom>
            <a:solidFill>
              <a:srgbClr val="007C7C"/>
            </a:solidFill>
            <a:ln w="9525">
              <a:noFill/>
              <a:round/>
              <a:headEnd/>
              <a:tailEnd/>
            </a:ln>
          </p:spPr>
          <p:txBody>
            <a:bodyPr/>
            <a:lstStyle/>
            <a:p>
              <a:endParaRPr lang="id-ID"/>
            </a:p>
          </p:txBody>
        </p:sp>
        <p:sp>
          <p:nvSpPr>
            <p:cNvPr id="69" name="Freeform 422"/>
            <p:cNvSpPr>
              <a:spLocks/>
            </p:cNvSpPr>
            <p:nvPr/>
          </p:nvSpPr>
          <p:spPr bwMode="auto">
            <a:xfrm>
              <a:off x="4751" y="3036"/>
              <a:ext cx="62" cy="320"/>
            </a:xfrm>
            <a:custGeom>
              <a:avLst/>
              <a:gdLst>
                <a:gd name="T0" fmla="*/ 47 w 62"/>
                <a:gd name="T1" fmla="*/ 44 h 320"/>
                <a:gd name="T2" fmla="*/ 46 w 62"/>
                <a:gd name="T3" fmla="*/ 74 h 320"/>
                <a:gd name="T4" fmla="*/ 46 w 62"/>
                <a:gd name="T5" fmla="*/ 148 h 320"/>
                <a:gd name="T6" fmla="*/ 51 w 62"/>
                <a:gd name="T7" fmla="*/ 239 h 320"/>
                <a:gd name="T8" fmla="*/ 62 w 62"/>
                <a:gd name="T9" fmla="*/ 320 h 320"/>
                <a:gd name="T10" fmla="*/ 56 w 62"/>
                <a:gd name="T11" fmla="*/ 318 h 320"/>
                <a:gd name="T12" fmla="*/ 50 w 62"/>
                <a:gd name="T13" fmla="*/ 317 h 320"/>
                <a:gd name="T14" fmla="*/ 44 w 62"/>
                <a:gd name="T15" fmla="*/ 315 h 320"/>
                <a:gd name="T16" fmla="*/ 37 w 62"/>
                <a:gd name="T17" fmla="*/ 313 h 320"/>
                <a:gd name="T18" fmla="*/ 31 w 62"/>
                <a:gd name="T19" fmla="*/ 311 h 320"/>
                <a:gd name="T20" fmla="*/ 25 w 62"/>
                <a:gd name="T21" fmla="*/ 307 h 320"/>
                <a:gd name="T22" fmla="*/ 20 w 62"/>
                <a:gd name="T23" fmla="*/ 302 h 320"/>
                <a:gd name="T24" fmla="*/ 16 w 62"/>
                <a:gd name="T25" fmla="*/ 297 h 320"/>
                <a:gd name="T26" fmla="*/ 7 w 62"/>
                <a:gd name="T27" fmla="*/ 237 h 320"/>
                <a:gd name="T28" fmla="*/ 2 w 62"/>
                <a:gd name="T29" fmla="*/ 175 h 320"/>
                <a:gd name="T30" fmla="*/ 0 w 62"/>
                <a:gd name="T31" fmla="*/ 112 h 320"/>
                <a:gd name="T32" fmla="*/ 1 w 62"/>
                <a:gd name="T33" fmla="*/ 48 h 320"/>
                <a:gd name="T34" fmla="*/ 3 w 62"/>
                <a:gd name="T35" fmla="*/ 48 h 320"/>
                <a:gd name="T36" fmla="*/ 9 w 62"/>
                <a:gd name="T37" fmla="*/ 0 h 320"/>
                <a:gd name="T38" fmla="*/ 15 w 62"/>
                <a:gd name="T39" fmla="*/ 6 h 320"/>
                <a:gd name="T40" fmla="*/ 22 w 62"/>
                <a:gd name="T41" fmla="*/ 9 h 320"/>
                <a:gd name="T42" fmla="*/ 31 w 62"/>
                <a:gd name="T43" fmla="*/ 12 h 320"/>
                <a:gd name="T44" fmla="*/ 39 w 62"/>
                <a:gd name="T45" fmla="*/ 15 h 320"/>
                <a:gd name="T46" fmla="*/ 45 w 62"/>
                <a:gd name="T47" fmla="*/ 19 h 320"/>
                <a:gd name="T48" fmla="*/ 50 w 62"/>
                <a:gd name="T49" fmla="*/ 25 h 320"/>
                <a:gd name="T50" fmla="*/ 51 w 62"/>
                <a:gd name="T51" fmla="*/ 32 h 320"/>
                <a:gd name="T52" fmla="*/ 47 w 62"/>
                <a:gd name="T53" fmla="*/ 44 h 3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2"/>
                <a:gd name="T82" fmla="*/ 0 h 320"/>
                <a:gd name="T83" fmla="*/ 62 w 62"/>
                <a:gd name="T84" fmla="*/ 320 h 32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2" h="320">
                  <a:moveTo>
                    <a:pt x="47" y="44"/>
                  </a:moveTo>
                  <a:lnTo>
                    <a:pt x="46" y="74"/>
                  </a:lnTo>
                  <a:lnTo>
                    <a:pt x="46" y="148"/>
                  </a:lnTo>
                  <a:lnTo>
                    <a:pt x="51" y="239"/>
                  </a:lnTo>
                  <a:lnTo>
                    <a:pt x="62" y="320"/>
                  </a:lnTo>
                  <a:lnTo>
                    <a:pt x="56" y="318"/>
                  </a:lnTo>
                  <a:lnTo>
                    <a:pt x="50" y="317"/>
                  </a:lnTo>
                  <a:lnTo>
                    <a:pt x="44" y="315"/>
                  </a:lnTo>
                  <a:lnTo>
                    <a:pt x="37" y="313"/>
                  </a:lnTo>
                  <a:lnTo>
                    <a:pt x="31" y="311"/>
                  </a:lnTo>
                  <a:lnTo>
                    <a:pt x="25" y="307"/>
                  </a:lnTo>
                  <a:lnTo>
                    <a:pt x="20" y="302"/>
                  </a:lnTo>
                  <a:lnTo>
                    <a:pt x="16" y="297"/>
                  </a:lnTo>
                  <a:lnTo>
                    <a:pt x="7" y="237"/>
                  </a:lnTo>
                  <a:lnTo>
                    <a:pt x="2" y="175"/>
                  </a:lnTo>
                  <a:lnTo>
                    <a:pt x="0" y="112"/>
                  </a:lnTo>
                  <a:lnTo>
                    <a:pt x="1" y="48"/>
                  </a:lnTo>
                  <a:lnTo>
                    <a:pt x="3" y="48"/>
                  </a:lnTo>
                  <a:lnTo>
                    <a:pt x="9" y="0"/>
                  </a:lnTo>
                  <a:lnTo>
                    <a:pt x="15" y="6"/>
                  </a:lnTo>
                  <a:lnTo>
                    <a:pt x="22" y="9"/>
                  </a:lnTo>
                  <a:lnTo>
                    <a:pt x="31" y="12"/>
                  </a:lnTo>
                  <a:lnTo>
                    <a:pt x="39" y="15"/>
                  </a:lnTo>
                  <a:lnTo>
                    <a:pt x="45" y="19"/>
                  </a:lnTo>
                  <a:lnTo>
                    <a:pt x="50" y="25"/>
                  </a:lnTo>
                  <a:lnTo>
                    <a:pt x="51" y="32"/>
                  </a:lnTo>
                  <a:lnTo>
                    <a:pt x="47" y="44"/>
                  </a:lnTo>
                  <a:close/>
                </a:path>
              </a:pathLst>
            </a:custGeom>
            <a:solidFill>
              <a:srgbClr val="7F7F7F"/>
            </a:solidFill>
            <a:ln w="9525">
              <a:noFill/>
              <a:round/>
              <a:headEnd/>
              <a:tailEnd/>
            </a:ln>
          </p:spPr>
          <p:txBody>
            <a:bodyPr/>
            <a:lstStyle/>
            <a:p>
              <a:endParaRPr lang="id-ID"/>
            </a:p>
          </p:txBody>
        </p:sp>
        <p:sp>
          <p:nvSpPr>
            <p:cNvPr id="70" name="Freeform 423"/>
            <p:cNvSpPr>
              <a:spLocks/>
            </p:cNvSpPr>
            <p:nvPr/>
          </p:nvSpPr>
          <p:spPr bwMode="auto">
            <a:xfrm>
              <a:off x="3517" y="3046"/>
              <a:ext cx="312" cy="214"/>
            </a:xfrm>
            <a:custGeom>
              <a:avLst/>
              <a:gdLst>
                <a:gd name="T0" fmla="*/ 312 w 312"/>
                <a:gd name="T1" fmla="*/ 197 h 214"/>
                <a:gd name="T2" fmla="*/ 312 w 312"/>
                <a:gd name="T3" fmla="*/ 201 h 214"/>
                <a:gd name="T4" fmla="*/ 311 w 312"/>
                <a:gd name="T5" fmla="*/ 207 h 214"/>
                <a:gd name="T6" fmla="*/ 307 w 312"/>
                <a:gd name="T7" fmla="*/ 211 h 214"/>
                <a:gd name="T8" fmla="*/ 306 w 312"/>
                <a:gd name="T9" fmla="*/ 214 h 214"/>
                <a:gd name="T10" fmla="*/ 0 w 312"/>
                <a:gd name="T11" fmla="*/ 12 h 214"/>
                <a:gd name="T12" fmla="*/ 4 w 312"/>
                <a:gd name="T13" fmla="*/ 0 h 214"/>
                <a:gd name="T14" fmla="*/ 312 w 312"/>
                <a:gd name="T15" fmla="*/ 197 h 214"/>
                <a:gd name="T16" fmla="*/ 0 60000 65536"/>
                <a:gd name="T17" fmla="*/ 0 60000 65536"/>
                <a:gd name="T18" fmla="*/ 0 60000 65536"/>
                <a:gd name="T19" fmla="*/ 0 60000 65536"/>
                <a:gd name="T20" fmla="*/ 0 60000 65536"/>
                <a:gd name="T21" fmla="*/ 0 60000 65536"/>
                <a:gd name="T22" fmla="*/ 0 60000 65536"/>
                <a:gd name="T23" fmla="*/ 0 60000 65536"/>
                <a:gd name="T24" fmla="*/ 0 w 312"/>
                <a:gd name="T25" fmla="*/ 0 h 214"/>
                <a:gd name="T26" fmla="*/ 312 w 312"/>
                <a:gd name="T27" fmla="*/ 214 h 2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2" h="214">
                  <a:moveTo>
                    <a:pt x="312" y="197"/>
                  </a:moveTo>
                  <a:lnTo>
                    <a:pt x="312" y="201"/>
                  </a:lnTo>
                  <a:lnTo>
                    <a:pt x="311" y="207"/>
                  </a:lnTo>
                  <a:lnTo>
                    <a:pt x="307" y="211"/>
                  </a:lnTo>
                  <a:lnTo>
                    <a:pt x="306" y="214"/>
                  </a:lnTo>
                  <a:lnTo>
                    <a:pt x="0" y="12"/>
                  </a:lnTo>
                  <a:lnTo>
                    <a:pt x="4" y="0"/>
                  </a:lnTo>
                  <a:lnTo>
                    <a:pt x="312" y="197"/>
                  </a:lnTo>
                  <a:close/>
                </a:path>
              </a:pathLst>
            </a:custGeom>
            <a:solidFill>
              <a:srgbClr val="D8D8D8"/>
            </a:solidFill>
            <a:ln w="9525">
              <a:noFill/>
              <a:round/>
              <a:headEnd/>
              <a:tailEnd/>
            </a:ln>
          </p:spPr>
          <p:txBody>
            <a:bodyPr/>
            <a:lstStyle/>
            <a:p>
              <a:endParaRPr lang="id-ID"/>
            </a:p>
          </p:txBody>
        </p:sp>
        <p:sp>
          <p:nvSpPr>
            <p:cNvPr id="71" name="Freeform 424"/>
            <p:cNvSpPr>
              <a:spLocks/>
            </p:cNvSpPr>
            <p:nvPr/>
          </p:nvSpPr>
          <p:spPr bwMode="auto">
            <a:xfrm>
              <a:off x="4709" y="3110"/>
              <a:ext cx="22" cy="120"/>
            </a:xfrm>
            <a:custGeom>
              <a:avLst/>
              <a:gdLst>
                <a:gd name="T0" fmla="*/ 18 w 22"/>
                <a:gd name="T1" fmla="*/ 12 h 120"/>
                <a:gd name="T2" fmla="*/ 17 w 22"/>
                <a:gd name="T3" fmla="*/ 39 h 120"/>
                <a:gd name="T4" fmla="*/ 18 w 22"/>
                <a:gd name="T5" fmla="*/ 65 h 120"/>
                <a:gd name="T6" fmla="*/ 19 w 22"/>
                <a:gd name="T7" fmla="*/ 93 h 120"/>
                <a:gd name="T8" fmla="*/ 22 w 22"/>
                <a:gd name="T9" fmla="*/ 120 h 120"/>
                <a:gd name="T10" fmla="*/ 8 w 22"/>
                <a:gd name="T11" fmla="*/ 94 h 120"/>
                <a:gd name="T12" fmla="*/ 3 w 22"/>
                <a:gd name="T13" fmla="*/ 65 h 120"/>
                <a:gd name="T14" fmla="*/ 0 w 22"/>
                <a:gd name="T15" fmla="*/ 33 h 120"/>
                <a:gd name="T16" fmla="*/ 3 w 22"/>
                <a:gd name="T17" fmla="*/ 0 h 120"/>
                <a:gd name="T18" fmla="*/ 6 w 22"/>
                <a:gd name="T19" fmla="*/ 3 h 120"/>
                <a:gd name="T20" fmla="*/ 11 w 22"/>
                <a:gd name="T21" fmla="*/ 6 h 120"/>
                <a:gd name="T22" fmla="*/ 14 w 22"/>
                <a:gd name="T23" fmla="*/ 9 h 120"/>
                <a:gd name="T24" fmla="*/ 18 w 22"/>
                <a:gd name="T25" fmla="*/ 12 h 1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
                <a:gd name="T40" fmla="*/ 0 h 120"/>
                <a:gd name="T41" fmla="*/ 22 w 22"/>
                <a:gd name="T42" fmla="*/ 120 h 1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 h="120">
                  <a:moveTo>
                    <a:pt x="18" y="12"/>
                  </a:moveTo>
                  <a:lnTo>
                    <a:pt x="17" y="39"/>
                  </a:lnTo>
                  <a:lnTo>
                    <a:pt x="18" y="65"/>
                  </a:lnTo>
                  <a:lnTo>
                    <a:pt x="19" y="93"/>
                  </a:lnTo>
                  <a:lnTo>
                    <a:pt x="22" y="120"/>
                  </a:lnTo>
                  <a:lnTo>
                    <a:pt x="8" y="94"/>
                  </a:lnTo>
                  <a:lnTo>
                    <a:pt x="3" y="65"/>
                  </a:lnTo>
                  <a:lnTo>
                    <a:pt x="0" y="33"/>
                  </a:lnTo>
                  <a:lnTo>
                    <a:pt x="3" y="0"/>
                  </a:lnTo>
                  <a:lnTo>
                    <a:pt x="6" y="3"/>
                  </a:lnTo>
                  <a:lnTo>
                    <a:pt x="11" y="6"/>
                  </a:lnTo>
                  <a:lnTo>
                    <a:pt x="14" y="9"/>
                  </a:lnTo>
                  <a:lnTo>
                    <a:pt x="18" y="12"/>
                  </a:lnTo>
                  <a:close/>
                </a:path>
              </a:pathLst>
            </a:custGeom>
            <a:solidFill>
              <a:srgbClr val="020CB2"/>
            </a:solidFill>
            <a:ln w="9525">
              <a:noFill/>
              <a:round/>
              <a:headEnd/>
              <a:tailEnd/>
            </a:ln>
          </p:spPr>
          <p:txBody>
            <a:bodyPr/>
            <a:lstStyle/>
            <a:p>
              <a:endParaRPr lang="id-ID"/>
            </a:p>
          </p:txBody>
        </p:sp>
        <p:sp>
          <p:nvSpPr>
            <p:cNvPr id="72" name="Freeform 425"/>
            <p:cNvSpPr>
              <a:spLocks/>
            </p:cNvSpPr>
            <p:nvPr/>
          </p:nvSpPr>
          <p:spPr bwMode="auto">
            <a:xfrm>
              <a:off x="3960" y="3194"/>
              <a:ext cx="287" cy="222"/>
            </a:xfrm>
            <a:custGeom>
              <a:avLst/>
              <a:gdLst>
                <a:gd name="T0" fmla="*/ 260 w 287"/>
                <a:gd name="T1" fmla="*/ 69 h 222"/>
                <a:gd name="T2" fmla="*/ 269 w 287"/>
                <a:gd name="T3" fmla="*/ 76 h 222"/>
                <a:gd name="T4" fmla="*/ 277 w 287"/>
                <a:gd name="T5" fmla="*/ 82 h 222"/>
                <a:gd name="T6" fmla="*/ 284 w 287"/>
                <a:gd name="T7" fmla="*/ 89 h 222"/>
                <a:gd name="T8" fmla="*/ 287 w 287"/>
                <a:gd name="T9" fmla="*/ 101 h 222"/>
                <a:gd name="T10" fmla="*/ 272 w 287"/>
                <a:gd name="T11" fmla="*/ 116 h 222"/>
                <a:gd name="T12" fmla="*/ 258 w 287"/>
                <a:gd name="T13" fmla="*/ 131 h 222"/>
                <a:gd name="T14" fmla="*/ 243 w 287"/>
                <a:gd name="T15" fmla="*/ 147 h 222"/>
                <a:gd name="T16" fmla="*/ 228 w 287"/>
                <a:gd name="T17" fmla="*/ 163 h 222"/>
                <a:gd name="T18" fmla="*/ 213 w 287"/>
                <a:gd name="T19" fmla="*/ 179 h 222"/>
                <a:gd name="T20" fmla="*/ 197 w 287"/>
                <a:gd name="T21" fmla="*/ 194 h 222"/>
                <a:gd name="T22" fmla="*/ 182 w 287"/>
                <a:gd name="T23" fmla="*/ 208 h 222"/>
                <a:gd name="T24" fmla="*/ 167 w 287"/>
                <a:gd name="T25" fmla="*/ 222 h 222"/>
                <a:gd name="T26" fmla="*/ 155 w 287"/>
                <a:gd name="T27" fmla="*/ 218 h 222"/>
                <a:gd name="T28" fmla="*/ 138 w 287"/>
                <a:gd name="T29" fmla="*/ 207 h 222"/>
                <a:gd name="T30" fmla="*/ 120 w 287"/>
                <a:gd name="T31" fmla="*/ 196 h 222"/>
                <a:gd name="T32" fmla="*/ 102 w 287"/>
                <a:gd name="T33" fmla="*/ 185 h 222"/>
                <a:gd name="T34" fmla="*/ 84 w 287"/>
                <a:gd name="T35" fmla="*/ 175 h 222"/>
                <a:gd name="T36" fmla="*/ 67 w 287"/>
                <a:gd name="T37" fmla="*/ 165 h 222"/>
                <a:gd name="T38" fmla="*/ 49 w 287"/>
                <a:gd name="T39" fmla="*/ 155 h 222"/>
                <a:gd name="T40" fmla="*/ 30 w 287"/>
                <a:gd name="T41" fmla="*/ 144 h 222"/>
                <a:gd name="T42" fmla="*/ 12 w 287"/>
                <a:gd name="T43" fmla="*/ 136 h 222"/>
                <a:gd name="T44" fmla="*/ 6 w 287"/>
                <a:gd name="T45" fmla="*/ 129 h 222"/>
                <a:gd name="T46" fmla="*/ 2 w 287"/>
                <a:gd name="T47" fmla="*/ 120 h 222"/>
                <a:gd name="T48" fmla="*/ 0 w 287"/>
                <a:gd name="T49" fmla="*/ 111 h 222"/>
                <a:gd name="T50" fmla="*/ 2 w 287"/>
                <a:gd name="T51" fmla="*/ 101 h 222"/>
                <a:gd name="T52" fmla="*/ 26 w 287"/>
                <a:gd name="T53" fmla="*/ 85 h 222"/>
                <a:gd name="T54" fmla="*/ 46 w 287"/>
                <a:gd name="T55" fmla="*/ 72 h 222"/>
                <a:gd name="T56" fmla="*/ 65 w 287"/>
                <a:gd name="T57" fmla="*/ 59 h 222"/>
                <a:gd name="T58" fmla="*/ 82 w 287"/>
                <a:gd name="T59" fmla="*/ 48 h 222"/>
                <a:gd name="T60" fmla="*/ 99 w 287"/>
                <a:gd name="T61" fmla="*/ 36 h 222"/>
                <a:gd name="T62" fmla="*/ 114 w 287"/>
                <a:gd name="T63" fmla="*/ 26 h 222"/>
                <a:gd name="T64" fmla="*/ 131 w 287"/>
                <a:gd name="T65" fmla="*/ 13 h 222"/>
                <a:gd name="T66" fmla="*/ 147 w 287"/>
                <a:gd name="T67" fmla="*/ 0 h 222"/>
                <a:gd name="T68" fmla="*/ 163 w 287"/>
                <a:gd name="T69" fmla="*/ 6 h 222"/>
                <a:gd name="T70" fmla="*/ 177 w 287"/>
                <a:gd name="T71" fmla="*/ 13 h 222"/>
                <a:gd name="T72" fmla="*/ 191 w 287"/>
                <a:gd name="T73" fmla="*/ 22 h 222"/>
                <a:gd name="T74" fmla="*/ 206 w 287"/>
                <a:gd name="T75" fmla="*/ 30 h 222"/>
                <a:gd name="T76" fmla="*/ 219 w 287"/>
                <a:gd name="T77" fmla="*/ 40 h 222"/>
                <a:gd name="T78" fmla="*/ 233 w 287"/>
                <a:gd name="T79" fmla="*/ 50 h 222"/>
                <a:gd name="T80" fmla="*/ 246 w 287"/>
                <a:gd name="T81" fmla="*/ 59 h 222"/>
                <a:gd name="T82" fmla="*/ 260 w 287"/>
                <a:gd name="T83" fmla="*/ 69 h 2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7"/>
                <a:gd name="T127" fmla="*/ 0 h 222"/>
                <a:gd name="T128" fmla="*/ 287 w 287"/>
                <a:gd name="T129" fmla="*/ 222 h 22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7" h="222">
                  <a:moveTo>
                    <a:pt x="260" y="69"/>
                  </a:moveTo>
                  <a:lnTo>
                    <a:pt x="269" y="76"/>
                  </a:lnTo>
                  <a:lnTo>
                    <a:pt x="277" y="82"/>
                  </a:lnTo>
                  <a:lnTo>
                    <a:pt x="284" y="89"/>
                  </a:lnTo>
                  <a:lnTo>
                    <a:pt x="287" y="101"/>
                  </a:lnTo>
                  <a:lnTo>
                    <a:pt x="272" y="116"/>
                  </a:lnTo>
                  <a:lnTo>
                    <a:pt x="258" y="131"/>
                  </a:lnTo>
                  <a:lnTo>
                    <a:pt x="243" y="147"/>
                  </a:lnTo>
                  <a:lnTo>
                    <a:pt x="228" y="163"/>
                  </a:lnTo>
                  <a:lnTo>
                    <a:pt x="213" y="179"/>
                  </a:lnTo>
                  <a:lnTo>
                    <a:pt x="197" y="194"/>
                  </a:lnTo>
                  <a:lnTo>
                    <a:pt x="182" y="208"/>
                  </a:lnTo>
                  <a:lnTo>
                    <a:pt x="167" y="222"/>
                  </a:lnTo>
                  <a:lnTo>
                    <a:pt x="155" y="218"/>
                  </a:lnTo>
                  <a:lnTo>
                    <a:pt x="138" y="207"/>
                  </a:lnTo>
                  <a:lnTo>
                    <a:pt x="120" y="196"/>
                  </a:lnTo>
                  <a:lnTo>
                    <a:pt x="102" y="185"/>
                  </a:lnTo>
                  <a:lnTo>
                    <a:pt x="84" y="175"/>
                  </a:lnTo>
                  <a:lnTo>
                    <a:pt x="67" y="165"/>
                  </a:lnTo>
                  <a:lnTo>
                    <a:pt x="49" y="155"/>
                  </a:lnTo>
                  <a:lnTo>
                    <a:pt x="30" y="144"/>
                  </a:lnTo>
                  <a:lnTo>
                    <a:pt x="12" y="136"/>
                  </a:lnTo>
                  <a:lnTo>
                    <a:pt x="6" y="129"/>
                  </a:lnTo>
                  <a:lnTo>
                    <a:pt x="2" y="120"/>
                  </a:lnTo>
                  <a:lnTo>
                    <a:pt x="0" y="111"/>
                  </a:lnTo>
                  <a:lnTo>
                    <a:pt x="2" y="101"/>
                  </a:lnTo>
                  <a:lnTo>
                    <a:pt x="26" y="85"/>
                  </a:lnTo>
                  <a:lnTo>
                    <a:pt x="46" y="72"/>
                  </a:lnTo>
                  <a:lnTo>
                    <a:pt x="65" y="59"/>
                  </a:lnTo>
                  <a:lnTo>
                    <a:pt x="82" y="48"/>
                  </a:lnTo>
                  <a:lnTo>
                    <a:pt x="99" y="36"/>
                  </a:lnTo>
                  <a:lnTo>
                    <a:pt x="114" y="26"/>
                  </a:lnTo>
                  <a:lnTo>
                    <a:pt x="131" y="13"/>
                  </a:lnTo>
                  <a:lnTo>
                    <a:pt x="147" y="0"/>
                  </a:lnTo>
                  <a:lnTo>
                    <a:pt x="163" y="6"/>
                  </a:lnTo>
                  <a:lnTo>
                    <a:pt x="177" y="13"/>
                  </a:lnTo>
                  <a:lnTo>
                    <a:pt x="191" y="22"/>
                  </a:lnTo>
                  <a:lnTo>
                    <a:pt x="206" y="30"/>
                  </a:lnTo>
                  <a:lnTo>
                    <a:pt x="219" y="40"/>
                  </a:lnTo>
                  <a:lnTo>
                    <a:pt x="233" y="50"/>
                  </a:lnTo>
                  <a:lnTo>
                    <a:pt x="246" y="59"/>
                  </a:lnTo>
                  <a:lnTo>
                    <a:pt x="260" y="69"/>
                  </a:lnTo>
                  <a:close/>
                </a:path>
              </a:pathLst>
            </a:custGeom>
            <a:solidFill>
              <a:srgbClr val="000000"/>
            </a:solidFill>
            <a:ln w="9525">
              <a:noFill/>
              <a:round/>
              <a:headEnd/>
              <a:tailEnd/>
            </a:ln>
          </p:spPr>
          <p:txBody>
            <a:bodyPr/>
            <a:lstStyle/>
            <a:p>
              <a:endParaRPr lang="id-ID"/>
            </a:p>
          </p:txBody>
        </p:sp>
        <p:sp>
          <p:nvSpPr>
            <p:cNvPr id="73" name="Freeform 426"/>
            <p:cNvSpPr>
              <a:spLocks/>
            </p:cNvSpPr>
            <p:nvPr/>
          </p:nvSpPr>
          <p:spPr bwMode="auto">
            <a:xfrm>
              <a:off x="3840" y="3198"/>
              <a:ext cx="122" cy="71"/>
            </a:xfrm>
            <a:custGeom>
              <a:avLst/>
              <a:gdLst>
                <a:gd name="T0" fmla="*/ 122 w 122"/>
                <a:gd name="T1" fmla="*/ 15 h 71"/>
                <a:gd name="T2" fmla="*/ 122 w 122"/>
                <a:gd name="T3" fmla="*/ 19 h 71"/>
                <a:gd name="T4" fmla="*/ 107 w 122"/>
                <a:gd name="T5" fmla="*/ 25 h 71"/>
                <a:gd name="T6" fmla="*/ 92 w 122"/>
                <a:gd name="T7" fmla="*/ 29 h 71"/>
                <a:gd name="T8" fmla="*/ 76 w 122"/>
                <a:gd name="T9" fmla="*/ 35 h 71"/>
                <a:gd name="T10" fmla="*/ 59 w 122"/>
                <a:gd name="T11" fmla="*/ 42 h 71"/>
                <a:gd name="T12" fmla="*/ 44 w 122"/>
                <a:gd name="T13" fmla="*/ 48 h 71"/>
                <a:gd name="T14" fmla="*/ 28 w 122"/>
                <a:gd name="T15" fmla="*/ 55 h 71"/>
                <a:gd name="T16" fmla="*/ 14 w 122"/>
                <a:gd name="T17" fmla="*/ 64 h 71"/>
                <a:gd name="T18" fmla="*/ 0 w 122"/>
                <a:gd name="T19" fmla="*/ 71 h 71"/>
                <a:gd name="T20" fmla="*/ 5 w 122"/>
                <a:gd name="T21" fmla="*/ 58 h 71"/>
                <a:gd name="T22" fmla="*/ 12 w 122"/>
                <a:gd name="T23" fmla="*/ 46 h 71"/>
                <a:gd name="T24" fmla="*/ 20 w 122"/>
                <a:gd name="T25" fmla="*/ 38 h 71"/>
                <a:gd name="T26" fmla="*/ 28 w 122"/>
                <a:gd name="T27" fmla="*/ 31 h 71"/>
                <a:gd name="T28" fmla="*/ 39 w 122"/>
                <a:gd name="T29" fmla="*/ 26 h 71"/>
                <a:gd name="T30" fmla="*/ 49 w 122"/>
                <a:gd name="T31" fmla="*/ 22 h 71"/>
                <a:gd name="T32" fmla="*/ 58 w 122"/>
                <a:gd name="T33" fmla="*/ 18 h 71"/>
                <a:gd name="T34" fmla="*/ 68 w 122"/>
                <a:gd name="T35" fmla="*/ 13 h 71"/>
                <a:gd name="T36" fmla="*/ 76 w 122"/>
                <a:gd name="T37" fmla="*/ 9 h 71"/>
                <a:gd name="T38" fmla="*/ 83 w 122"/>
                <a:gd name="T39" fmla="*/ 7 h 71"/>
                <a:gd name="T40" fmla="*/ 89 w 122"/>
                <a:gd name="T41" fmla="*/ 6 h 71"/>
                <a:gd name="T42" fmla="*/ 95 w 122"/>
                <a:gd name="T43" fmla="*/ 5 h 71"/>
                <a:gd name="T44" fmla="*/ 100 w 122"/>
                <a:gd name="T45" fmla="*/ 3 h 71"/>
                <a:gd name="T46" fmla="*/ 105 w 122"/>
                <a:gd name="T47" fmla="*/ 3 h 71"/>
                <a:gd name="T48" fmla="*/ 109 w 122"/>
                <a:gd name="T49" fmla="*/ 2 h 71"/>
                <a:gd name="T50" fmla="*/ 114 w 122"/>
                <a:gd name="T51" fmla="*/ 0 h 71"/>
                <a:gd name="T52" fmla="*/ 122 w 122"/>
                <a:gd name="T53" fmla="*/ 15 h 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2"/>
                <a:gd name="T82" fmla="*/ 0 h 71"/>
                <a:gd name="T83" fmla="*/ 122 w 122"/>
                <a:gd name="T84" fmla="*/ 71 h 7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2" h="71">
                  <a:moveTo>
                    <a:pt x="122" y="15"/>
                  </a:moveTo>
                  <a:lnTo>
                    <a:pt x="122" y="19"/>
                  </a:lnTo>
                  <a:lnTo>
                    <a:pt x="107" y="25"/>
                  </a:lnTo>
                  <a:lnTo>
                    <a:pt x="92" y="29"/>
                  </a:lnTo>
                  <a:lnTo>
                    <a:pt x="76" y="35"/>
                  </a:lnTo>
                  <a:lnTo>
                    <a:pt x="59" y="42"/>
                  </a:lnTo>
                  <a:lnTo>
                    <a:pt x="44" y="48"/>
                  </a:lnTo>
                  <a:lnTo>
                    <a:pt x="28" y="55"/>
                  </a:lnTo>
                  <a:lnTo>
                    <a:pt x="14" y="64"/>
                  </a:lnTo>
                  <a:lnTo>
                    <a:pt x="0" y="71"/>
                  </a:lnTo>
                  <a:lnTo>
                    <a:pt x="5" y="58"/>
                  </a:lnTo>
                  <a:lnTo>
                    <a:pt x="12" y="46"/>
                  </a:lnTo>
                  <a:lnTo>
                    <a:pt x="20" y="38"/>
                  </a:lnTo>
                  <a:lnTo>
                    <a:pt x="28" y="31"/>
                  </a:lnTo>
                  <a:lnTo>
                    <a:pt x="39" y="26"/>
                  </a:lnTo>
                  <a:lnTo>
                    <a:pt x="49" y="22"/>
                  </a:lnTo>
                  <a:lnTo>
                    <a:pt x="58" y="18"/>
                  </a:lnTo>
                  <a:lnTo>
                    <a:pt x="68" y="13"/>
                  </a:lnTo>
                  <a:lnTo>
                    <a:pt x="76" y="9"/>
                  </a:lnTo>
                  <a:lnTo>
                    <a:pt x="83" y="7"/>
                  </a:lnTo>
                  <a:lnTo>
                    <a:pt x="89" y="6"/>
                  </a:lnTo>
                  <a:lnTo>
                    <a:pt x="95" y="5"/>
                  </a:lnTo>
                  <a:lnTo>
                    <a:pt x="100" y="3"/>
                  </a:lnTo>
                  <a:lnTo>
                    <a:pt x="105" y="3"/>
                  </a:lnTo>
                  <a:lnTo>
                    <a:pt x="109" y="2"/>
                  </a:lnTo>
                  <a:lnTo>
                    <a:pt x="114" y="0"/>
                  </a:lnTo>
                  <a:lnTo>
                    <a:pt x="122" y="15"/>
                  </a:lnTo>
                  <a:close/>
                </a:path>
              </a:pathLst>
            </a:custGeom>
            <a:solidFill>
              <a:srgbClr val="D8D8D8"/>
            </a:solidFill>
            <a:ln w="9525">
              <a:noFill/>
              <a:round/>
              <a:headEnd/>
              <a:tailEnd/>
            </a:ln>
          </p:spPr>
          <p:txBody>
            <a:bodyPr/>
            <a:lstStyle/>
            <a:p>
              <a:endParaRPr lang="id-ID"/>
            </a:p>
          </p:txBody>
        </p:sp>
        <p:sp>
          <p:nvSpPr>
            <p:cNvPr id="74" name="Freeform 427"/>
            <p:cNvSpPr>
              <a:spLocks/>
            </p:cNvSpPr>
            <p:nvPr/>
          </p:nvSpPr>
          <p:spPr bwMode="auto">
            <a:xfrm>
              <a:off x="3986" y="3217"/>
              <a:ext cx="240" cy="172"/>
            </a:xfrm>
            <a:custGeom>
              <a:avLst/>
              <a:gdLst>
                <a:gd name="T0" fmla="*/ 240 w 240"/>
                <a:gd name="T1" fmla="*/ 71 h 172"/>
                <a:gd name="T2" fmla="*/ 144 w 240"/>
                <a:gd name="T3" fmla="*/ 172 h 172"/>
                <a:gd name="T4" fmla="*/ 130 w 240"/>
                <a:gd name="T5" fmla="*/ 168 h 172"/>
                <a:gd name="T6" fmla="*/ 111 w 240"/>
                <a:gd name="T7" fmla="*/ 159 h 172"/>
                <a:gd name="T8" fmla="*/ 89 w 240"/>
                <a:gd name="T9" fmla="*/ 147 h 172"/>
                <a:gd name="T10" fmla="*/ 67 w 240"/>
                <a:gd name="T11" fmla="*/ 134 h 172"/>
                <a:gd name="T12" fmla="*/ 45 w 240"/>
                <a:gd name="T13" fmla="*/ 121 h 172"/>
                <a:gd name="T14" fmla="*/ 26 w 240"/>
                <a:gd name="T15" fmla="*/ 110 h 172"/>
                <a:gd name="T16" fmla="*/ 10 w 240"/>
                <a:gd name="T17" fmla="*/ 100 h 172"/>
                <a:gd name="T18" fmla="*/ 0 w 240"/>
                <a:gd name="T19" fmla="*/ 94 h 172"/>
                <a:gd name="T20" fmla="*/ 14 w 240"/>
                <a:gd name="T21" fmla="*/ 80 h 172"/>
                <a:gd name="T22" fmla="*/ 30 w 240"/>
                <a:gd name="T23" fmla="*/ 66 h 172"/>
                <a:gd name="T24" fmla="*/ 45 w 240"/>
                <a:gd name="T25" fmla="*/ 55 h 172"/>
                <a:gd name="T26" fmla="*/ 61 w 240"/>
                <a:gd name="T27" fmla="*/ 42 h 172"/>
                <a:gd name="T28" fmla="*/ 77 w 240"/>
                <a:gd name="T29" fmla="*/ 32 h 172"/>
                <a:gd name="T30" fmla="*/ 93 w 240"/>
                <a:gd name="T31" fmla="*/ 20 h 172"/>
                <a:gd name="T32" fmla="*/ 108 w 240"/>
                <a:gd name="T33" fmla="*/ 10 h 172"/>
                <a:gd name="T34" fmla="*/ 124 w 240"/>
                <a:gd name="T35" fmla="*/ 0 h 172"/>
                <a:gd name="T36" fmla="*/ 139 w 240"/>
                <a:gd name="T37" fmla="*/ 6 h 172"/>
                <a:gd name="T38" fmla="*/ 154 w 240"/>
                <a:gd name="T39" fmla="*/ 13 h 172"/>
                <a:gd name="T40" fmla="*/ 169 w 240"/>
                <a:gd name="T41" fmla="*/ 22 h 172"/>
                <a:gd name="T42" fmla="*/ 185 w 240"/>
                <a:gd name="T43" fmla="*/ 29 h 172"/>
                <a:gd name="T44" fmla="*/ 199 w 240"/>
                <a:gd name="T45" fmla="*/ 39 h 172"/>
                <a:gd name="T46" fmla="*/ 213 w 240"/>
                <a:gd name="T47" fmla="*/ 49 h 172"/>
                <a:gd name="T48" fmla="*/ 227 w 240"/>
                <a:gd name="T49" fmla="*/ 59 h 172"/>
                <a:gd name="T50" fmla="*/ 240 w 240"/>
                <a:gd name="T51" fmla="*/ 71 h 1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40"/>
                <a:gd name="T79" fmla="*/ 0 h 172"/>
                <a:gd name="T80" fmla="*/ 240 w 240"/>
                <a:gd name="T81" fmla="*/ 172 h 1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40" h="172">
                  <a:moveTo>
                    <a:pt x="240" y="71"/>
                  </a:moveTo>
                  <a:lnTo>
                    <a:pt x="144" y="172"/>
                  </a:lnTo>
                  <a:lnTo>
                    <a:pt x="130" y="168"/>
                  </a:lnTo>
                  <a:lnTo>
                    <a:pt x="111" y="159"/>
                  </a:lnTo>
                  <a:lnTo>
                    <a:pt x="89" y="147"/>
                  </a:lnTo>
                  <a:lnTo>
                    <a:pt x="67" y="134"/>
                  </a:lnTo>
                  <a:lnTo>
                    <a:pt x="45" y="121"/>
                  </a:lnTo>
                  <a:lnTo>
                    <a:pt x="26" y="110"/>
                  </a:lnTo>
                  <a:lnTo>
                    <a:pt x="10" y="100"/>
                  </a:lnTo>
                  <a:lnTo>
                    <a:pt x="0" y="94"/>
                  </a:lnTo>
                  <a:lnTo>
                    <a:pt x="14" y="80"/>
                  </a:lnTo>
                  <a:lnTo>
                    <a:pt x="30" y="66"/>
                  </a:lnTo>
                  <a:lnTo>
                    <a:pt x="45" y="55"/>
                  </a:lnTo>
                  <a:lnTo>
                    <a:pt x="61" y="42"/>
                  </a:lnTo>
                  <a:lnTo>
                    <a:pt x="77" y="32"/>
                  </a:lnTo>
                  <a:lnTo>
                    <a:pt x="93" y="20"/>
                  </a:lnTo>
                  <a:lnTo>
                    <a:pt x="108" y="10"/>
                  </a:lnTo>
                  <a:lnTo>
                    <a:pt x="124" y="0"/>
                  </a:lnTo>
                  <a:lnTo>
                    <a:pt x="139" y="6"/>
                  </a:lnTo>
                  <a:lnTo>
                    <a:pt x="154" y="13"/>
                  </a:lnTo>
                  <a:lnTo>
                    <a:pt x="169" y="22"/>
                  </a:lnTo>
                  <a:lnTo>
                    <a:pt x="185" y="29"/>
                  </a:lnTo>
                  <a:lnTo>
                    <a:pt x="199" y="39"/>
                  </a:lnTo>
                  <a:lnTo>
                    <a:pt x="213" y="49"/>
                  </a:lnTo>
                  <a:lnTo>
                    <a:pt x="227" y="59"/>
                  </a:lnTo>
                  <a:lnTo>
                    <a:pt x="240" y="71"/>
                  </a:lnTo>
                  <a:close/>
                </a:path>
              </a:pathLst>
            </a:custGeom>
            <a:solidFill>
              <a:srgbClr val="020CB2"/>
            </a:solidFill>
            <a:ln w="9525">
              <a:noFill/>
              <a:round/>
              <a:headEnd/>
              <a:tailEnd/>
            </a:ln>
          </p:spPr>
          <p:txBody>
            <a:bodyPr/>
            <a:lstStyle/>
            <a:p>
              <a:endParaRPr lang="id-ID"/>
            </a:p>
          </p:txBody>
        </p:sp>
        <p:sp>
          <p:nvSpPr>
            <p:cNvPr id="75" name="Freeform 428"/>
            <p:cNvSpPr>
              <a:spLocks/>
            </p:cNvSpPr>
            <p:nvPr/>
          </p:nvSpPr>
          <p:spPr bwMode="auto">
            <a:xfrm>
              <a:off x="4707" y="3246"/>
              <a:ext cx="34" cy="62"/>
            </a:xfrm>
            <a:custGeom>
              <a:avLst/>
              <a:gdLst>
                <a:gd name="T0" fmla="*/ 27 w 34"/>
                <a:gd name="T1" fmla="*/ 26 h 62"/>
                <a:gd name="T2" fmla="*/ 34 w 34"/>
                <a:gd name="T3" fmla="*/ 62 h 62"/>
                <a:gd name="T4" fmla="*/ 28 w 34"/>
                <a:gd name="T5" fmla="*/ 56 h 62"/>
                <a:gd name="T6" fmla="*/ 21 w 34"/>
                <a:gd name="T7" fmla="*/ 51 h 62"/>
                <a:gd name="T8" fmla="*/ 15 w 34"/>
                <a:gd name="T9" fmla="*/ 43 h 62"/>
                <a:gd name="T10" fmla="*/ 10 w 34"/>
                <a:gd name="T11" fmla="*/ 36 h 62"/>
                <a:gd name="T12" fmla="*/ 6 w 34"/>
                <a:gd name="T13" fmla="*/ 29 h 62"/>
                <a:gd name="T14" fmla="*/ 2 w 34"/>
                <a:gd name="T15" fmla="*/ 20 h 62"/>
                <a:gd name="T16" fmla="*/ 0 w 34"/>
                <a:gd name="T17" fmla="*/ 10 h 62"/>
                <a:gd name="T18" fmla="*/ 0 w 34"/>
                <a:gd name="T19" fmla="*/ 0 h 62"/>
                <a:gd name="T20" fmla="*/ 7 w 34"/>
                <a:gd name="T21" fmla="*/ 6 h 62"/>
                <a:gd name="T22" fmla="*/ 14 w 34"/>
                <a:gd name="T23" fmla="*/ 11 h 62"/>
                <a:gd name="T24" fmla="*/ 20 w 34"/>
                <a:gd name="T25" fmla="*/ 19 h 62"/>
                <a:gd name="T26" fmla="*/ 27 w 34"/>
                <a:gd name="T27" fmla="*/ 26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27" y="26"/>
                  </a:moveTo>
                  <a:lnTo>
                    <a:pt x="34" y="62"/>
                  </a:lnTo>
                  <a:lnTo>
                    <a:pt x="28" y="56"/>
                  </a:lnTo>
                  <a:lnTo>
                    <a:pt x="21" y="51"/>
                  </a:lnTo>
                  <a:lnTo>
                    <a:pt x="15" y="43"/>
                  </a:lnTo>
                  <a:lnTo>
                    <a:pt x="10" y="36"/>
                  </a:lnTo>
                  <a:lnTo>
                    <a:pt x="6" y="29"/>
                  </a:lnTo>
                  <a:lnTo>
                    <a:pt x="2" y="20"/>
                  </a:lnTo>
                  <a:lnTo>
                    <a:pt x="0" y="10"/>
                  </a:lnTo>
                  <a:lnTo>
                    <a:pt x="0" y="0"/>
                  </a:lnTo>
                  <a:lnTo>
                    <a:pt x="7" y="6"/>
                  </a:lnTo>
                  <a:lnTo>
                    <a:pt x="14" y="11"/>
                  </a:lnTo>
                  <a:lnTo>
                    <a:pt x="20" y="19"/>
                  </a:lnTo>
                  <a:lnTo>
                    <a:pt x="27" y="26"/>
                  </a:lnTo>
                  <a:close/>
                </a:path>
              </a:pathLst>
            </a:custGeom>
            <a:solidFill>
              <a:srgbClr val="007C7C"/>
            </a:solidFill>
            <a:ln w="9525">
              <a:noFill/>
              <a:round/>
              <a:headEnd/>
              <a:tailEnd/>
            </a:ln>
          </p:spPr>
          <p:txBody>
            <a:bodyPr/>
            <a:lstStyle/>
            <a:p>
              <a:endParaRPr lang="id-ID"/>
            </a:p>
          </p:txBody>
        </p:sp>
        <p:sp>
          <p:nvSpPr>
            <p:cNvPr id="76" name="Freeform 429"/>
            <p:cNvSpPr>
              <a:spLocks/>
            </p:cNvSpPr>
            <p:nvPr/>
          </p:nvSpPr>
          <p:spPr bwMode="auto">
            <a:xfrm>
              <a:off x="4832" y="3317"/>
              <a:ext cx="223" cy="53"/>
            </a:xfrm>
            <a:custGeom>
              <a:avLst/>
              <a:gdLst>
                <a:gd name="T0" fmla="*/ 223 w 223"/>
                <a:gd name="T1" fmla="*/ 32 h 53"/>
                <a:gd name="T2" fmla="*/ 220 w 223"/>
                <a:gd name="T3" fmla="*/ 37 h 53"/>
                <a:gd name="T4" fmla="*/ 215 w 223"/>
                <a:gd name="T5" fmla="*/ 43 h 53"/>
                <a:gd name="T6" fmla="*/ 208 w 223"/>
                <a:gd name="T7" fmla="*/ 47 h 53"/>
                <a:gd name="T8" fmla="*/ 198 w 223"/>
                <a:gd name="T9" fmla="*/ 50 h 53"/>
                <a:gd name="T10" fmla="*/ 186 w 223"/>
                <a:gd name="T11" fmla="*/ 52 h 53"/>
                <a:gd name="T12" fmla="*/ 168 w 223"/>
                <a:gd name="T13" fmla="*/ 53 h 53"/>
                <a:gd name="T14" fmla="*/ 146 w 223"/>
                <a:gd name="T15" fmla="*/ 53 h 53"/>
                <a:gd name="T16" fmla="*/ 116 w 223"/>
                <a:gd name="T17" fmla="*/ 52 h 53"/>
                <a:gd name="T18" fmla="*/ 102 w 223"/>
                <a:gd name="T19" fmla="*/ 49 h 53"/>
                <a:gd name="T20" fmla="*/ 88 w 223"/>
                <a:gd name="T21" fmla="*/ 46 h 53"/>
                <a:gd name="T22" fmla="*/ 73 w 223"/>
                <a:gd name="T23" fmla="*/ 43 h 53"/>
                <a:gd name="T24" fmla="*/ 59 w 223"/>
                <a:gd name="T25" fmla="*/ 40 h 53"/>
                <a:gd name="T26" fmla="*/ 45 w 223"/>
                <a:gd name="T27" fmla="*/ 37 h 53"/>
                <a:gd name="T28" fmla="*/ 31 w 223"/>
                <a:gd name="T29" fmla="*/ 33 h 53"/>
                <a:gd name="T30" fmla="*/ 17 w 223"/>
                <a:gd name="T31" fmla="*/ 30 h 53"/>
                <a:gd name="T32" fmla="*/ 3 w 223"/>
                <a:gd name="T33" fmla="*/ 26 h 53"/>
                <a:gd name="T34" fmla="*/ 0 w 223"/>
                <a:gd name="T35" fmla="*/ 0 h 53"/>
                <a:gd name="T36" fmla="*/ 14 w 223"/>
                <a:gd name="T37" fmla="*/ 6 h 53"/>
                <a:gd name="T38" fmla="*/ 27 w 223"/>
                <a:gd name="T39" fmla="*/ 11 h 53"/>
                <a:gd name="T40" fmla="*/ 41 w 223"/>
                <a:gd name="T41" fmla="*/ 16 h 53"/>
                <a:gd name="T42" fmla="*/ 56 w 223"/>
                <a:gd name="T43" fmla="*/ 20 h 53"/>
                <a:gd name="T44" fmla="*/ 69 w 223"/>
                <a:gd name="T45" fmla="*/ 23 h 53"/>
                <a:gd name="T46" fmla="*/ 83 w 223"/>
                <a:gd name="T47" fmla="*/ 27 h 53"/>
                <a:gd name="T48" fmla="*/ 97 w 223"/>
                <a:gd name="T49" fmla="*/ 30 h 53"/>
                <a:gd name="T50" fmla="*/ 111 w 223"/>
                <a:gd name="T51" fmla="*/ 32 h 53"/>
                <a:gd name="T52" fmla="*/ 124 w 223"/>
                <a:gd name="T53" fmla="*/ 33 h 53"/>
                <a:gd name="T54" fmla="*/ 139 w 223"/>
                <a:gd name="T55" fmla="*/ 34 h 53"/>
                <a:gd name="T56" fmla="*/ 153 w 223"/>
                <a:gd name="T57" fmla="*/ 36 h 53"/>
                <a:gd name="T58" fmla="*/ 167 w 223"/>
                <a:gd name="T59" fmla="*/ 36 h 53"/>
                <a:gd name="T60" fmla="*/ 182 w 223"/>
                <a:gd name="T61" fmla="*/ 36 h 53"/>
                <a:gd name="T62" fmla="*/ 195 w 223"/>
                <a:gd name="T63" fmla="*/ 34 h 53"/>
                <a:gd name="T64" fmla="*/ 209 w 223"/>
                <a:gd name="T65" fmla="*/ 33 h 53"/>
                <a:gd name="T66" fmla="*/ 223 w 223"/>
                <a:gd name="T67" fmla="*/ 32 h 5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23"/>
                <a:gd name="T103" fmla="*/ 0 h 53"/>
                <a:gd name="T104" fmla="*/ 223 w 223"/>
                <a:gd name="T105" fmla="*/ 53 h 5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23" h="53">
                  <a:moveTo>
                    <a:pt x="223" y="32"/>
                  </a:moveTo>
                  <a:lnTo>
                    <a:pt x="220" y="37"/>
                  </a:lnTo>
                  <a:lnTo>
                    <a:pt x="215" y="43"/>
                  </a:lnTo>
                  <a:lnTo>
                    <a:pt x="208" y="47"/>
                  </a:lnTo>
                  <a:lnTo>
                    <a:pt x="198" y="50"/>
                  </a:lnTo>
                  <a:lnTo>
                    <a:pt x="186" y="52"/>
                  </a:lnTo>
                  <a:lnTo>
                    <a:pt x="168" y="53"/>
                  </a:lnTo>
                  <a:lnTo>
                    <a:pt x="146" y="53"/>
                  </a:lnTo>
                  <a:lnTo>
                    <a:pt x="116" y="52"/>
                  </a:lnTo>
                  <a:lnTo>
                    <a:pt x="102" y="49"/>
                  </a:lnTo>
                  <a:lnTo>
                    <a:pt x="88" y="46"/>
                  </a:lnTo>
                  <a:lnTo>
                    <a:pt x="73" y="43"/>
                  </a:lnTo>
                  <a:lnTo>
                    <a:pt x="59" y="40"/>
                  </a:lnTo>
                  <a:lnTo>
                    <a:pt x="45" y="37"/>
                  </a:lnTo>
                  <a:lnTo>
                    <a:pt x="31" y="33"/>
                  </a:lnTo>
                  <a:lnTo>
                    <a:pt x="17" y="30"/>
                  </a:lnTo>
                  <a:lnTo>
                    <a:pt x="3" y="26"/>
                  </a:lnTo>
                  <a:lnTo>
                    <a:pt x="0" y="0"/>
                  </a:lnTo>
                  <a:lnTo>
                    <a:pt x="14" y="6"/>
                  </a:lnTo>
                  <a:lnTo>
                    <a:pt x="27" y="11"/>
                  </a:lnTo>
                  <a:lnTo>
                    <a:pt x="41" y="16"/>
                  </a:lnTo>
                  <a:lnTo>
                    <a:pt x="56" y="20"/>
                  </a:lnTo>
                  <a:lnTo>
                    <a:pt x="69" y="23"/>
                  </a:lnTo>
                  <a:lnTo>
                    <a:pt x="83" y="27"/>
                  </a:lnTo>
                  <a:lnTo>
                    <a:pt x="97" y="30"/>
                  </a:lnTo>
                  <a:lnTo>
                    <a:pt x="111" y="32"/>
                  </a:lnTo>
                  <a:lnTo>
                    <a:pt x="124" y="33"/>
                  </a:lnTo>
                  <a:lnTo>
                    <a:pt x="139" y="34"/>
                  </a:lnTo>
                  <a:lnTo>
                    <a:pt x="153" y="36"/>
                  </a:lnTo>
                  <a:lnTo>
                    <a:pt x="167" y="36"/>
                  </a:lnTo>
                  <a:lnTo>
                    <a:pt x="182" y="36"/>
                  </a:lnTo>
                  <a:lnTo>
                    <a:pt x="195" y="34"/>
                  </a:lnTo>
                  <a:lnTo>
                    <a:pt x="209" y="33"/>
                  </a:lnTo>
                  <a:lnTo>
                    <a:pt x="223" y="32"/>
                  </a:lnTo>
                  <a:close/>
                </a:path>
              </a:pathLst>
            </a:custGeom>
            <a:solidFill>
              <a:srgbClr val="007C7C"/>
            </a:solidFill>
            <a:ln w="9525">
              <a:noFill/>
              <a:round/>
              <a:headEnd/>
              <a:tailEnd/>
            </a:ln>
          </p:spPr>
          <p:txBody>
            <a:bodyPr/>
            <a:lstStyle/>
            <a:p>
              <a:endParaRPr lang="id-ID"/>
            </a:p>
          </p:txBody>
        </p:sp>
      </p:grpSp>
    </p:spTree>
  </p:cSld>
  <p:clrMapOvr>
    <a:masterClrMapping/>
  </p:clrMapOvr>
  <p:transition>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0"/>
            <a:ext cx="8001000" cy="762000"/>
          </a:xfrm>
        </p:spPr>
        <p:txBody>
          <a:bodyPr/>
          <a:lstStyle/>
          <a:p>
            <a:r>
              <a:rPr lang="en-US" sz="3600" dirty="0" smtClean="0"/>
              <a:t>ASPEK YANG DINILAI</a:t>
            </a:r>
            <a:endParaRPr lang="en-US" dirty="0"/>
          </a:p>
        </p:txBody>
      </p:sp>
      <p:sp>
        <p:nvSpPr>
          <p:cNvPr id="4" name="Footer Placeholder 3"/>
          <p:cNvSpPr>
            <a:spLocks noGrp="1"/>
          </p:cNvSpPr>
          <p:nvPr>
            <p:ph type="ftr" sz="quarter" idx="11"/>
          </p:nvPr>
        </p:nvSpPr>
        <p:spPr/>
        <p:txBody>
          <a:bodyPr/>
          <a:lstStyle/>
          <a:p>
            <a:pPr>
              <a:defRPr/>
            </a:pPr>
            <a:r>
              <a:rPr lang="en-US" smtClean="0"/>
              <a:t>BADAN PSDMP DAN PMP - KEMDIKBUD</a:t>
            </a:r>
            <a:endParaRPr lang="en-US" dirty="0"/>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958301571"/>
              </p:ext>
            </p:extLst>
          </p:nvPr>
        </p:nvGraphicFramePr>
        <p:xfrm>
          <a:off x="304800" y="762000"/>
          <a:ext cx="8267700" cy="6157690"/>
        </p:xfrm>
        <a:graphic>
          <a:graphicData uri="http://schemas.openxmlformats.org/drawingml/2006/table">
            <a:tbl>
              <a:tblPr/>
              <a:tblGrid>
                <a:gridCol w="464473"/>
                <a:gridCol w="7803227"/>
              </a:tblGrid>
              <a:tr h="241218">
                <a:tc>
                  <a:txBody>
                    <a:bodyPr/>
                    <a:lstStyle/>
                    <a:p>
                      <a:pPr algn="ctr" fontAlgn="ctr"/>
                      <a:r>
                        <a:rPr lang="en-US" sz="1100" b="1" i="0" u="none" strike="noStrike" dirty="0">
                          <a:solidFill>
                            <a:srgbClr val="000000"/>
                          </a:solidFill>
                          <a:effectLst/>
                          <a:latin typeface="Calibri"/>
                        </a:rPr>
                        <a:t>NO</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200" b="1" i="0" u="none" strike="noStrike" dirty="0">
                          <a:solidFill>
                            <a:srgbClr val="000000"/>
                          </a:solidFill>
                          <a:effectLst/>
                          <a:latin typeface="Calibri"/>
                        </a:rPr>
                        <a:t>DIMENSI TUGAS UTAMA / INDIKATOR KIERJA </a:t>
                      </a:r>
                      <a:r>
                        <a:rPr lang="en-US" sz="1200" b="1" i="0" u="none" strike="noStrike" dirty="0" smtClean="0">
                          <a:solidFill>
                            <a:srgbClr val="000000"/>
                          </a:solidFill>
                          <a:effectLst/>
                          <a:latin typeface="Calibri"/>
                        </a:rPr>
                        <a:t>GURU (KELAS</a:t>
                      </a:r>
                      <a:r>
                        <a:rPr lang="en-US" sz="1200" b="1" i="0" u="none" strike="noStrike" baseline="0" dirty="0" smtClean="0">
                          <a:solidFill>
                            <a:srgbClr val="000000"/>
                          </a:solidFill>
                          <a:effectLst/>
                          <a:latin typeface="Calibri"/>
                        </a:rPr>
                        <a:t> &amp; MATA PELAJARAN)</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59596">
                <a:tc>
                  <a:txBody>
                    <a:bodyPr/>
                    <a:lstStyle/>
                    <a:p>
                      <a:pPr algn="ctr" fontAlgn="b"/>
                      <a:r>
                        <a:rPr lang="en-US" sz="1100" b="1" i="0" u="none" strike="noStrike" dirty="0">
                          <a:solidFill>
                            <a:srgbClr val="000000"/>
                          </a:solidFill>
                          <a:effectLst/>
                          <a:latin typeface="Calibri"/>
                        </a:rPr>
                        <a:t>I.</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100" b="1" i="0" u="none" strike="noStrike" dirty="0">
                          <a:solidFill>
                            <a:srgbClr val="000000"/>
                          </a:solidFill>
                          <a:effectLst/>
                          <a:latin typeface="Calibri"/>
                        </a:rPr>
                        <a:t>PERENCANAAN PEMBELAJARAN</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r>
              <a:tr h="313388">
                <a:tc>
                  <a:txBody>
                    <a:bodyPr/>
                    <a:lstStyle/>
                    <a:p>
                      <a:pPr algn="ctr" fontAlgn="t"/>
                      <a:r>
                        <a:rPr lang="en-US" sz="1100" b="0" i="0" u="none" strike="noStrike" dirty="0">
                          <a:solidFill>
                            <a:srgbClr val="000000"/>
                          </a:solidFill>
                          <a:effectLst/>
                          <a:latin typeface="Calibri"/>
                        </a:rPr>
                        <a:t>1.</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lnSpc>
                          <a:spcPct val="90000"/>
                        </a:lnSpc>
                      </a:pPr>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memformulasikan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tujuan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RPP </a:t>
                      </a:r>
                      <a:r>
                        <a:rPr lang="tr-TR" sz="1200" b="0" i="0" u="none" strike="noStrike" dirty="0" err="1">
                          <a:solidFill>
                            <a:srgbClr val="000000"/>
                          </a:solidFill>
                          <a:effectLst/>
                          <a:latin typeface="Calibri"/>
                        </a:rPr>
                        <a:t>sesuai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dengan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kurikulum</a:t>
                      </a:r>
                      <a:r>
                        <a:rPr lang="tr-TR" sz="1200" b="0" i="0" u="none" strike="noStrike" dirty="0">
                          <a:solidFill>
                            <a:srgbClr val="000000"/>
                          </a:solidFill>
                          <a:effectLst/>
                          <a:latin typeface="Calibri"/>
                        </a:rPr>
                        <a:t>/</a:t>
                      </a:r>
                      <a:r>
                        <a:rPr lang="tr-TR" sz="1200" b="0" i="0" u="none" strike="noStrike" dirty="0" err="1">
                          <a:solidFill>
                            <a:srgbClr val="000000"/>
                          </a:solidFill>
                          <a:effectLst/>
                          <a:latin typeface="Calibri"/>
                        </a:rPr>
                        <a:t>silabus</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memperhatikan</a:t>
                      </a:r>
                      <a:r>
                        <a:rPr lang="tr-TR" sz="1200" b="0" i="0" u="none" strike="noStrike" dirty="0">
                          <a:solidFill>
                            <a:srgbClr val="000000"/>
                          </a:solidFill>
                          <a:effectLst/>
                          <a:latin typeface="Calibri"/>
                        </a:rPr>
                        <a:t> karakteristik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a:solidFill>
                            <a:srgbClr val="000000"/>
                          </a:solidFill>
                          <a:effectLst/>
                          <a:latin typeface="Calibri"/>
                        </a:rPr>
                        <a:t>2.</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lnSpc>
                          <a:spcPct val="90000"/>
                        </a:lnSpc>
                      </a:pPr>
                      <a:r>
                        <a:rPr lang="fi-FI" sz="1200" b="0" i="0" u="none" strike="noStrike" dirty="0">
                          <a:solidFill>
                            <a:srgbClr val="000000"/>
                          </a:solidFill>
                          <a:effectLst/>
                          <a:latin typeface="Calibri"/>
                        </a:rPr>
                        <a:t>Guru </a:t>
                      </a:r>
                      <a:r>
                        <a:rPr lang="fi-FI" sz="1200" b="0" i="0" u="none" strike="noStrike" dirty="0" err="1">
                          <a:solidFill>
                            <a:srgbClr val="000000"/>
                          </a:solidFill>
                          <a:effectLst/>
                          <a:latin typeface="Calibri"/>
                        </a:rPr>
                        <a:t>menyusun</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bahan</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ajar</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secara</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runut</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logis</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kontekstual</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dan</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mutakhir</a:t>
                      </a:r>
                      <a:endParaRPr lang="fi-FI"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dirty="0">
                          <a:solidFill>
                            <a:srgbClr val="000000"/>
                          </a:solidFill>
                          <a:effectLst/>
                          <a:latin typeface="Calibri"/>
                        </a:rPr>
                        <a:t>3.</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lnSpc>
                          <a:spcPct val="90000"/>
                        </a:lnSpc>
                      </a:pPr>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merencanakan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kegiatan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efektif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dirty="0">
                          <a:solidFill>
                            <a:srgbClr val="000000"/>
                          </a:solidFill>
                          <a:effectLst/>
                          <a:latin typeface="Calibri"/>
                        </a:rPr>
                        <a:t>4.</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lnSpc>
                          <a:spcPct val="90000"/>
                        </a:lnSpc>
                      </a:pPr>
                      <a:r>
                        <a:rPr lang="hr-HR" sz="1200" b="0" i="0" u="none" strike="noStrike" dirty="0">
                          <a:solidFill>
                            <a:srgbClr val="000000"/>
                          </a:solidFill>
                          <a:effectLst/>
                          <a:latin typeface="Calibri"/>
                        </a:rPr>
                        <a:t>Guru memilih sumber belajar/ media pembelajaran sesuai dengan materi dan strategi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417">
                <a:tc>
                  <a:txBody>
                    <a:bodyPr/>
                    <a:lstStyle/>
                    <a:p>
                      <a:pPr algn="ctr" fontAlgn="t"/>
                      <a:r>
                        <a:rPr lang="en-US" sz="1100" b="0" i="0" u="none" strike="noStrike">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tr-TR" sz="1100" b="1" i="0" u="none" strike="noStrike">
                          <a:solidFill>
                            <a:srgbClr val="000000"/>
                          </a:solidFill>
                          <a:effectLst/>
                          <a:latin typeface="Calibri"/>
                        </a:rPr>
                        <a:t>Sub Total Nilai Kinerja Perencanaan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59596">
                <a:tc>
                  <a:txBody>
                    <a:bodyPr/>
                    <a:lstStyle/>
                    <a:p>
                      <a:pPr algn="ctr" fontAlgn="b"/>
                      <a:r>
                        <a:rPr lang="en-US" sz="1100" b="1" i="0" u="none" strike="noStrike">
                          <a:solidFill>
                            <a:srgbClr val="000000"/>
                          </a:solidFill>
                          <a:effectLst/>
                          <a:latin typeface="Calibri"/>
                        </a:rPr>
                        <a:t>II.</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t"/>
                      <a:r>
                        <a:rPr lang="en-US" sz="1100" b="1" i="0" u="none" strike="noStrike">
                          <a:solidFill>
                            <a:srgbClr val="000000"/>
                          </a:solidFill>
                          <a:effectLst/>
                          <a:latin typeface="Calibri"/>
                        </a:rPr>
                        <a:t>PELAKSANAAN KEGIATAN PEMBELAJARAN YANG AKTIF DAN EFEKTIF</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r>
              <a:tr h="159596">
                <a:tc>
                  <a:txBody>
                    <a:bodyPr/>
                    <a:lstStyle/>
                    <a:p>
                      <a:pPr algn="ctr" fontAlgn="t"/>
                      <a:r>
                        <a:rPr lang="en-US" sz="1100" b="1" i="0" u="none" strike="noStrike">
                          <a:solidFill>
                            <a:srgbClr val="000000"/>
                          </a:solidFill>
                          <a:effectLst/>
                          <a:latin typeface="Calibri"/>
                        </a:rPr>
                        <a:t>A.</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r>
                        <a:rPr lang="fr-FR" sz="1100" b="1" i="0" u="none" strike="noStrike">
                          <a:solidFill>
                            <a:srgbClr val="000000"/>
                          </a:solidFill>
                          <a:effectLst/>
                          <a:latin typeface="Calibri"/>
                        </a:rPr>
                        <a:t>Kegiatan pendahuluan</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dirty="0">
                          <a:solidFill>
                            <a:srgbClr val="000000"/>
                          </a:solidFill>
                          <a:effectLst/>
                          <a:latin typeface="Calibri"/>
                        </a:rPr>
                        <a:t>5.</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nl-NL" sz="1200" b="0" i="0" u="none" strike="noStrike" dirty="0" err="1">
                          <a:solidFill>
                            <a:srgbClr val="000000"/>
                          </a:solidFill>
                          <a:effectLst/>
                          <a:latin typeface="Calibri"/>
                        </a:rPr>
                        <a:t>Guru</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memulai</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pembelajaran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dengan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efektif</a:t>
                      </a:r>
                      <a:endParaRPr lang="nl-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9596">
                <a:tc>
                  <a:txBody>
                    <a:bodyPr/>
                    <a:lstStyle/>
                    <a:p>
                      <a:pPr algn="ctr" fontAlgn="b"/>
                      <a:r>
                        <a:rPr lang="en-US" sz="1100" b="1" i="0" u="none" strike="noStrike" dirty="0">
                          <a:solidFill>
                            <a:srgbClr val="000000"/>
                          </a:solidFill>
                          <a:effectLst/>
                          <a:latin typeface="Calibri"/>
                        </a:rPr>
                        <a:t>B.</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t"/>
                      <a:r>
                        <a:rPr lang="hu-HU" sz="1100" b="1" i="0" u="none" strike="noStrike" dirty="0">
                          <a:solidFill>
                            <a:srgbClr val="000000"/>
                          </a:solidFill>
                          <a:effectLst/>
                          <a:latin typeface="Calibri"/>
                        </a:rPr>
                        <a:t>Kegiatan inti</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dirty="0">
                          <a:solidFill>
                            <a:srgbClr val="000000"/>
                          </a:solidFill>
                          <a:effectLst/>
                          <a:latin typeface="Calibri"/>
                        </a:rPr>
                        <a:t>6.</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r>
                        <a:rPr lang="es-ES_tradnl" sz="1200" b="0" i="0" u="none" strike="noStrike" dirty="0" err="1">
                          <a:solidFill>
                            <a:srgbClr val="000000"/>
                          </a:solidFill>
                          <a:effectLst/>
                          <a:latin typeface="Calibri"/>
                        </a:rPr>
                        <a:t>Guru</a:t>
                      </a:r>
                      <a:r>
                        <a:rPr lang="es-ES_tradnl" sz="1200" b="0" i="0" u="none" strike="noStrike" dirty="0">
                          <a:solidFill>
                            <a:srgbClr val="000000"/>
                          </a:solidFill>
                          <a:effectLst/>
                          <a:latin typeface="Calibri"/>
                        </a:rPr>
                        <a:t> </a:t>
                      </a:r>
                      <a:r>
                        <a:rPr lang="es-ES_tradnl" sz="1200" b="0" i="0" u="none" strike="noStrike" dirty="0" err="1">
                          <a:solidFill>
                            <a:srgbClr val="000000"/>
                          </a:solidFill>
                          <a:effectLst/>
                          <a:latin typeface="Calibri"/>
                        </a:rPr>
                        <a:t>menguasai</a:t>
                      </a:r>
                      <a:r>
                        <a:rPr lang="es-ES_tradnl" sz="1200" b="0" i="0" u="none" strike="noStrike" dirty="0">
                          <a:solidFill>
                            <a:srgbClr val="000000"/>
                          </a:solidFill>
                          <a:effectLst/>
                          <a:latin typeface="Calibri"/>
                        </a:rPr>
                        <a:t> </a:t>
                      </a:r>
                      <a:r>
                        <a:rPr lang="es-ES_tradnl" sz="1200" b="0" i="0" u="none" strike="noStrike" dirty="0" err="1">
                          <a:solidFill>
                            <a:srgbClr val="000000"/>
                          </a:solidFill>
                          <a:effectLst/>
                          <a:latin typeface="Calibri"/>
                        </a:rPr>
                        <a:t>materi</a:t>
                      </a:r>
                      <a:r>
                        <a:rPr lang="es-ES_tradnl" sz="1200" b="0" i="0" u="none" strike="noStrike" dirty="0">
                          <a:solidFill>
                            <a:srgbClr val="000000"/>
                          </a:solidFill>
                          <a:effectLst/>
                          <a:latin typeface="Calibri"/>
                        </a:rPr>
                        <a:t> </a:t>
                      </a:r>
                      <a:r>
                        <a:rPr lang="es-ES_tradnl" sz="1200" b="0" i="0" u="none" strike="noStrike" dirty="0" err="1">
                          <a:solidFill>
                            <a:srgbClr val="000000"/>
                          </a:solidFill>
                          <a:effectLst/>
                          <a:latin typeface="Calibri"/>
                        </a:rPr>
                        <a:t>pelajaran</a:t>
                      </a:r>
                      <a:endParaRPr lang="es-ES_trad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a:solidFill>
                            <a:srgbClr val="000000"/>
                          </a:solidFill>
                          <a:effectLst/>
                          <a:latin typeface="Calibri"/>
                        </a:rPr>
                        <a:t>7.</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menerapkan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pendekatan</a:t>
                      </a:r>
                      <a:r>
                        <a:rPr lang="tr-TR" sz="1200" b="0" i="0" u="none" strike="noStrike" dirty="0">
                          <a:solidFill>
                            <a:srgbClr val="000000"/>
                          </a:solidFill>
                          <a:effectLst/>
                          <a:latin typeface="Calibri"/>
                        </a:rPr>
                        <a:t>/</a:t>
                      </a:r>
                      <a:r>
                        <a:rPr lang="tr-TR" sz="1200" b="0" i="0" u="none" strike="noStrike" dirty="0" err="1">
                          <a:solidFill>
                            <a:srgbClr val="000000"/>
                          </a:solidFill>
                          <a:effectLst/>
                          <a:latin typeface="Calibri"/>
                        </a:rPr>
                        <a:t>strategi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efektif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dirty="0">
                          <a:solidFill>
                            <a:srgbClr val="000000"/>
                          </a:solidFill>
                          <a:effectLst/>
                          <a:latin typeface="Calibri"/>
                        </a:rPr>
                        <a:t>8.</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nl-NL" sz="1200" b="0" i="0" u="none" strike="noStrike" dirty="0" err="1">
                          <a:solidFill>
                            <a:srgbClr val="000000"/>
                          </a:solidFill>
                          <a:effectLst/>
                          <a:latin typeface="Calibri"/>
                        </a:rPr>
                        <a:t>Guru</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memanfaatan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sumber</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belajar</a:t>
                      </a:r>
                      <a:r>
                        <a:rPr lang="nl-NL" sz="1200" b="0" i="0" u="none" strike="noStrike" dirty="0">
                          <a:solidFill>
                            <a:srgbClr val="000000"/>
                          </a:solidFill>
                          <a:effectLst/>
                          <a:latin typeface="Calibri"/>
                        </a:rPr>
                        <a:t>/media </a:t>
                      </a:r>
                      <a:r>
                        <a:rPr lang="nl-NL" sz="1200" b="0" i="0" u="none" strike="noStrike" dirty="0" err="1">
                          <a:solidFill>
                            <a:srgbClr val="000000"/>
                          </a:solidFill>
                          <a:effectLst/>
                          <a:latin typeface="Calibri"/>
                        </a:rPr>
                        <a:t>dalam</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pembelajaran</a:t>
                      </a:r>
                      <a:endParaRPr lang="nl-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a:solidFill>
                            <a:srgbClr val="000000"/>
                          </a:solidFill>
                          <a:effectLst/>
                          <a:latin typeface="Calibri"/>
                        </a:rPr>
                        <a:t>9.</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hr-HR" sz="1200" b="0" i="0" u="none" strike="noStrike" dirty="0">
                          <a:solidFill>
                            <a:srgbClr val="000000"/>
                          </a:solidFill>
                          <a:effectLst/>
                          <a:latin typeface="Calibri"/>
                        </a:rPr>
                        <a:t>Guru memicu dan/atau memelihara keterlibatan siswa dalam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a:solidFill>
                            <a:srgbClr val="000000"/>
                          </a:solidFill>
                          <a:effectLst/>
                          <a:latin typeface="Calibri"/>
                        </a:rPr>
                        <a:t>10.</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menggunakan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bahasa</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benar</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tepat</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endParaRPr lang="tr-TR"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9596">
                <a:tc>
                  <a:txBody>
                    <a:bodyPr/>
                    <a:lstStyle/>
                    <a:p>
                      <a:pPr algn="ctr" fontAlgn="b"/>
                      <a:r>
                        <a:rPr lang="en-US" sz="1100" b="1" i="0" u="none" strike="noStrike" dirty="0">
                          <a:solidFill>
                            <a:srgbClr val="000000"/>
                          </a:solidFill>
                          <a:effectLst/>
                          <a:latin typeface="Calibri"/>
                        </a:rPr>
                        <a:t>C.</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cs-CZ" sz="1100" b="1" i="0" u="none" strike="noStrike">
                          <a:solidFill>
                            <a:srgbClr val="000000"/>
                          </a:solidFill>
                          <a:effectLst/>
                          <a:latin typeface="Calibri"/>
                        </a:rPr>
                        <a:t>Kegiatan penutup</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564">
                <a:tc>
                  <a:txBody>
                    <a:bodyPr/>
                    <a:lstStyle/>
                    <a:p>
                      <a:pPr algn="ctr" fontAlgn="t"/>
                      <a:r>
                        <a:rPr lang="en-US" sz="1100" b="0" i="0" u="none" strike="noStrike" dirty="0">
                          <a:solidFill>
                            <a:srgbClr val="000000"/>
                          </a:solidFill>
                          <a:effectLst/>
                          <a:latin typeface="Calibri"/>
                        </a:rPr>
                        <a:t>11.</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nl-NL" sz="1200" b="0" i="0" u="none" strike="noStrike" dirty="0" err="1">
                          <a:solidFill>
                            <a:srgbClr val="000000"/>
                          </a:solidFill>
                          <a:effectLst/>
                          <a:latin typeface="Calibri"/>
                        </a:rPr>
                        <a:t>Guru</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mengakhiri</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pembelajaran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dengan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efektif</a:t>
                      </a:r>
                      <a:endParaRPr lang="nl-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417">
                <a:tc>
                  <a:txBody>
                    <a:bodyPr/>
                    <a:lstStyle/>
                    <a:p>
                      <a:pPr algn="ctr" fontAlgn="t"/>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tr-TR" sz="1100" b="1" i="0" u="none" strike="noStrike">
                          <a:solidFill>
                            <a:srgbClr val="000000"/>
                          </a:solidFill>
                          <a:effectLst/>
                          <a:latin typeface="Calibri"/>
                        </a:rPr>
                        <a:t>Sub Total Nilai Kinerja Pelaksanaan Kegiatan Pembelajaran yang Aktif dan Efektif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59596">
                <a:tc>
                  <a:txBody>
                    <a:bodyPr/>
                    <a:lstStyle/>
                    <a:p>
                      <a:pPr algn="ctr" fontAlgn="b"/>
                      <a:r>
                        <a:rPr lang="en-US" sz="1100" b="1" i="0" u="none" strike="noStrike" dirty="0">
                          <a:solidFill>
                            <a:srgbClr val="000000"/>
                          </a:solidFill>
                          <a:effectLst/>
                          <a:latin typeface="Calibri"/>
                        </a:rPr>
                        <a:t>III.</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t"/>
                      <a:r>
                        <a:rPr lang="en-US" sz="1100" b="1" i="0" u="none" strike="noStrike" dirty="0">
                          <a:solidFill>
                            <a:srgbClr val="000000"/>
                          </a:solidFill>
                          <a:effectLst/>
                          <a:latin typeface="Calibri"/>
                        </a:rPr>
                        <a:t>PENILAIAN PEMBELAJARAN</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r>
              <a:tr h="241218">
                <a:tc>
                  <a:txBody>
                    <a:bodyPr/>
                    <a:lstStyle/>
                    <a:p>
                      <a:pPr algn="ctr" fontAlgn="t"/>
                      <a:r>
                        <a:rPr lang="en-US" sz="1100" b="0" i="0" u="none" strike="noStrike">
                          <a:solidFill>
                            <a:srgbClr val="000000"/>
                          </a:solidFill>
                          <a:effectLst/>
                          <a:latin typeface="Calibri"/>
                        </a:rPr>
                        <a:t>12.</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merancang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alat</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evaluasi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untuk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mengukur</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kemajuan</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keberhasilan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belajar</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8209">
                <a:tc>
                  <a:txBody>
                    <a:bodyPr/>
                    <a:lstStyle/>
                    <a:p>
                      <a:pPr algn="ctr" fontAlgn="t"/>
                      <a:r>
                        <a:rPr lang="en-US" sz="1100" b="0" i="0" u="none" strike="noStrike" dirty="0">
                          <a:solidFill>
                            <a:srgbClr val="000000"/>
                          </a:solidFill>
                          <a:effectLst/>
                          <a:latin typeface="Calibri"/>
                        </a:rPr>
                        <a:t>13.</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menggunakan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berbagai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strategi</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metode</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penilaian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untuk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memantau</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kemajuan</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hasil</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belajar</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mencapai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kompetensi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tertentu</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sebagaimana</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tertulis</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RPP</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8209">
                <a:tc>
                  <a:txBody>
                    <a:bodyPr/>
                    <a:lstStyle/>
                    <a:p>
                      <a:pPr algn="ctr" fontAlgn="t"/>
                      <a:r>
                        <a:rPr lang="en-US" sz="1100" b="0" i="0" u="none" strike="noStrike" dirty="0">
                          <a:solidFill>
                            <a:srgbClr val="000000"/>
                          </a:solidFill>
                          <a:effectLst/>
                          <a:latin typeface="Calibri"/>
                        </a:rPr>
                        <a:t>14.</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memanfatkan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berbagai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hasil</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penilaian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untuk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memberikan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umpan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balik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bagi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 </a:t>
                      </a:r>
                      <a:r>
                        <a:rPr lang="tr-TR" sz="1200" b="0" i="0" u="none" strike="noStrike" dirty="0" err="1">
                          <a:solidFill>
                            <a:srgbClr val="000000"/>
                          </a:solidFill>
                          <a:effectLst/>
                          <a:latin typeface="Calibri"/>
                        </a:rPr>
                        <a:t>tentang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kemajuan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belajarnya</a:t>
                      </a:r>
                      <a:r>
                        <a:rPr lang="tr-TR" sz="1200" b="0" i="0" u="none" strike="noStrike" dirty="0">
                          <a:solidFill>
                            <a:srgbClr val="000000"/>
                          </a:solidFill>
                          <a:effectLst/>
                          <a:latin typeface="Calibri"/>
                        </a:rPr>
                        <a:t> dan  bahan </a:t>
                      </a:r>
                      <a:r>
                        <a:rPr lang="tr-TR" sz="1200" b="0" i="0" u="none" strike="noStrike" dirty="0" err="1">
                          <a:solidFill>
                            <a:srgbClr val="000000"/>
                          </a:solidFill>
                          <a:effectLst/>
                          <a:latin typeface="Calibri"/>
                        </a:rPr>
                        <a:t>penyusunan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rancangan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selanjutnya</a:t>
                      </a:r>
                      <a:endParaRPr lang="tr-TR"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417">
                <a:tc>
                  <a:txBody>
                    <a:bodyPr/>
                    <a:lstStyle/>
                    <a:p>
                      <a:pPr algn="ctr" fontAlgn="t"/>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tr-TR" sz="1100" b="1" i="0" u="none" strike="noStrike">
                          <a:solidFill>
                            <a:srgbClr val="000000"/>
                          </a:solidFill>
                          <a:effectLst/>
                          <a:latin typeface="Calibri"/>
                        </a:rPr>
                        <a:t>Sub Total Nilai Kinerja Penilaian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59596">
                <a:tc>
                  <a:txBody>
                    <a:bodyPr/>
                    <a:lstStyle/>
                    <a:p>
                      <a:pPr algn="ctr" fontAlgn="b"/>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b"/>
                      <a:r>
                        <a:rPr lang="en-US" sz="1100" b="0" i="0" u="none" strike="noStrike" dirty="0">
                          <a:solidFill>
                            <a:srgbClr val="000000"/>
                          </a:solidFill>
                          <a:effectLst/>
                          <a:latin typeface="Calibri"/>
                        </a:rPr>
                        <a:t> </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r>
              <a:tr h="164387">
                <a:tc>
                  <a:txBody>
                    <a:bodyPr/>
                    <a:lstStyle/>
                    <a:p>
                      <a:pPr algn="ctr" fontAlgn="ctr"/>
                      <a:r>
                        <a:rPr lang="en-US" sz="1100" b="1"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r>
                        <a:rPr lang="en-US" sz="1100" b="1" i="0" u="none" strike="noStrike">
                          <a:solidFill>
                            <a:srgbClr val="000000"/>
                          </a:solidFill>
                          <a:effectLst/>
                          <a:latin typeface="Calibri"/>
                        </a:rPr>
                        <a:t>TOTAL NILAI KINERJA GURU</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00122">
                <a:tc>
                  <a:txBody>
                    <a:bodyPr/>
                    <a:lstStyle/>
                    <a:p>
                      <a:pPr algn="ctr" fontAlgn="ctr"/>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ctr"/>
                      <a:r>
                        <a:rPr lang="cs-CZ" sz="1100" b="1" i="0" u="none" strike="noStrike">
                          <a:solidFill>
                            <a:srgbClr val="000000"/>
                          </a:solidFill>
                          <a:effectLst/>
                          <a:latin typeface="Calibri"/>
                        </a:rPr>
                        <a:t>KONVERSI TOTAL NILAI KINERJA GURU KE SKALA 100 (PERMENNEG PAN RAN RB NO 16 TAHUN 2009, PASAL 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14417">
                <a:tc>
                  <a:txBody>
                    <a:bodyPr/>
                    <a:lstStyle/>
                    <a:p>
                      <a:pPr algn="l" fontAlgn="ctr"/>
                      <a:r>
                        <a:rPr lang="en-US" sz="1100" b="0" i="0" u="none" strike="noStrike">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ctr"/>
                      <a:r>
                        <a:rPr lang="en-US" sz="1100" b="1" i="0" u="none" strike="noStrike" dirty="0">
                          <a:solidFill>
                            <a:srgbClr val="000000"/>
                          </a:solidFill>
                          <a:effectLst/>
                          <a:latin typeface="Calibri"/>
                        </a:rPr>
                        <a:t>KATEGORI NILAI KINERJA GURU</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bl>
          </a:graphicData>
        </a:graphic>
      </p:graphicFrame>
    </p:spTree>
  </p:cSld>
  <p:clrMapOvr>
    <a:masterClrMapping/>
  </p:clrMapOvr>
  <p:transition>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0"/>
            <a:ext cx="8001000" cy="533400"/>
          </a:xfrm>
        </p:spPr>
        <p:txBody>
          <a:bodyPr/>
          <a:lstStyle/>
          <a:p>
            <a:r>
              <a:rPr lang="en-US" sz="3600" dirty="0" err="1" smtClean="0"/>
              <a:t>Nilai</a:t>
            </a:r>
            <a:r>
              <a:rPr lang="en-US" sz="3600" dirty="0" smtClean="0"/>
              <a:t> Total </a:t>
            </a:r>
            <a:r>
              <a:rPr lang="en-US" sz="3600" dirty="0" err="1" smtClean="0"/>
              <a:t>Kinerja</a:t>
            </a:r>
            <a:r>
              <a:rPr lang="en-US" sz="3600" dirty="0" smtClean="0"/>
              <a:t> &amp; </a:t>
            </a:r>
            <a:r>
              <a:rPr lang="en-US" sz="3600" dirty="0" err="1" smtClean="0"/>
              <a:t>Konversinya</a:t>
            </a:r>
            <a:endParaRPr lang="en-US" dirty="0"/>
          </a:p>
        </p:txBody>
      </p:sp>
      <p:sp>
        <p:nvSpPr>
          <p:cNvPr id="4" name="Footer Placeholder 3"/>
          <p:cNvSpPr>
            <a:spLocks noGrp="1"/>
          </p:cNvSpPr>
          <p:nvPr>
            <p:ph type="ftr" sz="quarter" idx="11"/>
          </p:nvPr>
        </p:nvSpPr>
        <p:spPr/>
        <p:txBody>
          <a:bodyPr/>
          <a:lstStyle/>
          <a:p>
            <a:pPr>
              <a:defRPr/>
            </a:pPr>
            <a:r>
              <a:rPr lang="en-US" smtClean="0"/>
              <a:t>BADAN PSDMP DAN PMP - KEMDIKBUD</a:t>
            </a:r>
            <a:endParaRPr lang="en-US" dirty="0"/>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958301571"/>
              </p:ext>
            </p:extLst>
          </p:nvPr>
        </p:nvGraphicFramePr>
        <p:xfrm>
          <a:off x="342256" y="428604"/>
          <a:ext cx="8496944" cy="6352034"/>
        </p:xfrm>
        <a:graphic>
          <a:graphicData uri="http://schemas.openxmlformats.org/drawingml/2006/table">
            <a:tbl>
              <a:tblPr/>
              <a:tblGrid>
                <a:gridCol w="392399"/>
                <a:gridCol w="6592377"/>
                <a:gridCol w="1512168"/>
              </a:tblGrid>
              <a:tr h="253376">
                <a:tc>
                  <a:txBody>
                    <a:bodyPr/>
                    <a:lstStyle/>
                    <a:p>
                      <a:pPr algn="ctr" fontAlgn="ctr"/>
                      <a:r>
                        <a:rPr lang="en-US" sz="1100" b="1" i="0" u="none" strike="noStrike" dirty="0">
                          <a:solidFill>
                            <a:srgbClr val="000000"/>
                          </a:solidFill>
                          <a:effectLst/>
                          <a:latin typeface="Calibri"/>
                        </a:rPr>
                        <a:t>NO</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a:solidFill>
                            <a:srgbClr val="000000"/>
                          </a:solidFill>
                          <a:effectLst/>
                          <a:latin typeface="Calibri"/>
                        </a:rPr>
                        <a:t>DIMENSI TUGAS UTAMA / INDIKATOR KIERJA GURU</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a:solidFill>
                            <a:srgbClr val="000000"/>
                          </a:solidFill>
                          <a:effectLst/>
                          <a:latin typeface="Calibri"/>
                        </a:rPr>
                        <a:t>NILAI KINERJA</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67640">
                <a:tc>
                  <a:txBody>
                    <a:bodyPr/>
                    <a:lstStyle/>
                    <a:p>
                      <a:pPr algn="ctr" fontAlgn="b"/>
                      <a:r>
                        <a:rPr lang="en-US" sz="1100" b="1" i="0" u="none" strike="noStrike" dirty="0">
                          <a:solidFill>
                            <a:srgbClr val="000000"/>
                          </a:solidFill>
                          <a:effectLst/>
                          <a:latin typeface="Calibri"/>
                        </a:rPr>
                        <a:t>I.</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gridSpan="2">
                  <a:txBody>
                    <a:bodyPr/>
                    <a:lstStyle/>
                    <a:p>
                      <a:pPr algn="l" fontAlgn="b"/>
                      <a:r>
                        <a:rPr lang="en-US" sz="1100" b="1" i="0" u="none" strike="noStrike" dirty="0">
                          <a:solidFill>
                            <a:srgbClr val="000000"/>
                          </a:solidFill>
                          <a:effectLst/>
                          <a:latin typeface="Calibri"/>
                        </a:rPr>
                        <a:t>PERENCANAAN PEMBELAJARAN</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n-US"/>
                    </a:p>
                  </a:txBody>
                  <a:tcPr/>
                </a:tc>
              </a:tr>
              <a:tr h="329184">
                <a:tc>
                  <a:txBody>
                    <a:bodyPr/>
                    <a:lstStyle/>
                    <a:p>
                      <a:pPr algn="ctr" fontAlgn="t"/>
                      <a:r>
                        <a:rPr lang="en-US" sz="1100" b="0" i="0" u="none" strike="noStrike" dirty="0">
                          <a:solidFill>
                            <a:srgbClr val="000000"/>
                          </a:solidFill>
                          <a:effectLst/>
                          <a:latin typeface="Calibri"/>
                        </a:rPr>
                        <a:t>1.</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lnSpc>
                          <a:spcPct val="90000"/>
                        </a:lnSpc>
                      </a:pPr>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memformulasikan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tujuan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RPP </a:t>
                      </a:r>
                      <a:r>
                        <a:rPr lang="tr-TR" sz="1200" b="0" i="0" u="none" strike="noStrike" dirty="0" err="1">
                          <a:solidFill>
                            <a:srgbClr val="000000"/>
                          </a:solidFill>
                          <a:effectLst/>
                          <a:latin typeface="Calibri"/>
                        </a:rPr>
                        <a:t>sesuai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dengan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kurikulum</a:t>
                      </a:r>
                      <a:r>
                        <a:rPr lang="tr-TR" sz="1200" b="0" i="0" u="none" strike="noStrike" dirty="0">
                          <a:solidFill>
                            <a:srgbClr val="000000"/>
                          </a:solidFill>
                          <a:effectLst/>
                          <a:latin typeface="Calibri"/>
                        </a:rPr>
                        <a:t>/</a:t>
                      </a:r>
                      <a:r>
                        <a:rPr lang="tr-TR" sz="1200" b="0" i="0" u="none" strike="noStrike" dirty="0" err="1">
                          <a:solidFill>
                            <a:srgbClr val="000000"/>
                          </a:solidFill>
                          <a:effectLst/>
                          <a:latin typeface="Calibri"/>
                        </a:rPr>
                        <a:t>silabus</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memperhatikan</a:t>
                      </a:r>
                      <a:r>
                        <a:rPr lang="tr-TR" sz="1200" b="0" i="0" u="none" strike="noStrike" dirty="0">
                          <a:solidFill>
                            <a:srgbClr val="000000"/>
                          </a:solidFill>
                          <a:effectLst/>
                          <a:latin typeface="Calibri"/>
                        </a:rPr>
                        <a:t> karakteristik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smtClean="0">
                          <a:solidFill>
                            <a:srgbClr val="000000"/>
                          </a:solidFill>
                          <a:effectLst/>
                          <a:latin typeface="Calibri"/>
                        </a:rPr>
                        <a:t>3</a:t>
                      </a:r>
                      <a:endParaRPr lang="en-US" sz="11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a:solidFill>
                            <a:srgbClr val="000000"/>
                          </a:solidFill>
                          <a:effectLst/>
                          <a:latin typeface="Calibri"/>
                        </a:rPr>
                        <a:t>2.</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lnSpc>
                          <a:spcPct val="90000"/>
                        </a:lnSpc>
                      </a:pPr>
                      <a:r>
                        <a:rPr lang="fi-FI" sz="1200" b="0" i="0" u="none" strike="noStrike" dirty="0">
                          <a:solidFill>
                            <a:srgbClr val="000000"/>
                          </a:solidFill>
                          <a:effectLst/>
                          <a:latin typeface="Calibri"/>
                        </a:rPr>
                        <a:t>Guru </a:t>
                      </a:r>
                      <a:r>
                        <a:rPr lang="fi-FI" sz="1200" b="0" i="0" u="none" strike="noStrike" dirty="0" err="1">
                          <a:solidFill>
                            <a:srgbClr val="000000"/>
                          </a:solidFill>
                          <a:effectLst/>
                          <a:latin typeface="Calibri"/>
                        </a:rPr>
                        <a:t>menyusun</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bahan</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ajar</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secara</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runut</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logis</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kontekstual</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dan</a:t>
                      </a:r>
                      <a:r>
                        <a:rPr lang="fi-FI" sz="1200" b="0" i="0" u="none" strike="noStrike" dirty="0">
                          <a:solidFill>
                            <a:srgbClr val="000000"/>
                          </a:solidFill>
                          <a:effectLst/>
                          <a:latin typeface="Calibri"/>
                        </a:rPr>
                        <a:t> </a:t>
                      </a:r>
                      <a:r>
                        <a:rPr lang="fi-FI" sz="1200" b="0" i="0" u="none" strike="noStrike" dirty="0" err="1">
                          <a:solidFill>
                            <a:srgbClr val="000000"/>
                          </a:solidFill>
                          <a:effectLst/>
                          <a:latin typeface="Calibri"/>
                        </a:rPr>
                        <a:t>mutakhir</a:t>
                      </a:r>
                      <a:endParaRPr lang="fi-FI"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3</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dirty="0">
                          <a:solidFill>
                            <a:srgbClr val="000000"/>
                          </a:solidFill>
                          <a:effectLst/>
                          <a:latin typeface="Calibri"/>
                        </a:rPr>
                        <a:t>3.</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lnSpc>
                          <a:spcPct val="90000"/>
                        </a:lnSpc>
                      </a:pPr>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merencanakan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kegiatan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efektif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4</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dirty="0">
                          <a:solidFill>
                            <a:srgbClr val="000000"/>
                          </a:solidFill>
                          <a:effectLst/>
                          <a:latin typeface="Calibri"/>
                        </a:rPr>
                        <a:t>4.</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lnSpc>
                          <a:spcPct val="90000"/>
                        </a:lnSpc>
                      </a:pPr>
                      <a:r>
                        <a:rPr lang="hr-HR" sz="1200" b="0" i="0" u="none" strike="noStrike" dirty="0">
                          <a:solidFill>
                            <a:srgbClr val="000000"/>
                          </a:solidFill>
                          <a:effectLst/>
                          <a:latin typeface="Calibri"/>
                        </a:rPr>
                        <a:t>Guru memilih sumber belajar/ media pembelajaran sesuai dengan materi dan strategi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4</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25224">
                <a:tc>
                  <a:txBody>
                    <a:bodyPr/>
                    <a:lstStyle/>
                    <a:p>
                      <a:pPr algn="ctr" fontAlgn="t"/>
                      <a:r>
                        <a:rPr lang="en-US" sz="1100" b="0" i="0" u="none" strike="noStrike">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tr-TR" sz="1100" b="1" i="0" u="none" strike="noStrike">
                          <a:solidFill>
                            <a:srgbClr val="000000"/>
                          </a:solidFill>
                          <a:effectLst/>
                          <a:latin typeface="Calibri"/>
                        </a:rPr>
                        <a:t>Sub Total Nilai Kinerja Perencanaan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smtClean="0">
                          <a:solidFill>
                            <a:srgbClr val="000000"/>
                          </a:solidFill>
                          <a:effectLst/>
                          <a:latin typeface="Calibri"/>
                        </a:rPr>
                        <a:t>14</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r>
              <a:tr h="167640">
                <a:tc>
                  <a:txBody>
                    <a:bodyPr/>
                    <a:lstStyle/>
                    <a:p>
                      <a:pPr algn="ctr" fontAlgn="b"/>
                      <a:r>
                        <a:rPr lang="en-US" sz="1100" b="1" i="0" u="none" strike="noStrike">
                          <a:solidFill>
                            <a:srgbClr val="000000"/>
                          </a:solidFill>
                          <a:effectLst/>
                          <a:latin typeface="Calibri"/>
                        </a:rPr>
                        <a:t>II.</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gridSpan="2">
                  <a:txBody>
                    <a:bodyPr/>
                    <a:lstStyle/>
                    <a:p>
                      <a:pPr algn="l" fontAlgn="t"/>
                      <a:r>
                        <a:rPr lang="en-US" sz="1100" b="1" i="0" u="none" strike="noStrike" dirty="0">
                          <a:solidFill>
                            <a:srgbClr val="000000"/>
                          </a:solidFill>
                          <a:effectLst/>
                          <a:latin typeface="Calibri"/>
                        </a:rPr>
                        <a:t>PELAKSANAAN KEGIATAN PEMBELAJARAN YANG AKTIF DAN EFEKTIF</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n-US"/>
                    </a:p>
                  </a:txBody>
                  <a:tcPr/>
                </a:tc>
              </a:tr>
              <a:tr h="167640">
                <a:tc>
                  <a:txBody>
                    <a:bodyPr/>
                    <a:lstStyle/>
                    <a:p>
                      <a:pPr algn="ctr" fontAlgn="t"/>
                      <a:r>
                        <a:rPr lang="en-US" sz="1100" b="1" i="0" u="none" strike="noStrike">
                          <a:solidFill>
                            <a:srgbClr val="000000"/>
                          </a:solidFill>
                          <a:effectLst/>
                          <a:latin typeface="Calibri"/>
                        </a:rPr>
                        <a:t>A.</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gridSpan="2">
                  <a:txBody>
                    <a:bodyPr/>
                    <a:lstStyle/>
                    <a:p>
                      <a:pPr algn="l" fontAlgn="t"/>
                      <a:r>
                        <a:rPr lang="fr-FR" sz="1100" b="1" i="0" u="none" strike="noStrike" dirty="0" err="1">
                          <a:solidFill>
                            <a:srgbClr val="000000"/>
                          </a:solidFill>
                          <a:effectLst/>
                          <a:latin typeface="Calibri"/>
                        </a:rPr>
                        <a:t>Kegiatan</a:t>
                      </a:r>
                      <a:r>
                        <a:rPr lang="fr-FR" sz="1100" b="1" i="0" u="none" strike="noStrike" dirty="0">
                          <a:solidFill>
                            <a:srgbClr val="000000"/>
                          </a:solidFill>
                          <a:effectLst/>
                          <a:latin typeface="Calibri"/>
                        </a:rPr>
                        <a:t> </a:t>
                      </a:r>
                      <a:r>
                        <a:rPr lang="fr-FR" sz="1100" b="1" i="0" u="none" strike="noStrike" dirty="0" err="1">
                          <a:solidFill>
                            <a:srgbClr val="000000"/>
                          </a:solidFill>
                          <a:effectLst/>
                          <a:latin typeface="Calibri"/>
                        </a:rPr>
                        <a:t>pendahuluan</a:t>
                      </a:r>
                      <a:endParaRPr lang="fr-FR"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232732">
                <a:tc>
                  <a:txBody>
                    <a:bodyPr/>
                    <a:lstStyle/>
                    <a:p>
                      <a:pPr algn="ctr" fontAlgn="t"/>
                      <a:r>
                        <a:rPr lang="en-US" sz="1100" b="0" i="0" u="none" strike="noStrike" dirty="0">
                          <a:solidFill>
                            <a:srgbClr val="000000"/>
                          </a:solidFill>
                          <a:effectLst/>
                          <a:latin typeface="Calibri"/>
                        </a:rPr>
                        <a:t>5.</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nl-NL" sz="1200" b="0" i="0" u="none" strike="noStrike" dirty="0" err="1">
                          <a:solidFill>
                            <a:srgbClr val="000000"/>
                          </a:solidFill>
                          <a:effectLst/>
                          <a:latin typeface="Calibri"/>
                        </a:rPr>
                        <a:t>Guru</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memulai</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pembelajaran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dengan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efektif</a:t>
                      </a:r>
                      <a:endParaRPr lang="nl-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2</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67640">
                <a:tc>
                  <a:txBody>
                    <a:bodyPr/>
                    <a:lstStyle/>
                    <a:p>
                      <a:pPr algn="ctr" fontAlgn="b"/>
                      <a:r>
                        <a:rPr lang="en-US" sz="1100" b="1" i="0" u="none" strike="noStrike" dirty="0">
                          <a:solidFill>
                            <a:srgbClr val="000000"/>
                          </a:solidFill>
                          <a:effectLst/>
                          <a:latin typeface="Calibri"/>
                        </a:rPr>
                        <a:t>B.</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gridSpan="2">
                  <a:txBody>
                    <a:bodyPr/>
                    <a:lstStyle/>
                    <a:p>
                      <a:pPr algn="l" fontAlgn="t"/>
                      <a:r>
                        <a:rPr lang="hu-HU" sz="1100" b="1" i="0" u="none" strike="noStrike" dirty="0">
                          <a:solidFill>
                            <a:srgbClr val="000000"/>
                          </a:solidFill>
                          <a:effectLst/>
                          <a:latin typeface="Calibri"/>
                        </a:rPr>
                        <a:t>Kegiatan inti</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232732">
                <a:tc>
                  <a:txBody>
                    <a:bodyPr/>
                    <a:lstStyle/>
                    <a:p>
                      <a:pPr algn="ctr" fontAlgn="t"/>
                      <a:r>
                        <a:rPr lang="en-US" sz="1100" b="0" i="0" u="none" strike="noStrike" dirty="0">
                          <a:solidFill>
                            <a:srgbClr val="000000"/>
                          </a:solidFill>
                          <a:effectLst/>
                          <a:latin typeface="Calibri"/>
                        </a:rPr>
                        <a:t>6.</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r>
                        <a:rPr lang="es-ES_tradnl" sz="1200" b="0" i="0" u="none" strike="noStrike" dirty="0" err="1">
                          <a:solidFill>
                            <a:srgbClr val="000000"/>
                          </a:solidFill>
                          <a:effectLst/>
                          <a:latin typeface="Calibri"/>
                        </a:rPr>
                        <a:t>Guru</a:t>
                      </a:r>
                      <a:r>
                        <a:rPr lang="es-ES_tradnl" sz="1200" b="0" i="0" u="none" strike="noStrike" dirty="0">
                          <a:solidFill>
                            <a:srgbClr val="000000"/>
                          </a:solidFill>
                          <a:effectLst/>
                          <a:latin typeface="Calibri"/>
                        </a:rPr>
                        <a:t> </a:t>
                      </a:r>
                      <a:r>
                        <a:rPr lang="es-ES_tradnl" sz="1200" b="0" i="0" u="none" strike="noStrike" dirty="0" err="1">
                          <a:solidFill>
                            <a:srgbClr val="000000"/>
                          </a:solidFill>
                          <a:effectLst/>
                          <a:latin typeface="Calibri"/>
                        </a:rPr>
                        <a:t>menguasai</a:t>
                      </a:r>
                      <a:r>
                        <a:rPr lang="es-ES_tradnl" sz="1200" b="0" i="0" u="none" strike="noStrike" dirty="0">
                          <a:solidFill>
                            <a:srgbClr val="000000"/>
                          </a:solidFill>
                          <a:effectLst/>
                          <a:latin typeface="Calibri"/>
                        </a:rPr>
                        <a:t> </a:t>
                      </a:r>
                      <a:r>
                        <a:rPr lang="es-ES_tradnl" sz="1200" b="0" i="0" u="none" strike="noStrike" dirty="0" err="1">
                          <a:solidFill>
                            <a:srgbClr val="000000"/>
                          </a:solidFill>
                          <a:effectLst/>
                          <a:latin typeface="Calibri"/>
                        </a:rPr>
                        <a:t>materi</a:t>
                      </a:r>
                      <a:r>
                        <a:rPr lang="es-ES_tradnl" sz="1200" b="0" i="0" u="none" strike="noStrike" dirty="0">
                          <a:solidFill>
                            <a:srgbClr val="000000"/>
                          </a:solidFill>
                          <a:effectLst/>
                          <a:latin typeface="Calibri"/>
                        </a:rPr>
                        <a:t> </a:t>
                      </a:r>
                      <a:r>
                        <a:rPr lang="es-ES_tradnl" sz="1200" b="0" i="0" u="none" strike="noStrike" dirty="0" err="1">
                          <a:solidFill>
                            <a:srgbClr val="000000"/>
                          </a:solidFill>
                          <a:effectLst/>
                          <a:latin typeface="Calibri"/>
                        </a:rPr>
                        <a:t>pelajaran</a:t>
                      </a:r>
                      <a:endParaRPr lang="es-ES_trad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3</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a:solidFill>
                            <a:srgbClr val="000000"/>
                          </a:solidFill>
                          <a:effectLst/>
                          <a:latin typeface="Calibri"/>
                        </a:rPr>
                        <a:t>7.</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menerapkan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pendekatan</a:t>
                      </a:r>
                      <a:r>
                        <a:rPr lang="tr-TR" sz="1200" b="0" i="0" u="none" strike="noStrike" dirty="0">
                          <a:solidFill>
                            <a:srgbClr val="000000"/>
                          </a:solidFill>
                          <a:effectLst/>
                          <a:latin typeface="Calibri"/>
                        </a:rPr>
                        <a:t>/</a:t>
                      </a:r>
                      <a:r>
                        <a:rPr lang="tr-TR" sz="1200" b="0" i="0" u="none" strike="noStrike" dirty="0" err="1">
                          <a:solidFill>
                            <a:srgbClr val="000000"/>
                          </a:solidFill>
                          <a:effectLst/>
                          <a:latin typeface="Calibri"/>
                        </a:rPr>
                        <a:t>strategi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efektif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smtClean="0">
                          <a:solidFill>
                            <a:srgbClr val="000000"/>
                          </a:solidFill>
                          <a:effectLst/>
                          <a:latin typeface="Calibri"/>
                        </a:rPr>
                        <a:t>3</a:t>
                      </a:r>
                      <a:endParaRPr lang="en-US" sz="11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dirty="0">
                          <a:solidFill>
                            <a:srgbClr val="000000"/>
                          </a:solidFill>
                          <a:effectLst/>
                          <a:latin typeface="Calibri"/>
                        </a:rPr>
                        <a:t>8.</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nl-NL" sz="1200" b="0" i="0" u="none" strike="noStrike" dirty="0" err="1">
                          <a:solidFill>
                            <a:srgbClr val="000000"/>
                          </a:solidFill>
                          <a:effectLst/>
                          <a:latin typeface="Calibri"/>
                        </a:rPr>
                        <a:t>Guru</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memanfaatan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sumber</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belajar</a:t>
                      </a:r>
                      <a:r>
                        <a:rPr lang="nl-NL" sz="1200" b="0" i="0" u="none" strike="noStrike" dirty="0">
                          <a:solidFill>
                            <a:srgbClr val="000000"/>
                          </a:solidFill>
                          <a:effectLst/>
                          <a:latin typeface="Calibri"/>
                        </a:rPr>
                        <a:t>/media </a:t>
                      </a:r>
                      <a:r>
                        <a:rPr lang="nl-NL" sz="1200" b="0" i="0" u="none" strike="noStrike" dirty="0" err="1">
                          <a:solidFill>
                            <a:srgbClr val="000000"/>
                          </a:solidFill>
                          <a:effectLst/>
                          <a:latin typeface="Calibri"/>
                        </a:rPr>
                        <a:t>dalam</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pembelajaran</a:t>
                      </a:r>
                      <a:endParaRPr lang="nl-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2</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a:solidFill>
                            <a:srgbClr val="000000"/>
                          </a:solidFill>
                          <a:effectLst/>
                          <a:latin typeface="Calibri"/>
                        </a:rPr>
                        <a:t>9.</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hr-HR" sz="1200" b="0" i="0" u="none" strike="noStrike" dirty="0">
                          <a:solidFill>
                            <a:srgbClr val="000000"/>
                          </a:solidFill>
                          <a:effectLst/>
                          <a:latin typeface="Calibri"/>
                        </a:rPr>
                        <a:t>Guru memicu dan/atau memelihara keterlibatan siswa dalam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4</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32732">
                <a:tc>
                  <a:txBody>
                    <a:bodyPr/>
                    <a:lstStyle/>
                    <a:p>
                      <a:pPr algn="ctr" fontAlgn="t"/>
                      <a:r>
                        <a:rPr lang="en-US" sz="1100" b="0" i="0" u="none" strike="noStrike">
                          <a:solidFill>
                            <a:srgbClr val="000000"/>
                          </a:solidFill>
                          <a:effectLst/>
                          <a:latin typeface="Calibri"/>
                        </a:rPr>
                        <a:t>10.</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menggunakan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bahasa</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benar</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tepat</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endParaRPr lang="tr-TR"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4</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67640">
                <a:tc>
                  <a:txBody>
                    <a:bodyPr/>
                    <a:lstStyle/>
                    <a:p>
                      <a:pPr algn="ctr" fontAlgn="b"/>
                      <a:r>
                        <a:rPr lang="en-US" sz="1100" b="1" i="0" u="none" strike="noStrike" dirty="0">
                          <a:solidFill>
                            <a:srgbClr val="000000"/>
                          </a:solidFill>
                          <a:effectLst/>
                          <a:latin typeface="Calibri"/>
                        </a:rPr>
                        <a:t>C.</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gridSpan="2">
                  <a:txBody>
                    <a:bodyPr/>
                    <a:lstStyle/>
                    <a:p>
                      <a:pPr algn="l" fontAlgn="t"/>
                      <a:r>
                        <a:rPr lang="cs-CZ" sz="1100" b="1" i="0" u="none" strike="noStrike">
                          <a:solidFill>
                            <a:srgbClr val="000000"/>
                          </a:solidFill>
                          <a:effectLst/>
                          <a:latin typeface="Calibri"/>
                        </a:rPr>
                        <a:t>Kegiatan penutup</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232732">
                <a:tc>
                  <a:txBody>
                    <a:bodyPr/>
                    <a:lstStyle/>
                    <a:p>
                      <a:pPr algn="ctr" fontAlgn="t"/>
                      <a:r>
                        <a:rPr lang="en-US" sz="1100" b="0" i="0" u="none" strike="noStrike" dirty="0">
                          <a:solidFill>
                            <a:srgbClr val="000000"/>
                          </a:solidFill>
                          <a:effectLst/>
                          <a:latin typeface="Calibri"/>
                        </a:rPr>
                        <a:t>11.</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nl-NL" sz="1200" b="0" i="0" u="none" strike="noStrike" dirty="0" err="1">
                          <a:solidFill>
                            <a:srgbClr val="000000"/>
                          </a:solidFill>
                          <a:effectLst/>
                          <a:latin typeface="Calibri"/>
                        </a:rPr>
                        <a:t>Guru</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mengakhiri</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pembelajaran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dengan</a:t>
                      </a:r>
                      <a:r>
                        <a:rPr lang="nl-NL" sz="1200" b="0" i="0" u="none" strike="noStrike" dirty="0">
                          <a:solidFill>
                            <a:srgbClr val="000000"/>
                          </a:solidFill>
                          <a:effectLst/>
                          <a:latin typeface="Calibri"/>
                        </a:rPr>
                        <a:t> </a:t>
                      </a:r>
                      <a:r>
                        <a:rPr lang="nl-NL" sz="1200" b="0" i="0" u="none" strike="noStrike" dirty="0" err="1">
                          <a:solidFill>
                            <a:srgbClr val="000000"/>
                          </a:solidFill>
                          <a:effectLst/>
                          <a:latin typeface="Calibri"/>
                        </a:rPr>
                        <a:t>efektif</a:t>
                      </a:r>
                      <a:endParaRPr lang="nl-NL"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4</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25224">
                <a:tc>
                  <a:txBody>
                    <a:bodyPr/>
                    <a:lstStyle/>
                    <a:p>
                      <a:pPr algn="ctr" fontAlgn="t"/>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tr-TR" sz="1100" b="1" i="0" u="none" strike="noStrike">
                          <a:solidFill>
                            <a:srgbClr val="000000"/>
                          </a:solidFill>
                          <a:effectLst/>
                          <a:latin typeface="Calibri"/>
                        </a:rPr>
                        <a:t>Sub Total Nilai Kinerja Pelaksanaan Kegiatan Pembelajaran yang Aktif dan Efektif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smtClean="0">
                          <a:solidFill>
                            <a:srgbClr val="000000"/>
                          </a:solidFill>
                          <a:effectLst/>
                          <a:latin typeface="Calibri"/>
                        </a:rPr>
                        <a:t>22</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r>
              <a:tr h="167640">
                <a:tc>
                  <a:txBody>
                    <a:bodyPr/>
                    <a:lstStyle/>
                    <a:p>
                      <a:pPr algn="ctr" fontAlgn="b"/>
                      <a:r>
                        <a:rPr lang="en-US" sz="1100" b="1" i="0" u="none" strike="noStrike" dirty="0">
                          <a:solidFill>
                            <a:srgbClr val="000000"/>
                          </a:solidFill>
                          <a:effectLst/>
                          <a:latin typeface="Calibri"/>
                        </a:rPr>
                        <a:t>III.</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gridSpan="2">
                  <a:txBody>
                    <a:bodyPr/>
                    <a:lstStyle/>
                    <a:p>
                      <a:pPr algn="l" fontAlgn="t"/>
                      <a:r>
                        <a:rPr lang="en-US" sz="1100" b="1" i="0" u="none" strike="noStrike" dirty="0">
                          <a:solidFill>
                            <a:srgbClr val="000000"/>
                          </a:solidFill>
                          <a:effectLst/>
                          <a:latin typeface="Calibri"/>
                        </a:rPr>
                        <a:t>PENILAIAN PEMBELAJARAN</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n-US"/>
                    </a:p>
                  </a:txBody>
                  <a:tcPr/>
                </a:tc>
              </a:tr>
              <a:tr h="253376">
                <a:tc>
                  <a:txBody>
                    <a:bodyPr/>
                    <a:lstStyle/>
                    <a:p>
                      <a:pPr algn="ctr" fontAlgn="t"/>
                      <a:r>
                        <a:rPr lang="en-US" sz="1100" b="0" i="0" u="none" strike="noStrike">
                          <a:solidFill>
                            <a:srgbClr val="000000"/>
                          </a:solidFill>
                          <a:effectLst/>
                          <a:latin typeface="Calibri"/>
                        </a:rPr>
                        <a:t>12.</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merancang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alat</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evaluasi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untuk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mengukur</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kemajuan</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keberhasilan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belajar</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3</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365760">
                <a:tc>
                  <a:txBody>
                    <a:bodyPr/>
                    <a:lstStyle/>
                    <a:p>
                      <a:pPr algn="ctr" fontAlgn="t"/>
                      <a:r>
                        <a:rPr lang="en-US" sz="1100" b="0" i="0" u="none" strike="noStrike" dirty="0">
                          <a:solidFill>
                            <a:srgbClr val="000000"/>
                          </a:solidFill>
                          <a:effectLst/>
                          <a:latin typeface="Calibri"/>
                        </a:rPr>
                        <a:t>13.</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menggunakan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berbagai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strategi</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metode</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penilaian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untuk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memantau</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kemajuan</a:t>
                      </a:r>
                      <a:r>
                        <a:rPr lang="tr-TR" sz="1200" b="0" i="0" u="none" strike="noStrike" dirty="0">
                          <a:solidFill>
                            <a:srgbClr val="000000"/>
                          </a:solidFill>
                          <a:effectLst/>
                          <a:latin typeface="Calibri"/>
                        </a:rPr>
                        <a:t> dan </a:t>
                      </a:r>
                      <a:r>
                        <a:rPr lang="tr-TR" sz="1200" b="0" i="0" u="none" strike="noStrike" dirty="0" err="1">
                          <a:solidFill>
                            <a:srgbClr val="000000"/>
                          </a:solidFill>
                          <a:effectLst/>
                          <a:latin typeface="Calibri"/>
                        </a:rPr>
                        <a:t>hasil</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belajar</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mencapai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kompetensi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tertentu</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sebagaimana</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yang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tertulis</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dalam</a:t>
                      </a:r>
                      <a:r>
                        <a:rPr lang="tr-TR" sz="1200" b="0" i="0" u="none" strike="noStrike" dirty="0">
                          <a:solidFill>
                            <a:srgbClr val="000000"/>
                          </a:solidFill>
                          <a:effectLst/>
                          <a:latin typeface="Calibri"/>
                        </a:rPr>
                        <a:t> RPP</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2</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365760">
                <a:tc>
                  <a:txBody>
                    <a:bodyPr/>
                    <a:lstStyle/>
                    <a:p>
                      <a:pPr algn="ctr" fontAlgn="t"/>
                      <a:r>
                        <a:rPr lang="en-US" sz="1100" b="0" i="0" u="none" strike="noStrike" dirty="0">
                          <a:solidFill>
                            <a:srgbClr val="000000"/>
                          </a:solidFill>
                          <a:effectLst/>
                          <a:latin typeface="Calibri"/>
                        </a:rPr>
                        <a:t>14.</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t"/>
                      <a:r>
                        <a:rPr lang="tr-TR" sz="1200" b="0" i="0" u="none" strike="noStrike" dirty="0">
                          <a:solidFill>
                            <a:srgbClr val="000000"/>
                          </a:solidFill>
                          <a:effectLst/>
                          <a:latin typeface="Calibri"/>
                        </a:rPr>
                        <a:t>Guru </a:t>
                      </a:r>
                      <a:r>
                        <a:rPr lang="tr-TR" sz="1200" b="0" i="0" u="none" strike="noStrike" dirty="0" err="1">
                          <a:solidFill>
                            <a:srgbClr val="000000"/>
                          </a:solidFill>
                          <a:effectLst/>
                          <a:latin typeface="Calibri"/>
                        </a:rPr>
                        <a:t>memanfatkan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berbagai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hasil</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penilaian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untuk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memberikan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umpan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balik</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bagi</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peserta</a:t>
                      </a:r>
                      <a:r>
                        <a:rPr lang="tr-TR" sz="1200" b="0" i="0" u="none" strike="noStrike" dirty="0">
                          <a:solidFill>
                            <a:srgbClr val="000000"/>
                          </a:solidFill>
                          <a:effectLst/>
                          <a:latin typeface="Calibri"/>
                        </a:rPr>
                        <a:t> didik </a:t>
                      </a:r>
                      <a:r>
                        <a:rPr lang="tr-TR" sz="1200" b="0" i="0" u="none" strike="noStrike" dirty="0" err="1">
                          <a:solidFill>
                            <a:srgbClr val="000000"/>
                          </a:solidFill>
                          <a:effectLst/>
                          <a:latin typeface="Calibri"/>
                        </a:rPr>
                        <a:t>tentang</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kemajuan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belajarnya</a:t>
                      </a:r>
                      <a:r>
                        <a:rPr lang="tr-TR" sz="1200" b="0" i="0" u="none" strike="noStrike" dirty="0">
                          <a:solidFill>
                            <a:srgbClr val="000000"/>
                          </a:solidFill>
                          <a:effectLst/>
                          <a:latin typeface="Calibri"/>
                        </a:rPr>
                        <a:t> dan  bahan </a:t>
                      </a:r>
                      <a:r>
                        <a:rPr lang="tr-TR" sz="1200" b="0" i="0" u="none" strike="noStrike" dirty="0" err="1">
                          <a:solidFill>
                            <a:srgbClr val="000000"/>
                          </a:solidFill>
                          <a:effectLst/>
                          <a:latin typeface="Calibri"/>
                        </a:rPr>
                        <a:t>penyusunan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rancangan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pembelajaran</a:t>
                      </a:r>
                      <a:r>
                        <a:rPr lang="tr-TR" sz="1200" b="0" i="0" u="none" strike="noStrike" dirty="0">
                          <a:solidFill>
                            <a:srgbClr val="000000"/>
                          </a:solidFill>
                          <a:effectLst/>
                          <a:latin typeface="Calibri"/>
                        </a:rPr>
                        <a:t> </a:t>
                      </a:r>
                      <a:r>
                        <a:rPr lang="tr-TR" sz="1200" b="0" i="0" u="none" strike="noStrike" dirty="0" err="1">
                          <a:solidFill>
                            <a:srgbClr val="000000"/>
                          </a:solidFill>
                          <a:effectLst/>
                          <a:latin typeface="Calibri"/>
                        </a:rPr>
                        <a:t>selanjutnya</a:t>
                      </a:r>
                      <a:endParaRPr lang="tr-TR" sz="12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a:rPr>
                        <a:t>4</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25224">
                <a:tc>
                  <a:txBody>
                    <a:bodyPr/>
                    <a:lstStyle/>
                    <a:p>
                      <a:pPr algn="ctr" fontAlgn="t"/>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tr-TR" sz="1100" b="1" i="0" u="none" strike="noStrike">
                          <a:solidFill>
                            <a:srgbClr val="000000"/>
                          </a:solidFill>
                          <a:effectLst/>
                          <a:latin typeface="Calibri"/>
                        </a:rPr>
                        <a:t>Sub Total Nilai Kinerja Penilaian Pembelajaran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smtClean="0">
                          <a:solidFill>
                            <a:srgbClr val="000000"/>
                          </a:solidFill>
                          <a:effectLst/>
                          <a:latin typeface="Calibri"/>
                        </a:rPr>
                        <a:t>9</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r>
              <a:tr h="167640">
                <a:tc>
                  <a:txBody>
                    <a:bodyPr/>
                    <a:lstStyle/>
                    <a:p>
                      <a:pPr algn="ctr" fontAlgn="b"/>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gridSpan="2">
                  <a:txBody>
                    <a:bodyPr/>
                    <a:lstStyle/>
                    <a:p>
                      <a:pPr algn="ctr" fontAlgn="b"/>
                      <a:r>
                        <a:rPr lang="en-US" sz="1100" b="0" i="0" u="none" strike="noStrike" dirty="0">
                          <a:solidFill>
                            <a:srgbClr val="000000"/>
                          </a:solidFill>
                          <a:effectLst/>
                          <a:latin typeface="Calibri"/>
                        </a:rPr>
                        <a:t> </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n-US"/>
                    </a:p>
                  </a:txBody>
                  <a:tcPr/>
                </a:tc>
              </a:tr>
              <a:tr h="172673">
                <a:tc>
                  <a:txBody>
                    <a:bodyPr/>
                    <a:lstStyle/>
                    <a:p>
                      <a:pPr algn="ctr" fontAlgn="ctr"/>
                      <a:r>
                        <a:rPr lang="en-US" sz="1100" b="1"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r>
                        <a:rPr lang="en-US" sz="1100" b="1" i="0" u="none" strike="noStrike">
                          <a:solidFill>
                            <a:srgbClr val="000000"/>
                          </a:solidFill>
                          <a:effectLst/>
                          <a:latin typeface="Calibri"/>
                        </a:rPr>
                        <a:t>TOTAL NILAI KINERJA GURU</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smtClean="0">
                          <a:solidFill>
                            <a:srgbClr val="000000"/>
                          </a:solidFill>
                          <a:effectLst/>
                          <a:latin typeface="Calibri"/>
                        </a:rPr>
                        <a:t>45</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10209">
                <a:tc>
                  <a:txBody>
                    <a:bodyPr/>
                    <a:lstStyle/>
                    <a:p>
                      <a:pPr algn="ctr" fontAlgn="ctr"/>
                      <a:r>
                        <a:rPr lang="en-US" sz="11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ctr"/>
                      <a:r>
                        <a:rPr lang="cs-CZ" sz="1100" b="1" i="0" u="none" strike="noStrike">
                          <a:solidFill>
                            <a:srgbClr val="000000"/>
                          </a:solidFill>
                          <a:effectLst/>
                          <a:latin typeface="Calibri"/>
                        </a:rPr>
                        <a:t>KONVERSI TOTAL NILAI KINERJA GURU KE SKALA 100 (PERMENNEG PAN RAN RB NO 16 TAHUN 2009, PASAL 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smtClean="0">
                          <a:solidFill>
                            <a:srgbClr val="000000"/>
                          </a:solidFill>
                          <a:effectLst/>
                          <a:latin typeface="Calibri"/>
                        </a:rPr>
                        <a:t>80,36</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25224">
                <a:tc>
                  <a:txBody>
                    <a:bodyPr/>
                    <a:lstStyle/>
                    <a:p>
                      <a:pPr algn="l" fontAlgn="ctr"/>
                      <a:r>
                        <a:rPr lang="en-US" sz="1100" b="0" i="0" u="none" strike="noStrike">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ctr"/>
                      <a:r>
                        <a:rPr lang="en-US" sz="1100" b="1" i="0" u="none" strike="noStrike" dirty="0">
                          <a:solidFill>
                            <a:srgbClr val="000000"/>
                          </a:solidFill>
                          <a:effectLst/>
                          <a:latin typeface="Calibri"/>
                        </a:rPr>
                        <a:t>KATEGORI NILAI KINERJA GURU</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US" sz="1100" b="1" i="0" u="none" strike="noStrike" dirty="0" smtClean="0">
                          <a:solidFill>
                            <a:srgbClr val="000000"/>
                          </a:solidFill>
                          <a:effectLst/>
                          <a:latin typeface="Calibri"/>
                        </a:rPr>
                        <a:t>BAIK</a:t>
                      </a:r>
                      <a:endParaRPr lang="en-US" sz="1100" b="1"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bl>
          </a:graphicData>
        </a:graphic>
      </p:graphicFrame>
    </p:spTree>
  </p:cSld>
  <p:clrMapOvr>
    <a:masterClrMapping/>
  </p:clrMapOvr>
  <p:transition>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4294967295"/>
          </p:nvPr>
        </p:nvSpPr>
        <p:spPr>
          <a:xfrm>
            <a:off x="304800" y="2209800"/>
            <a:ext cx="8610600" cy="3505200"/>
          </a:xfrm>
        </p:spPr>
        <p:txBody>
          <a:bodyPr/>
          <a:lstStyle/>
          <a:p>
            <a:pPr eaLnBrk="1" hangingPunct="1">
              <a:spcBef>
                <a:spcPct val="30000"/>
              </a:spcBef>
              <a:buSzPct val="70000"/>
              <a:buFont typeface="Wingdings 2" pitchFamily="18" charset="2"/>
              <a:buChar char=""/>
            </a:pPr>
            <a:r>
              <a:rPr lang="en-US" smtClean="0">
                <a:solidFill>
                  <a:srgbClr val="000000"/>
                </a:solidFill>
              </a:rPr>
              <a:t>Penghargaan angka kredit adalah 125% (</a:t>
            </a:r>
            <a:r>
              <a:rPr lang="en-US" b="1" smtClean="0">
                <a:solidFill>
                  <a:srgbClr val="CC0000"/>
                </a:solidFill>
              </a:rPr>
              <a:t>amat baik</a:t>
            </a:r>
            <a:r>
              <a:rPr lang="en-US" smtClean="0">
                <a:solidFill>
                  <a:srgbClr val="000000"/>
                </a:solidFill>
              </a:rPr>
              <a:t>), 100% (</a:t>
            </a:r>
            <a:r>
              <a:rPr lang="en-US" b="1" smtClean="0">
                <a:solidFill>
                  <a:srgbClr val="CC0000"/>
                </a:solidFill>
              </a:rPr>
              <a:t>baik</a:t>
            </a:r>
            <a:r>
              <a:rPr lang="en-US" smtClean="0">
                <a:solidFill>
                  <a:srgbClr val="000000"/>
                </a:solidFill>
              </a:rPr>
              <a:t>), 75% (</a:t>
            </a:r>
            <a:r>
              <a:rPr lang="en-US" b="1" smtClean="0">
                <a:solidFill>
                  <a:srgbClr val="CC0000"/>
                </a:solidFill>
              </a:rPr>
              <a:t>cukup</a:t>
            </a:r>
            <a:r>
              <a:rPr lang="en-US" smtClean="0">
                <a:solidFill>
                  <a:srgbClr val="000000"/>
                </a:solidFill>
              </a:rPr>
              <a:t>), 50% (</a:t>
            </a:r>
            <a:r>
              <a:rPr lang="en-US" b="1" smtClean="0">
                <a:solidFill>
                  <a:srgbClr val="CC0000"/>
                </a:solidFill>
              </a:rPr>
              <a:t>sedang</a:t>
            </a:r>
            <a:r>
              <a:rPr lang="en-US" smtClean="0">
                <a:solidFill>
                  <a:srgbClr val="000000"/>
                </a:solidFill>
              </a:rPr>
              <a:t>), dan 25%(</a:t>
            </a:r>
            <a:r>
              <a:rPr lang="en-US" b="1" smtClean="0">
                <a:solidFill>
                  <a:srgbClr val="CC0000"/>
                </a:solidFill>
              </a:rPr>
              <a:t>kurang</a:t>
            </a:r>
            <a:r>
              <a:rPr lang="en-US" smtClean="0">
                <a:solidFill>
                  <a:srgbClr val="000000"/>
                </a:solidFill>
              </a:rPr>
              <a:t>)</a:t>
            </a:r>
          </a:p>
          <a:p>
            <a:pPr eaLnBrk="1" hangingPunct="1">
              <a:spcBef>
                <a:spcPts val="1200"/>
              </a:spcBef>
            </a:pPr>
            <a:r>
              <a:rPr lang="en-US" smtClean="0"/>
              <a:t>Jumlah angka kredit diperoleh dari:</a:t>
            </a:r>
          </a:p>
          <a:p>
            <a:pPr lvl="1" eaLnBrk="1" hangingPunct="1">
              <a:spcBef>
                <a:spcPct val="0"/>
              </a:spcBef>
              <a:buFont typeface="Arial" pitchFamily="34" charset="0"/>
              <a:buChar char="•"/>
            </a:pPr>
            <a:r>
              <a:rPr lang="en-US" sz="3200" smtClean="0">
                <a:solidFill>
                  <a:srgbClr val="C00000"/>
                </a:solidFill>
              </a:rPr>
              <a:t>Unsur utama</a:t>
            </a:r>
            <a:r>
              <a:rPr lang="en-US" sz="3200" smtClean="0"/>
              <a:t> (Pendidikan, </a:t>
            </a:r>
            <a:r>
              <a:rPr lang="en-US" sz="3200" b="1" smtClean="0">
                <a:solidFill>
                  <a:srgbClr val="C00000"/>
                </a:solidFill>
              </a:rPr>
              <a:t>PK</a:t>
            </a:r>
            <a:r>
              <a:rPr lang="id-ID" sz="3200" b="1" smtClean="0">
                <a:solidFill>
                  <a:srgbClr val="C00000"/>
                </a:solidFill>
              </a:rPr>
              <a:t> </a:t>
            </a:r>
            <a:r>
              <a:rPr lang="en-US" sz="3200" b="1" smtClean="0">
                <a:solidFill>
                  <a:srgbClr val="C00000"/>
                </a:solidFill>
              </a:rPr>
              <a:t>G</a:t>
            </a:r>
            <a:r>
              <a:rPr lang="id-ID" sz="3200" b="1" smtClean="0">
                <a:solidFill>
                  <a:srgbClr val="C00000"/>
                </a:solidFill>
              </a:rPr>
              <a:t>uru</a:t>
            </a:r>
            <a:r>
              <a:rPr lang="en-US" sz="3200" b="1" smtClean="0">
                <a:solidFill>
                  <a:srgbClr val="C00000"/>
                </a:solidFill>
              </a:rPr>
              <a:t>, PKB</a:t>
            </a:r>
            <a:r>
              <a:rPr lang="en-US" sz="3200" smtClean="0"/>
              <a:t>) </a:t>
            </a:r>
            <a:r>
              <a:rPr lang="en-US" sz="3200" smtClean="0">
                <a:latin typeface="Arial" pitchFamily="34" charset="0"/>
                <a:cs typeface="Arial" pitchFamily="34" charset="0"/>
              </a:rPr>
              <a:t>≥ 90%</a:t>
            </a:r>
          </a:p>
          <a:p>
            <a:pPr lvl="1" eaLnBrk="1" hangingPunct="1">
              <a:spcBef>
                <a:spcPct val="0"/>
              </a:spcBef>
              <a:buFont typeface="Arial" pitchFamily="34" charset="0"/>
              <a:buChar char="•"/>
            </a:pPr>
            <a:r>
              <a:rPr lang="en-US" sz="3200" smtClean="0">
                <a:solidFill>
                  <a:srgbClr val="C00000"/>
                </a:solidFill>
              </a:rPr>
              <a:t>Unsur penunjang</a:t>
            </a:r>
            <a:r>
              <a:rPr lang="en-US" sz="3200" smtClean="0"/>
              <a:t> </a:t>
            </a:r>
            <a:r>
              <a:rPr lang="en-US" sz="3200" smtClean="0">
                <a:latin typeface="Arial" pitchFamily="34" charset="0"/>
                <a:cs typeface="Arial" pitchFamily="34" charset="0"/>
              </a:rPr>
              <a:t>≤10%</a:t>
            </a:r>
            <a:r>
              <a:rPr lang="en-US" sz="3200" smtClean="0"/>
              <a:t> </a:t>
            </a:r>
            <a:endParaRPr lang="en-US" sz="3200" smtClean="0">
              <a:solidFill>
                <a:srgbClr val="000000"/>
              </a:solidFill>
            </a:endParaRPr>
          </a:p>
          <a:p>
            <a:pPr eaLnBrk="1" hangingPunct="1">
              <a:spcBef>
                <a:spcPct val="30000"/>
              </a:spcBef>
              <a:buSzPct val="70000"/>
              <a:buFont typeface="Arial" pitchFamily="34" charset="0"/>
              <a:buNone/>
            </a:pPr>
            <a:endParaRPr lang="en-US" smtClean="0">
              <a:solidFill>
                <a:srgbClr val="000000"/>
              </a:solidFill>
            </a:endParaRPr>
          </a:p>
        </p:txBody>
      </p:sp>
      <p:sp>
        <p:nvSpPr>
          <p:cNvPr id="9218" name="Title 1"/>
          <p:cNvSpPr>
            <a:spLocks/>
          </p:cNvSpPr>
          <p:nvPr/>
        </p:nvSpPr>
        <p:spPr bwMode="auto">
          <a:xfrm>
            <a:off x="457200" y="609600"/>
            <a:ext cx="8229600" cy="1066800"/>
          </a:xfrm>
          <a:prstGeom prst="rect">
            <a:avLst/>
          </a:prstGeom>
          <a:noFill/>
          <a:ln w="9525">
            <a:noFill/>
            <a:miter lim="800000"/>
            <a:headEnd/>
            <a:tailEnd/>
          </a:ln>
          <a:effectLst/>
        </p:spPr>
        <p:txBody>
          <a:bodyPr anchor="ctr"/>
          <a:lstStyle/>
          <a:p>
            <a:pPr algn="ctr">
              <a:defRPr/>
            </a:pPr>
            <a:r>
              <a:rPr lang="en-US" sz="3600" b="1" dirty="0">
                <a:solidFill>
                  <a:srgbClr val="000000"/>
                </a:solidFill>
                <a:effectLst>
                  <a:outerShdw blurRad="38100" dist="38100" dir="2700000" algn="tl">
                    <a:srgbClr val="C0C0C0"/>
                  </a:outerShdw>
                </a:effectLst>
                <a:latin typeface="Times New Roman" pitchFamily="18" charset="0"/>
              </a:rPr>
              <a:t>PERMENNEGPAN &amp; RB No. 16/2009</a:t>
            </a:r>
          </a:p>
        </p:txBody>
      </p:sp>
    </p:spTree>
  </p:cSld>
  <p:clrMapOvr>
    <a:masterClrMapping/>
  </p:clrMapOvr>
  <p:transition>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18" name="Group 2"/>
          <p:cNvGraphicFramePr>
            <a:graphicFrameLocks noGrp="1"/>
          </p:cNvGraphicFramePr>
          <p:nvPr>
            <p:ph sz="quarter" idx="1"/>
          </p:nvPr>
        </p:nvGraphicFramePr>
        <p:xfrm>
          <a:off x="3886200" y="1376363"/>
          <a:ext cx="3375025" cy="4576772"/>
        </p:xfrm>
        <a:graphic>
          <a:graphicData uri="http://schemas.openxmlformats.org/drawingml/2006/table">
            <a:tbl>
              <a:tblPr/>
              <a:tblGrid>
                <a:gridCol w="1622425"/>
                <a:gridCol w="1752600"/>
              </a:tblGrid>
              <a:tr h="94486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91 </a:t>
                      </a:r>
                      <a:r>
                        <a:rPr kumimoji="0" lang="en-US" sz="2800" b="1" i="0" u="none" strike="noStrike" cap="none" normalizeH="0" baseline="0" dirty="0" smtClean="0">
                          <a:ln>
                            <a:noFill/>
                          </a:ln>
                          <a:solidFill>
                            <a:schemeClr val="tx1"/>
                          </a:solidFill>
                          <a:effectLst/>
                          <a:latin typeface="Arial" charset="0"/>
                          <a:sym typeface="Symbol" pitchFamily="18" charset="2"/>
                        </a:rPr>
                        <a:t> 100</a:t>
                      </a: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charset="0"/>
                        </a:rPr>
                        <a:t>Amat</a:t>
                      </a:r>
                      <a:r>
                        <a:rPr kumimoji="0" lang="en-US" sz="2800" b="1" i="0" u="none" strike="noStrike" cap="none" normalizeH="0" baseline="0" dirty="0" smtClean="0">
                          <a:ln>
                            <a:noFill/>
                          </a:ln>
                          <a:solidFill>
                            <a:schemeClr val="tx1"/>
                          </a:solidFill>
                          <a:effectLst/>
                          <a:latin typeface="Arial" charset="0"/>
                        </a:rPr>
                        <a:t> </a:t>
                      </a:r>
                      <a:r>
                        <a:rPr kumimoji="0" lang="en-US" sz="2800" b="1" i="0" u="none" strike="noStrike" cap="none" normalizeH="0" baseline="0" dirty="0" err="1" smtClean="0">
                          <a:ln>
                            <a:noFill/>
                          </a:ln>
                          <a:solidFill>
                            <a:schemeClr val="tx1"/>
                          </a:solidFill>
                          <a:effectLst/>
                          <a:latin typeface="Arial" charset="0"/>
                        </a:rPr>
                        <a:t>baik</a:t>
                      </a:r>
                      <a:endParaRPr kumimoji="0" lang="en-US" sz="2800" b="1" i="0" u="none" strike="noStrike" cap="none" normalizeH="0" baseline="0" dirty="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r>
              <a:tr h="907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76 </a:t>
                      </a:r>
                      <a:r>
                        <a:rPr kumimoji="0" lang="en-US" sz="2800" b="1" i="0" u="none" strike="noStrike" cap="none" normalizeH="0" baseline="0" dirty="0" smtClean="0">
                          <a:ln>
                            <a:noFill/>
                          </a:ln>
                          <a:solidFill>
                            <a:schemeClr val="tx1"/>
                          </a:solidFill>
                          <a:effectLst/>
                          <a:latin typeface="Arial" charset="0"/>
                          <a:sym typeface="Symbol" pitchFamily="18" charset="2"/>
                        </a:rPr>
                        <a:t> 90</a:t>
                      </a:r>
                      <a:endParaRPr kumimoji="0" lang="en-US" sz="2800" b="1" i="0" u="none" strike="noStrike" cap="none" normalizeH="0" baseline="0" dirty="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charset="0"/>
                        </a:rPr>
                        <a:t>Baik</a:t>
                      </a:r>
                      <a:endParaRPr kumimoji="0" lang="en-US" sz="2800" b="1" i="0" u="none" strike="noStrike" cap="none" normalizeH="0" baseline="0" dirty="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r>
              <a:tr h="907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61 </a:t>
                      </a:r>
                      <a:r>
                        <a:rPr kumimoji="0" lang="en-US" sz="2800" b="1" i="0" u="none" strike="noStrike" cap="none" normalizeH="0" baseline="0" smtClean="0">
                          <a:ln>
                            <a:noFill/>
                          </a:ln>
                          <a:solidFill>
                            <a:schemeClr val="tx1"/>
                          </a:solidFill>
                          <a:effectLst/>
                          <a:latin typeface="Arial" charset="0"/>
                          <a:sym typeface="Symbol" pitchFamily="18" charset="2"/>
                        </a:rPr>
                        <a:t> 75</a:t>
                      </a:r>
                      <a:endParaRPr kumimoji="0" lang="en-US" sz="2800" b="1" i="0" u="none" strike="noStrike" cap="none" normalizeH="0" baseline="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charset="0"/>
                        </a:rPr>
                        <a:t>Cukup</a:t>
                      </a:r>
                      <a:endParaRPr kumimoji="0" lang="en-US" sz="2800" b="1" i="0" u="none" strike="noStrike" cap="none" normalizeH="0" baseline="0" dirty="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r>
              <a:tr h="907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51 </a:t>
                      </a:r>
                      <a:r>
                        <a:rPr kumimoji="0" lang="en-US" sz="2800" b="1" i="0" u="none" strike="noStrike" cap="none" normalizeH="0" baseline="0" dirty="0" smtClean="0">
                          <a:ln>
                            <a:noFill/>
                          </a:ln>
                          <a:solidFill>
                            <a:schemeClr val="tx1"/>
                          </a:solidFill>
                          <a:effectLst/>
                          <a:latin typeface="Arial" charset="0"/>
                          <a:sym typeface="Symbol" pitchFamily="18" charset="2"/>
                        </a:rPr>
                        <a:t> 60</a:t>
                      </a:r>
                      <a:endParaRPr kumimoji="0" lang="en-US" sz="2800" b="1" i="0" u="none" strike="noStrike" cap="none" normalizeH="0" baseline="0" dirty="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charset="0"/>
                        </a:rPr>
                        <a:t>Sedang</a:t>
                      </a:r>
                      <a:endParaRPr kumimoji="0" lang="en-US" sz="2800" b="1" i="0" u="none" strike="noStrike" cap="none" normalizeH="0" baseline="0" dirty="0" smtClean="0">
                        <a:ln>
                          <a:noFill/>
                        </a:ln>
                        <a:solidFill>
                          <a:schemeClr val="tx1"/>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r>
              <a:tr h="907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rgbClr val="FFFFFF"/>
                          </a:solidFill>
                          <a:effectLst/>
                          <a:latin typeface="Arial" charset="0"/>
                          <a:cs typeface="Arial" charset="0"/>
                        </a:rPr>
                        <a:t>≤5</a:t>
                      </a:r>
                      <a:r>
                        <a:rPr kumimoji="0" lang="en-US" sz="2800" b="1" i="0" u="none" strike="noStrike" cap="none" normalizeH="0" baseline="0" dirty="0" smtClean="0">
                          <a:ln>
                            <a:noFill/>
                          </a:ln>
                          <a:solidFill>
                            <a:srgbClr val="FFFFFF"/>
                          </a:solidFill>
                          <a:effectLst/>
                          <a:latin typeface="Arial" charset="0"/>
                          <a:sym typeface="Symbol" pitchFamily="18" charset="2"/>
                        </a:rPr>
                        <a:t>0</a:t>
                      </a:r>
                      <a:endParaRPr kumimoji="0" lang="en-US" sz="2800" b="1" i="0" u="none" strike="noStrike" cap="none" normalizeH="0" baseline="0" dirty="0" smtClean="0">
                        <a:ln>
                          <a:noFill/>
                        </a:ln>
                        <a:solidFill>
                          <a:srgbClr val="FFFFFF"/>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33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rgbClr val="FFFFFF"/>
                          </a:solidFill>
                          <a:effectLst/>
                          <a:latin typeface="Arial" charset="0"/>
                        </a:rPr>
                        <a:t>Kurang</a:t>
                      </a:r>
                      <a:endParaRPr kumimoji="0" lang="en-US" sz="2800" b="1" i="0" u="none" strike="noStrike" cap="none" normalizeH="0" baseline="0" dirty="0" smtClean="0">
                        <a:ln>
                          <a:noFill/>
                        </a:ln>
                        <a:solidFill>
                          <a:srgbClr val="FFFFFF"/>
                        </a:solidFill>
                        <a:effectLst/>
                        <a:latin typeface="Arial"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3300"/>
                    </a:solidFill>
                  </a:tcPr>
                </a:tc>
              </a:tr>
            </a:tbl>
          </a:graphicData>
        </a:graphic>
      </p:graphicFrame>
      <p:graphicFrame>
        <p:nvGraphicFramePr>
          <p:cNvPr id="111656" name="Group 40"/>
          <p:cNvGraphicFramePr>
            <a:graphicFrameLocks noGrp="1"/>
          </p:cNvGraphicFramePr>
          <p:nvPr>
            <p:ph sz="quarter" idx="2"/>
          </p:nvPr>
        </p:nvGraphicFramePr>
        <p:xfrm>
          <a:off x="228600" y="1371600"/>
          <a:ext cx="1371600" cy="4572000"/>
        </p:xfrm>
        <a:graphic>
          <a:graphicData uri="http://schemas.openxmlformats.org/drawingml/2006/table">
            <a:tbl>
              <a:tblPr/>
              <a:tblGrid>
                <a:gridCol w="1371600"/>
              </a:tblGrid>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51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56</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42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34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41</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28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33</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bg1"/>
                          </a:solidFill>
                          <a:effectLst/>
                          <a:latin typeface="Arial" charset="0"/>
                          <a:cs typeface="Arial" charset="0"/>
                        </a:rPr>
                        <a:t>≤27</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00"/>
                    </a:solidFill>
                  </a:tcPr>
                </a:tc>
              </a:tr>
            </a:tbl>
          </a:graphicData>
        </a:graphic>
      </p:graphicFrame>
      <p:graphicFrame>
        <p:nvGraphicFramePr>
          <p:cNvPr id="15" name="Group 40"/>
          <p:cNvGraphicFramePr>
            <a:graphicFrameLocks noGrp="1"/>
          </p:cNvGraphicFramePr>
          <p:nvPr>
            <p:ph sz="quarter" idx="3"/>
          </p:nvPr>
        </p:nvGraphicFramePr>
        <p:xfrm>
          <a:off x="1828800" y="1371600"/>
          <a:ext cx="1371600" cy="4572000"/>
        </p:xfrm>
        <a:graphic>
          <a:graphicData uri="http://schemas.openxmlformats.org/drawingml/2006/table">
            <a:tbl>
              <a:tblPr/>
              <a:tblGrid>
                <a:gridCol w="1371600"/>
              </a:tblGrid>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62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68</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52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61</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41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51</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34 </a:t>
                      </a:r>
                      <a:r>
                        <a:rPr kumimoji="0" lang="en-US" sz="2800" b="1" i="0" u="none" strike="noStrike" cap="none" normalizeH="0" baseline="0" dirty="0" smtClean="0">
                          <a:ln>
                            <a:noFill/>
                          </a:ln>
                          <a:solidFill>
                            <a:schemeClr val="tx1"/>
                          </a:solidFill>
                          <a:effectLst/>
                          <a:latin typeface="Arial" charset="0"/>
                          <a:sym typeface="Symbol" pitchFamily="18" charset="2"/>
                        </a:rPr>
                        <a:t> </a:t>
                      </a:r>
                      <a:r>
                        <a:rPr kumimoji="0" lang="en-US" sz="2800" b="1" i="0" u="none" strike="noStrike" cap="none" normalizeH="0" baseline="0" dirty="0" smtClean="0">
                          <a:ln>
                            <a:noFill/>
                          </a:ln>
                          <a:solidFill>
                            <a:schemeClr val="tx1"/>
                          </a:solidFill>
                          <a:effectLst/>
                          <a:latin typeface="Arial" charset="0"/>
                        </a:rPr>
                        <a:t>40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r>
              <a:tr h="91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bg1"/>
                          </a:solidFill>
                          <a:effectLst/>
                          <a:latin typeface="Arial" charset="0"/>
                          <a:cs typeface="Arial" charset="0"/>
                        </a:rPr>
                        <a:t>≤33</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00"/>
                    </a:solidFill>
                  </a:tcPr>
                </a:tc>
              </a:tr>
            </a:tbl>
          </a:graphicData>
        </a:graphic>
      </p:graphicFrame>
      <p:sp>
        <p:nvSpPr>
          <p:cNvPr id="71730" name="Text Box 54"/>
          <p:cNvSpPr txBox="1">
            <a:spLocks noChangeArrowheads="1"/>
          </p:cNvSpPr>
          <p:nvPr/>
        </p:nvSpPr>
        <p:spPr bwMode="auto">
          <a:xfrm>
            <a:off x="4419600" y="838200"/>
            <a:ext cx="4191000" cy="400050"/>
          </a:xfrm>
          <a:prstGeom prst="rect">
            <a:avLst/>
          </a:prstGeom>
          <a:noFill/>
          <a:ln w="9525">
            <a:noFill/>
            <a:miter lim="800000"/>
            <a:headEnd/>
            <a:tailEnd/>
          </a:ln>
        </p:spPr>
        <p:txBody>
          <a:bodyPr>
            <a:spAutoFit/>
          </a:bodyPr>
          <a:lstStyle/>
          <a:p>
            <a:pPr>
              <a:spcBef>
                <a:spcPct val="20000"/>
              </a:spcBef>
            </a:pPr>
            <a:r>
              <a:rPr lang="en-US" sz="2000" b="1">
                <a:latin typeface="Gill Sans MT" pitchFamily="34" charset="0"/>
              </a:rPr>
              <a:t>Permennegpan &amp; RB No.16/2009</a:t>
            </a:r>
          </a:p>
        </p:txBody>
      </p:sp>
      <p:sp>
        <p:nvSpPr>
          <p:cNvPr id="71731" name="Text Box 56"/>
          <p:cNvSpPr txBox="1">
            <a:spLocks noChangeArrowheads="1"/>
          </p:cNvSpPr>
          <p:nvPr/>
        </p:nvSpPr>
        <p:spPr bwMode="auto">
          <a:xfrm>
            <a:off x="49213" y="685800"/>
            <a:ext cx="1752600" cy="701675"/>
          </a:xfrm>
          <a:prstGeom prst="rect">
            <a:avLst/>
          </a:prstGeom>
          <a:noFill/>
          <a:ln w="9525">
            <a:noFill/>
            <a:miter lim="800000"/>
            <a:headEnd/>
            <a:tailEnd/>
          </a:ln>
        </p:spPr>
        <p:txBody>
          <a:bodyPr>
            <a:spAutoFit/>
          </a:bodyPr>
          <a:lstStyle/>
          <a:p>
            <a:pPr algn="ctr">
              <a:spcBef>
                <a:spcPts val="300"/>
              </a:spcBef>
            </a:pPr>
            <a:r>
              <a:rPr lang="en-US" b="1">
                <a:latin typeface="Gill Sans MT" pitchFamily="34" charset="0"/>
              </a:rPr>
              <a:t>Nilai PKG</a:t>
            </a:r>
          </a:p>
          <a:p>
            <a:pPr algn="ctr">
              <a:spcBef>
                <a:spcPts val="300"/>
              </a:spcBef>
            </a:pPr>
            <a:r>
              <a:rPr lang="en-US" b="1">
                <a:latin typeface="Gill Sans MT" pitchFamily="34" charset="0"/>
              </a:rPr>
              <a:t>Pembelajaran</a:t>
            </a:r>
          </a:p>
        </p:txBody>
      </p:sp>
      <p:sp>
        <p:nvSpPr>
          <p:cNvPr id="111687" name="Text Box 71"/>
          <p:cNvSpPr txBox="1">
            <a:spLocks noChangeArrowheads="1"/>
          </p:cNvSpPr>
          <p:nvPr/>
        </p:nvSpPr>
        <p:spPr bwMode="auto">
          <a:xfrm>
            <a:off x="1219200" y="76200"/>
            <a:ext cx="6858000" cy="584200"/>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en-US" sz="3200" b="1" dirty="0">
                <a:solidFill>
                  <a:srgbClr val="CC0000"/>
                </a:solidFill>
                <a:effectLst>
                  <a:outerShdw blurRad="38100" dist="38100" dir="2700000" algn="tl">
                    <a:srgbClr val="C0C0C0"/>
                  </a:outerShdw>
                </a:effectLst>
                <a:latin typeface="+mn-lt"/>
              </a:rPr>
              <a:t>KONVERSI NILAI KINERJA</a:t>
            </a:r>
          </a:p>
        </p:txBody>
      </p:sp>
      <p:sp>
        <p:nvSpPr>
          <p:cNvPr id="71733" name="Text Box 56"/>
          <p:cNvSpPr txBox="1">
            <a:spLocks noChangeArrowheads="1"/>
          </p:cNvSpPr>
          <p:nvPr/>
        </p:nvSpPr>
        <p:spPr bwMode="auto">
          <a:xfrm>
            <a:off x="1639888" y="685800"/>
            <a:ext cx="1752600" cy="701675"/>
          </a:xfrm>
          <a:prstGeom prst="rect">
            <a:avLst/>
          </a:prstGeom>
          <a:noFill/>
          <a:ln w="9525">
            <a:noFill/>
            <a:miter lim="800000"/>
            <a:headEnd/>
            <a:tailEnd/>
          </a:ln>
        </p:spPr>
        <p:txBody>
          <a:bodyPr>
            <a:spAutoFit/>
          </a:bodyPr>
          <a:lstStyle/>
          <a:p>
            <a:pPr algn="ctr">
              <a:spcBef>
                <a:spcPts val="300"/>
              </a:spcBef>
            </a:pPr>
            <a:r>
              <a:rPr lang="en-US" b="1">
                <a:latin typeface="Gill Sans MT" pitchFamily="34" charset="0"/>
              </a:rPr>
              <a:t>Nilai PKG</a:t>
            </a:r>
          </a:p>
          <a:p>
            <a:pPr algn="ctr">
              <a:spcBef>
                <a:spcPts val="300"/>
              </a:spcBef>
            </a:pPr>
            <a:r>
              <a:rPr lang="en-US" b="1">
                <a:latin typeface="Gill Sans MT" pitchFamily="34" charset="0"/>
              </a:rPr>
              <a:t>BK/Konselor</a:t>
            </a:r>
          </a:p>
        </p:txBody>
      </p:sp>
      <p:sp>
        <p:nvSpPr>
          <p:cNvPr id="17" name="Right Arrow 16"/>
          <p:cNvSpPr/>
          <p:nvPr/>
        </p:nvSpPr>
        <p:spPr>
          <a:xfrm>
            <a:off x="3276600" y="1828800"/>
            <a:ext cx="523875" cy="3733800"/>
          </a:xfrm>
          <a:prstGeom prst="rightArrow">
            <a:avLst/>
          </a:prstGeom>
          <a:ln>
            <a:solidFill>
              <a:schemeClr val="bg2">
                <a:lumMod val="10000"/>
              </a:schemeClr>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graphicFrame>
        <p:nvGraphicFramePr>
          <p:cNvPr id="18" name="Table 17"/>
          <p:cNvGraphicFramePr>
            <a:graphicFrameLocks noGrp="1"/>
          </p:cNvGraphicFramePr>
          <p:nvPr/>
        </p:nvGraphicFramePr>
        <p:xfrm>
          <a:off x="7427913" y="1384300"/>
          <a:ext cx="1600200" cy="4564063"/>
        </p:xfrm>
        <a:graphic>
          <a:graphicData uri="http://schemas.openxmlformats.org/drawingml/2006/table">
            <a:tbl>
              <a:tblPr/>
              <a:tblGrid>
                <a:gridCol w="1600200"/>
              </a:tblGrid>
              <a:tr h="9332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smtClean="0">
                          <a:ln>
                            <a:noFill/>
                          </a:ln>
                          <a:solidFill>
                            <a:schemeClr val="tx1"/>
                          </a:solidFill>
                          <a:effectLst/>
                          <a:latin typeface="Arial" charset="0"/>
                        </a:rPr>
                        <a:t>125%</a:t>
                      </a:r>
                    </a:p>
                  </a:txBody>
                  <a:tcPr marT="45721" marB="457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r>
              <a:tr h="91796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smtClean="0">
                          <a:ln>
                            <a:noFill/>
                          </a:ln>
                          <a:solidFill>
                            <a:schemeClr val="tx1"/>
                          </a:solidFill>
                          <a:effectLst/>
                          <a:latin typeface="Arial" charset="0"/>
                        </a:rPr>
                        <a:t>100%</a:t>
                      </a:r>
                    </a:p>
                  </a:txBody>
                  <a:tcPr marT="45721" marB="457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r>
              <a:tr h="89742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smtClean="0">
                          <a:ln>
                            <a:noFill/>
                          </a:ln>
                          <a:solidFill>
                            <a:schemeClr val="tx1"/>
                          </a:solidFill>
                          <a:effectLst/>
                          <a:latin typeface="Arial" charset="0"/>
                        </a:rPr>
                        <a:t>75%</a:t>
                      </a:r>
                    </a:p>
                  </a:txBody>
                  <a:tcPr marT="45721" marB="457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r>
              <a:tr h="91796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smtClean="0">
                          <a:ln>
                            <a:noFill/>
                          </a:ln>
                          <a:solidFill>
                            <a:schemeClr val="tx1"/>
                          </a:solidFill>
                          <a:effectLst/>
                          <a:latin typeface="Arial" charset="0"/>
                        </a:rPr>
                        <a:t>50%</a:t>
                      </a:r>
                    </a:p>
                  </a:txBody>
                  <a:tcPr marT="45721" marB="457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r>
              <a:tr h="89742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dirty="0" smtClean="0">
                          <a:ln>
                            <a:noFill/>
                          </a:ln>
                          <a:solidFill>
                            <a:schemeClr val="bg1"/>
                          </a:solidFill>
                          <a:effectLst/>
                          <a:latin typeface="Arial" charset="0"/>
                        </a:rPr>
                        <a:t>25%</a:t>
                      </a:r>
                    </a:p>
                  </a:txBody>
                  <a:tcPr marT="45721" marB="457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00"/>
                    </a:solidFill>
                  </a:tcPr>
                </a:tc>
              </a:tr>
            </a:tbl>
          </a:graphicData>
        </a:graphic>
      </p:graphicFrame>
      <p:sp>
        <p:nvSpPr>
          <p:cNvPr id="71749" name="Text Box 54"/>
          <p:cNvSpPr txBox="1">
            <a:spLocks noChangeArrowheads="1"/>
          </p:cNvSpPr>
          <p:nvPr/>
        </p:nvSpPr>
        <p:spPr bwMode="auto">
          <a:xfrm>
            <a:off x="3263900" y="6351588"/>
            <a:ext cx="5791200" cy="369887"/>
          </a:xfrm>
          <a:prstGeom prst="rect">
            <a:avLst/>
          </a:prstGeom>
          <a:noFill/>
          <a:ln w="12700">
            <a:solidFill>
              <a:schemeClr val="tx1"/>
            </a:solidFill>
            <a:prstDash val="lgDashDotDot"/>
            <a:miter lim="800000"/>
            <a:headEnd/>
            <a:tailEnd/>
          </a:ln>
        </p:spPr>
        <p:txBody>
          <a:bodyPr>
            <a:spAutoFit/>
          </a:bodyPr>
          <a:lstStyle/>
          <a:p>
            <a:pPr>
              <a:spcBef>
                <a:spcPct val="20000"/>
              </a:spcBef>
            </a:pPr>
            <a:r>
              <a:rPr lang="en-US" b="1">
                <a:latin typeface="Gill Sans MT" pitchFamily="34" charset="0"/>
              </a:rPr>
              <a:t>dari jumlah angka kredit yang dibutuhkan per tahun</a:t>
            </a:r>
          </a:p>
        </p:txBody>
      </p:sp>
      <p:sp>
        <p:nvSpPr>
          <p:cNvPr id="20" name="Up Arrow 19"/>
          <p:cNvSpPr/>
          <p:nvPr/>
        </p:nvSpPr>
        <p:spPr>
          <a:xfrm flipV="1">
            <a:off x="7772400" y="5979459"/>
            <a:ext cx="990600" cy="345141"/>
          </a:xfrm>
          <a:prstGeom prst="upArrow">
            <a:avLst/>
          </a:prstGeom>
        </p:spPr>
        <p:style>
          <a:lnRef idx="2">
            <a:schemeClr val="accent1">
              <a:shade val="50000"/>
            </a:schemeClr>
          </a:lnRef>
          <a:fillRef idx="1002">
            <a:schemeClr val="dk2"/>
          </a:fillRef>
          <a:effectRef idx="0">
            <a:schemeClr val="accent1"/>
          </a:effectRef>
          <a:fontRef idx="minor">
            <a:schemeClr val="lt1"/>
          </a:fontRef>
        </p:style>
        <p:txBody>
          <a:bodyPr anchor="ctr"/>
          <a:lstStyle/>
          <a:p>
            <a:pPr algn="ctr">
              <a:defRPr/>
            </a:pPr>
            <a:endParaRPr lang="en-US"/>
          </a:p>
        </p:txBody>
      </p:sp>
    </p:spTree>
  </p:cSld>
  <p:clrMapOvr>
    <a:masterClrMapping/>
  </p:clrMapOvr>
  <p:transition>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sz="quarter"/>
          </p:nvPr>
        </p:nvSpPr>
        <p:spPr>
          <a:xfrm>
            <a:off x="103188" y="330200"/>
            <a:ext cx="8839200" cy="1143000"/>
          </a:xfrm>
        </p:spPr>
        <p:txBody>
          <a:bodyPr rtlCol="0">
            <a:normAutofit/>
          </a:bodyPr>
          <a:lstStyle/>
          <a:p>
            <a:pPr eaLnBrk="1" fontAlgn="auto" hangingPunct="1">
              <a:lnSpc>
                <a:spcPct val="90000"/>
              </a:lnSpc>
              <a:spcAft>
                <a:spcPts val="0"/>
              </a:spcAft>
              <a:defRPr/>
            </a:pPr>
            <a:r>
              <a:rPr lang="en-US" sz="3400" b="1" dirty="0">
                <a:solidFill>
                  <a:schemeClr val="tx2">
                    <a:satMod val="130000"/>
                  </a:schemeClr>
                </a:solidFill>
              </a:rPr>
              <a:t>JENJANG JABATAN FUNGSIONAL GURU</a:t>
            </a:r>
            <a:br>
              <a:rPr lang="en-US" sz="3400" b="1" dirty="0">
                <a:solidFill>
                  <a:schemeClr val="tx2">
                    <a:satMod val="130000"/>
                  </a:schemeClr>
                </a:solidFill>
              </a:rPr>
            </a:br>
            <a:r>
              <a:rPr lang="en-US" sz="3400" b="1" dirty="0">
                <a:solidFill>
                  <a:schemeClr val="tx2">
                    <a:satMod val="130000"/>
                  </a:schemeClr>
                </a:solidFill>
              </a:rPr>
              <a:t> </a:t>
            </a:r>
            <a:r>
              <a:rPr lang="en-US" sz="2800" dirty="0">
                <a:solidFill>
                  <a:schemeClr val="tx2">
                    <a:satMod val="130000"/>
                  </a:schemeClr>
                </a:solidFill>
                <a:effectLst>
                  <a:outerShdw blurRad="38100" dist="38100" dir="2700000" algn="tl">
                    <a:srgbClr val="C0C0C0"/>
                  </a:outerShdw>
                </a:effectLst>
                <a:latin typeface="Times New Roman" pitchFamily="18" charset="0"/>
              </a:rPr>
              <a:t>(</a:t>
            </a:r>
            <a:r>
              <a:rPr lang="en-US" sz="2800" dirty="0" err="1" smtClean="0">
                <a:solidFill>
                  <a:schemeClr val="tx2">
                    <a:satMod val="130000"/>
                  </a:schemeClr>
                </a:solidFill>
                <a:effectLst>
                  <a:outerShdw blurRad="38100" dist="38100" dir="2700000" algn="tl">
                    <a:srgbClr val="C0C0C0"/>
                  </a:outerShdw>
                </a:effectLst>
                <a:latin typeface="Times New Roman" pitchFamily="18" charset="0"/>
              </a:rPr>
              <a:t>Permennegpan</a:t>
            </a:r>
            <a:r>
              <a:rPr lang="en-US" sz="2800" dirty="0" smtClean="0">
                <a:solidFill>
                  <a:schemeClr val="tx2">
                    <a:satMod val="130000"/>
                  </a:schemeClr>
                </a:solidFill>
                <a:effectLst>
                  <a:outerShdw blurRad="38100" dist="38100" dir="2700000" algn="tl">
                    <a:srgbClr val="C0C0C0"/>
                  </a:outerShdw>
                </a:effectLst>
                <a:latin typeface="Times New Roman" pitchFamily="18" charset="0"/>
              </a:rPr>
              <a:t> &amp; RB </a:t>
            </a:r>
            <a:r>
              <a:rPr lang="en-US" sz="2800" dirty="0">
                <a:solidFill>
                  <a:schemeClr val="tx2">
                    <a:satMod val="130000"/>
                  </a:schemeClr>
                </a:solidFill>
                <a:effectLst>
                  <a:outerShdw blurRad="38100" dist="38100" dir="2700000" algn="tl">
                    <a:srgbClr val="C0C0C0"/>
                  </a:outerShdw>
                </a:effectLst>
                <a:latin typeface="Times New Roman" pitchFamily="18" charset="0"/>
              </a:rPr>
              <a:t>No.16/2009 </a:t>
            </a:r>
            <a:r>
              <a:rPr lang="en-US" sz="2800" dirty="0" err="1">
                <a:solidFill>
                  <a:schemeClr val="tx2">
                    <a:satMod val="130000"/>
                  </a:schemeClr>
                </a:solidFill>
                <a:effectLst>
                  <a:outerShdw blurRad="38100" dist="38100" dir="2700000" algn="tl">
                    <a:srgbClr val="C0C0C0"/>
                  </a:outerShdw>
                </a:effectLst>
                <a:latin typeface="Times New Roman" pitchFamily="18" charset="0"/>
              </a:rPr>
              <a:t>pasal</a:t>
            </a:r>
            <a:r>
              <a:rPr lang="en-US" sz="2800" dirty="0">
                <a:solidFill>
                  <a:schemeClr val="tx2">
                    <a:satMod val="130000"/>
                  </a:schemeClr>
                </a:solidFill>
                <a:effectLst>
                  <a:outerShdw blurRad="38100" dist="38100" dir="2700000" algn="tl">
                    <a:srgbClr val="C0C0C0"/>
                  </a:outerShdw>
                </a:effectLst>
                <a:latin typeface="Times New Roman" pitchFamily="18" charset="0"/>
              </a:rPr>
              <a:t> 12)</a:t>
            </a:r>
          </a:p>
        </p:txBody>
      </p:sp>
      <p:graphicFrame>
        <p:nvGraphicFramePr>
          <p:cNvPr id="99331" name="Group 3"/>
          <p:cNvGraphicFramePr>
            <a:graphicFrameLocks noGrp="1"/>
          </p:cNvGraphicFramePr>
          <p:nvPr>
            <p:ph sz="quarter" idx="1"/>
          </p:nvPr>
        </p:nvGraphicFramePr>
        <p:xfrm>
          <a:off x="457200" y="1752600"/>
          <a:ext cx="1447800" cy="4572000"/>
        </p:xfrm>
        <a:graphic>
          <a:graphicData uri="http://schemas.openxmlformats.org/drawingml/2006/table">
            <a:tbl>
              <a:tblPr/>
              <a:tblGrid>
                <a:gridCol w="1447800"/>
              </a:tblGrid>
              <a:tr h="990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Guru Pertama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66"/>
                    </a:solidFill>
                  </a:tcPr>
                </a:tc>
              </a:tr>
              <a:tr h="10636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Guru Muda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71"/>
                    </a:solidFill>
                  </a:tcPr>
                </a:tc>
              </a:tr>
              <a:tr h="1524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Guru Madya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7E2FF"/>
                    </a:solidFill>
                  </a:tcPr>
                </a:tc>
              </a:tr>
              <a:tr h="9937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Guru Utama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379"/>
                    </a:solidFill>
                  </a:tcPr>
                </a:tc>
              </a:tr>
            </a:tbl>
          </a:graphicData>
        </a:graphic>
      </p:graphicFrame>
      <p:graphicFrame>
        <p:nvGraphicFramePr>
          <p:cNvPr id="99343" name="Group 15"/>
          <p:cNvGraphicFramePr>
            <a:graphicFrameLocks noGrp="1"/>
          </p:cNvGraphicFramePr>
          <p:nvPr>
            <p:ph sz="quarter" idx="2"/>
          </p:nvPr>
        </p:nvGraphicFramePr>
        <p:xfrm>
          <a:off x="1905000" y="1752600"/>
          <a:ext cx="3505200" cy="4572000"/>
        </p:xfrm>
        <a:graphic>
          <a:graphicData uri="http://schemas.openxmlformats.org/drawingml/2006/table">
            <a:tbl>
              <a:tblPr/>
              <a:tblGrid>
                <a:gridCol w="3505200"/>
              </a:tblGrid>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Penata Muda, IIIa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F9B"/>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Penata Muda Tingkat I, IIIb</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FF5B"/>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Penata, IIIc</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Penata Tingkat I, IIId</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47"/>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Pembina, IVa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9EB"/>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Pembina Tingkat I, IVb</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DE4FF"/>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Pembina Utama Muda, IVc</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FD8FF"/>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Pembina Utama Madya, IVd</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ABD"/>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Pembina Utama, IVe</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81"/>
                    </a:solidFill>
                  </a:tcPr>
                </a:tc>
              </a:tr>
            </a:tbl>
          </a:graphicData>
        </a:graphic>
      </p:graphicFrame>
      <p:graphicFrame>
        <p:nvGraphicFramePr>
          <p:cNvPr id="99387" name="Group 59"/>
          <p:cNvGraphicFramePr>
            <a:graphicFrameLocks noGrp="1"/>
          </p:cNvGraphicFramePr>
          <p:nvPr>
            <p:ph sz="quarter" idx="3"/>
          </p:nvPr>
        </p:nvGraphicFramePr>
        <p:xfrm>
          <a:off x="6197600" y="1981200"/>
          <a:ext cx="762000" cy="4038600"/>
        </p:xfrm>
        <a:graphic>
          <a:graphicData uri="http://schemas.openxmlformats.org/drawingml/2006/table">
            <a:tbl>
              <a:tblPr/>
              <a:tblGrid>
                <a:gridCol w="762000"/>
              </a:tblGrid>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99365" name="Group 37"/>
          <p:cNvGraphicFramePr>
            <a:graphicFrameLocks noGrp="1"/>
          </p:cNvGraphicFramePr>
          <p:nvPr>
            <p:ph sz="quarter" idx="4"/>
          </p:nvPr>
        </p:nvGraphicFramePr>
        <p:xfrm>
          <a:off x="5435600" y="1752600"/>
          <a:ext cx="762000" cy="4572000"/>
        </p:xfrm>
        <a:graphic>
          <a:graphicData uri="http://schemas.openxmlformats.org/drawingml/2006/table">
            <a:tbl>
              <a:tblPr/>
              <a:tblGrid>
                <a:gridCol w="762000"/>
              </a:tblGrid>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300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400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550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700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850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1050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1039" name="AutoShape 79"/>
          <p:cNvSpPr>
            <a:spLocks noChangeArrowheads="1"/>
          </p:cNvSpPr>
          <p:nvPr/>
        </p:nvSpPr>
        <p:spPr bwMode="auto">
          <a:xfrm rot="6649362">
            <a:off x="6772275" y="1071563"/>
            <a:ext cx="685800" cy="1371600"/>
          </a:xfrm>
          <a:prstGeom prst="curvedRightArrow">
            <a:avLst>
              <a:gd name="adj1" fmla="val 40000"/>
              <a:gd name="adj2" fmla="val 80000"/>
              <a:gd name="adj3" fmla="val 33333"/>
            </a:avLst>
          </a:prstGeom>
          <a:solidFill>
            <a:schemeClr val="accent1"/>
          </a:solidFill>
          <a:ln w="9525">
            <a:solidFill>
              <a:schemeClr val="tx1"/>
            </a:solidFill>
            <a:miter lim="800000"/>
            <a:headEnd/>
            <a:tailEnd/>
          </a:ln>
        </p:spPr>
        <p:txBody>
          <a:bodyPr wrap="none" anchor="ctr"/>
          <a:lstStyle/>
          <a:p>
            <a:endParaRPr lang="id-ID">
              <a:latin typeface="Gill Sans MT" pitchFamily="34" charset="0"/>
            </a:endParaRPr>
          </a:p>
        </p:txBody>
      </p:sp>
      <p:sp>
        <p:nvSpPr>
          <p:cNvPr id="41040" name="Text Box 80"/>
          <p:cNvSpPr txBox="1">
            <a:spLocks noChangeArrowheads="1"/>
          </p:cNvSpPr>
          <p:nvPr/>
        </p:nvSpPr>
        <p:spPr bwMode="auto">
          <a:xfrm>
            <a:off x="7086600" y="2286000"/>
            <a:ext cx="1981200" cy="2282825"/>
          </a:xfrm>
          <a:prstGeom prst="rect">
            <a:avLst/>
          </a:prstGeom>
          <a:noFill/>
          <a:ln w="9525">
            <a:noFill/>
            <a:miter lim="800000"/>
            <a:headEnd/>
            <a:tailEnd/>
          </a:ln>
        </p:spPr>
        <p:txBody>
          <a:bodyPr>
            <a:spAutoFit/>
          </a:bodyPr>
          <a:lstStyle/>
          <a:p>
            <a:r>
              <a:rPr lang="en-US">
                <a:latin typeface="Gill Sans MT" pitchFamily="34" charset="0"/>
              </a:rPr>
              <a:t>Kebutuhan</a:t>
            </a:r>
            <a:r>
              <a:rPr lang="en-US">
                <a:solidFill>
                  <a:srgbClr val="CC0000"/>
                </a:solidFill>
                <a:latin typeface="Gill Sans MT" pitchFamily="34" charset="0"/>
              </a:rPr>
              <a:t> angka kredit</a:t>
            </a:r>
            <a:r>
              <a:rPr lang="en-US">
                <a:latin typeface="Gill Sans MT" pitchFamily="34" charset="0"/>
              </a:rPr>
              <a:t> untuk kenaikan pangkat dan jabatan</a:t>
            </a:r>
          </a:p>
        </p:txBody>
      </p:sp>
    </p:spTree>
  </p:cSld>
  <p:clrMapOvr>
    <a:masterClrMapping/>
  </p:clrMapOvr>
  <p:transition>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AutoShape 16"/>
          <p:cNvSpPr>
            <a:spLocks noChangeArrowheads="1"/>
          </p:cNvSpPr>
          <p:nvPr/>
        </p:nvSpPr>
        <p:spPr bwMode="auto">
          <a:xfrm>
            <a:off x="4876800" y="3886200"/>
            <a:ext cx="1717506" cy="990600"/>
          </a:xfrm>
          <a:prstGeom prst="flowChartProcess">
            <a:avLst/>
          </a:prstGeom>
          <a:blipFill>
            <a:blip r:embed="rId3" cstate="print"/>
            <a:tile tx="0" ty="0" sx="100000" sy="100000" flip="none" algn="tl"/>
          </a:blipFill>
          <a:ln w="12700">
            <a:solidFill>
              <a:srgbClr val="FF0000"/>
            </a:solidFill>
            <a:miter lim="800000"/>
            <a:headEnd/>
            <a:tailEnd/>
          </a:ln>
          <a:effectLst>
            <a:outerShdw dist="28398" dir="3806097" algn="ctr" rotWithShape="0">
              <a:srgbClr val="974706"/>
            </a:outerShdw>
          </a:effectLst>
          <a:scene3d>
            <a:camera prst="orthographicFront"/>
            <a:lightRig rig="threePt" dir="t"/>
          </a:scene3d>
          <a:sp3d>
            <a:bevelT w="114300" prst="artDeco"/>
          </a:sp3d>
        </p:spPr>
        <p:txBody>
          <a:bodyPr/>
          <a:lstStyle/>
          <a:p>
            <a:pPr algn="ctr" defTabSz="457011" fontAlgn="auto" hangingPunct="0">
              <a:lnSpc>
                <a:spcPct val="104000"/>
              </a:lnSpc>
              <a:spcBef>
                <a:spcPts val="0"/>
              </a:spcBef>
              <a:spcAft>
                <a:spcPts val="0"/>
              </a:spcAft>
              <a:buClr>
                <a:srgbClr val="000000"/>
              </a:buClr>
              <a:buSzPct val="45000"/>
              <a:defRPr/>
            </a:pPr>
            <a:endParaRPr lang="en-US" sz="1100" dirty="0">
              <a:latin typeface="Calibri" pitchFamily="34" charset="0"/>
            </a:endParaRPr>
          </a:p>
          <a:p>
            <a:pPr algn="ctr" defTabSz="457011" fontAlgn="auto" hangingPunct="0">
              <a:spcBef>
                <a:spcPts val="0"/>
              </a:spcBef>
              <a:spcAft>
                <a:spcPts val="0"/>
              </a:spcAft>
              <a:buClr>
                <a:srgbClr val="000000"/>
              </a:buClr>
              <a:buSzPct val="45000"/>
              <a:defRPr/>
            </a:pPr>
            <a:r>
              <a:rPr lang="en-US" b="1" dirty="0">
                <a:latin typeface="Arial Narrow" pitchFamily="34" charset="0"/>
              </a:rPr>
              <a:t>GURU MADYA</a:t>
            </a:r>
          </a:p>
          <a:p>
            <a:pPr algn="ctr" defTabSz="457011" fontAlgn="auto" hangingPunct="0">
              <a:spcBef>
                <a:spcPts val="0"/>
              </a:spcBef>
              <a:spcAft>
                <a:spcPts val="0"/>
              </a:spcAft>
              <a:buClr>
                <a:srgbClr val="000000"/>
              </a:buClr>
              <a:buSzPct val="45000"/>
              <a:defRPr/>
            </a:pPr>
            <a:r>
              <a:rPr lang="en-US" b="1" dirty="0">
                <a:latin typeface="Arial Narrow" pitchFamily="34" charset="0"/>
              </a:rPr>
              <a:t>GOL. IVA -  IVC</a:t>
            </a:r>
            <a:r>
              <a:rPr lang="en-US" b="1" dirty="0">
                <a:solidFill>
                  <a:schemeClr val="bg1"/>
                </a:solidFill>
                <a:latin typeface="Arial Narrow" pitchFamily="34" charset="0"/>
              </a:rPr>
              <a:t>,</a:t>
            </a:r>
          </a:p>
        </p:txBody>
      </p:sp>
      <p:sp>
        <p:nvSpPr>
          <p:cNvPr id="33" name="AutoShape 16"/>
          <p:cNvSpPr>
            <a:spLocks noChangeArrowheads="1"/>
          </p:cNvSpPr>
          <p:nvPr/>
        </p:nvSpPr>
        <p:spPr bwMode="auto">
          <a:xfrm>
            <a:off x="2514600" y="3886200"/>
            <a:ext cx="1717506" cy="990600"/>
          </a:xfrm>
          <a:prstGeom prst="flowChartProcess">
            <a:avLst/>
          </a:prstGeom>
          <a:blipFill>
            <a:blip r:embed="rId4" cstate="print"/>
            <a:tile tx="0" ty="0" sx="100000" sy="100000" flip="none" algn="tl"/>
          </a:blipFill>
          <a:ln w="12700">
            <a:solidFill>
              <a:srgbClr val="FF0000"/>
            </a:solidFill>
            <a:miter lim="800000"/>
            <a:headEnd/>
            <a:tailEnd/>
          </a:ln>
          <a:effectLst>
            <a:outerShdw dist="28398" dir="3806097" algn="ctr" rotWithShape="0">
              <a:srgbClr val="974706"/>
            </a:outerShdw>
          </a:effectLst>
          <a:scene3d>
            <a:camera prst="orthographicFront"/>
            <a:lightRig rig="threePt" dir="t"/>
          </a:scene3d>
          <a:sp3d>
            <a:bevelT w="114300" prst="artDeco"/>
          </a:sp3d>
        </p:spPr>
        <p:txBody>
          <a:bodyPr/>
          <a:lstStyle/>
          <a:p>
            <a:pPr algn="ctr" defTabSz="457011" fontAlgn="auto" hangingPunct="0">
              <a:lnSpc>
                <a:spcPct val="104000"/>
              </a:lnSpc>
              <a:spcBef>
                <a:spcPts val="0"/>
              </a:spcBef>
              <a:spcAft>
                <a:spcPts val="0"/>
              </a:spcAft>
              <a:buClr>
                <a:srgbClr val="000000"/>
              </a:buClr>
              <a:buSzPct val="45000"/>
              <a:defRPr/>
            </a:pPr>
            <a:endParaRPr lang="en-US" sz="1100" dirty="0">
              <a:latin typeface="Calibri" pitchFamily="34" charset="0"/>
            </a:endParaRPr>
          </a:p>
          <a:p>
            <a:pPr algn="ctr" defTabSz="457011" fontAlgn="auto" hangingPunct="0">
              <a:spcBef>
                <a:spcPts val="0"/>
              </a:spcBef>
              <a:spcAft>
                <a:spcPts val="0"/>
              </a:spcAft>
              <a:buClr>
                <a:srgbClr val="000000"/>
              </a:buClr>
              <a:buSzPct val="45000"/>
              <a:defRPr/>
            </a:pPr>
            <a:r>
              <a:rPr lang="en-US" b="1" dirty="0">
                <a:latin typeface="Arial Narrow" pitchFamily="34" charset="0"/>
              </a:rPr>
              <a:t>GURU MUDA</a:t>
            </a:r>
          </a:p>
          <a:p>
            <a:pPr algn="ctr" defTabSz="457011" fontAlgn="auto" hangingPunct="0">
              <a:spcBef>
                <a:spcPts val="0"/>
              </a:spcBef>
              <a:spcAft>
                <a:spcPts val="0"/>
              </a:spcAft>
              <a:buClr>
                <a:srgbClr val="000000"/>
              </a:buClr>
              <a:buSzPct val="45000"/>
              <a:defRPr/>
            </a:pPr>
            <a:r>
              <a:rPr lang="en-US" b="1" dirty="0">
                <a:latin typeface="Arial Narrow" pitchFamily="34" charset="0"/>
              </a:rPr>
              <a:t>GOL. IIIC - IIID</a:t>
            </a:r>
          </a:p>
        </p:txBody>
      </p:sp>
      <p:sp>
        <p:nvSpPr>
          <p:cNvPr id="34" name="AutoShape 16"/>
          <p:cNvSpPr>
            <a:spLocks noChangeArrowheads="1"/>
          </p:cNvSpPr>
          <p:nvPr/>
        </p:nvSpPr>
        <p:spPr bwMode="auto">
          <a:xfrm>
            <a:off x="152400" y="3886200"/>
            <a:ext cx="1717506" cy="990600"/>
          </a:xfrm>
          <a:prstGeom prst="flowChartProcess">
            <a:avLst/>
          </a:prstGeom>
          <a:blipFill>
            <a:blip r:embed="rId5" cstate="print"/>
            <a:tile tx="0" ty="0" sx="100000" sy="100000" flip="none" algn="tl"/>
          </a:blipFill>
          <a:ln w="12700">
            <a:solidFill>
              <a:srgbClr val="FF0000"/>
            </a:solidFill>
            <a:miter lim="800000"/>
            <a:headEnd/>
            <a:tailEnd/>
          </a:ln>
          <a:effectLst>
            <a:outerShdw dist="28398" dir="3806097" algn="ctr" rotWithShape="0">
              <a:srgbClr val="974706"/>
            </a:outerShdw>
          </a:effectLst>
          <a:scene3d>
            <a:camera prst="orthographicFront"/>
            <a:lightRig rig="threePt" dir="t"/>
          </a:scene3d>
          <a:sp3d>
            <a:bevelT w="114300" prst="artDeco"/>
          </a:sp3d>
        </p:spPr>
        <p:txBody>
          <a:bodyPr/>
          <a:lstStyle/>
          <a:p>
            <a:pPr algn="ctr" defTabSz="457011" fontAlgn="auto" hangingPunct="0">
              <a:lnSpc>
                <a:spcPct val="104000"/>
              </a:lnSpc>
              <a:spcBef>
                <a:spcPts val="0"/>
              </a:spcBef>
              <a:spcAft>
                <a:spcPts val="0"/>
              </a:spcAft>
              <a:buClr>
                <a:srgbClr val="000000"/>
              </a:buClr>
              <a:buSzPct val="45000"/>
              <a:defRPr/>
            </a:pPr>
            <a:endParaRPr lang="en-US" sz="1100" dirty="0">
              <a:latin typeface="Calibri" pitchFamily="34" charset="0"/>
            </a:endParaRPr>
          </a:p>
          <a:p>
            <a:pPr algn="ctr" defTabSz="457011" fontAlgn="auto" hangingPunct="0">
              <a:spcBef>
                <a:spcPts val="0"/>
              </a:spcBef>
              <a:spcAft>
                <a:spcPts val="0"/>
              </a:spcAft>
              <a:buClr>
                <a:srgbClr val="000000"/>
              </a:buClr>
              <a:buSzPct val="45000"/>
              <a:defRPr/>
            </a:pPr>
            <a:r>
              <a:rPr lang="en-US" b="1" dirty="0">
                <a:latin typeface="Arial Narrow" pitchFamily="34" charset="0"/>
              </a:rPr>
              <a:t>GURU PERTAMA GOL. IIIA - IIIB</a:t>
            </a:r>
          </a:p>
        </p:txBody>
      </p:sp>
      <p:sp>
        <p:nvSpPr>
          <p:cNvPr id="35" name="AutoShape 16"/>
          <p:cNvSpPr>
            <a:spLocks noChangeArrowheads="1"/>
          </p:cNvSpPr>
          <p:nvPr/>
        </p:nvSpPr>
        <p:spPr bwMode="auto">
          <a:xfrm>
            <a:off x="7239000" y="3886200"/>
            <a:ext cx="1717506" cy="990600"/>
          </a:xfrm>
          <a:prstGeom prst="flowChartProcess">
            <a:avLst/>
          </a:prstGeom>
          <a:blipFill>
            <a:blip r:embed="rId6" cstate="print"/>
            <a:tile tx="0" ty="0" sx="100000" sy="100000" flip="none" algn="tl"/>
          </a:blipFill>
          <a:ln w="12700">
            <a:solidFill>
              <a:srgbClr val="FF0000"/>
            </a:solidFill>
            <a:miter lim="800000"/>
            <a:headEnd/>
            <a:tailEnd/>
          </a:ln>
          <a:effectLst>
            <a:outerShdw dist="28398" dir="3806097" algn="ctr" rotWithShape="0">
              <a:srgbClr val="974706"/>
            </a:outerShdw>
          </a:effectLst>
          <a:scene3d>
            <a:camera prst="orthographicFront"/>
            <a:lightRig rig="threePt" dir="t"/>
          </a:scene3d>
          <a:sp3d>
            <a:bevelT w="114300" prst="artDeco"/>
          </a:sp3d>
        </p:spPr>
        <p:txBody>
          <a:bodyPr/>
          <a:lstStyle/>
          <a:p>
            <a:pPr algn="ctr" defTabSz="457011" fontAlgn="auto" hangingPunct="0">
              <a:lnSpc>
                <a:spcPct val="104000"/>
              </a:lnSpc>
              <a:spcBef>
                <a:spcPts val="0"/>
              </a:spcBef>
              <a:spcAft>
                <a:spcPts val="0"/>
              </a:spcAft>
              <a:buClr>
                <a:srgbClr val="000000"/>
              </a:buClr>
              <a:buSzPct val="45000"/>
              <a:defRPr/>
            </a:pPr>
            <a:endParaRPr lang="en-US" sz="1100" dirty="0">
              <a:latin typeface="Calibri" pitchFamily="34" charset="0"/>
            </a:endParaRPr>
          </a:p>
          <a:p>
            <a:pPr algn="ctr" defTabSz="457011" fontAlgn="auto" hangingPunct="0">
              <a:spcBef>
                <a:spcPts val="0"/>
              </a:spcBef>
              <a:spcAft>
                <a:spcPts val="0"/>
              </a:spcAft>
              <a:buClr>
                <a:srgbClr val="000000"/>
              </a:buClr>
              <a:buSzPct val="45000"/>
              <a:defRPr/>
            </a:pPr>
            <a:r>
              <a:rPr lang="en-US" b="1" dirty="0">
                <a:solidFill>
                  <a:schemeClr val="bg1"/>
                </a:solidFill>
                <a:latin typeface="Arial Narrow" pitchFamily="34" charset="0"/>
              </a:rPr>
              <a:t>GURU UTAMA</a:t>
            </a:r>
          </a:p>
          <a:p>
            <a:pPr algn="ctr" defTabSz="457011" fontAlgn="auto" hangingPunct="0">
              <a:spcBef>
                <a:spcPts val="0"/>
              </a:spcBef>
              <a:spcAft>
                <a:spcPts val="0"/>
              </a:spcAft>
              <a:buClr>
                <a:srgbClr val="000000"/>
              </a:buClr>
              <a:buSzPct val="45000"/>
              <a:defRPr/>
            </a:pPr>
            <a:r>
              <a:rPr lang="en-US" b="1" dirty="0">
                <a:solidFill>
                  <a:schemeClr val="bg1"/>
                </a:solidFill>
                <a:latin typeface="Arial Narrow" pitchFamily="34" charset="0"/>
              </a:rPr>
              <a:t>GOL. IVD - IVE</a:t>
            </a:r>
          </a:p>
        </p:txBody>
      </p:sp>
      <p:sp>
        <p:nvSpPr>
          <p:cNvPr id="36" name="Striped Right Arrow 35"/>
          <p:cNvSpPr/>
          <p:nvPr/>
        </p:nvSpPr>
        <p:spPr>
          <a:xfrm>
            <a:off x="1981200" y="4114800"/>
            <a:ext cx="457200" cy="609600"/>
          </a:xfrm>
          <a:prstGeom prst="stripedRightArrow">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8900000" scaled="1"/>
            <a:tileRect/>
          </a:gra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 name="Striped Right Arrow 36"/>
          <p:cNvSpPr/>
          <p:nvPr/>
        </p:nvSpPr>
        <p:spPr>
          <a:xfrm>
            <a:off x="4343400" y="4114800"/>
            <a:ext cx="457200" cy="609600"/>
          </a:xfrm>
          <a:prstGeom prst="stripedRightArrow">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8" name="Striped Right Arrow 37"/>
          <p:cNvSpPr/>
          <p:nvPr/>
        </p:nvSpPr>
        <p:spPr>
          <a:xfrm>
            <a:off x="6705600" y="4114800"/>
            <a:ext cx="457200" cy="609600"/>
          </a:xfrm>
          <a:prstGeom prst="stripedRightArrow">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Snip Diagonal Corner Rectangle 38"/>
          <p:cNvSpPr/>
          <p:nvPr/>
        </p:nvSpPr>
        <p:spPr>
          <a:xfrm>
            <a:off x="533400" y="5105400"/>
            <a:ext cx="5715000" cy="1600200"/>
          </a:xfrm>
          <a:prstGeom prst="snip2DiagRect">
            <a:avLst/>
          </a:prstGeom>
          <a:blipFill>
            <a:blip r:embed="rId7" cstate="print"/>
            <a:tile tx="0" ty="0" sx="100000" sy="100000" flip="none" algn="tl"/>
          </a:blipFill>
          <a:ln w="28575">
            <a:solidFill>
              <a:schemeClr val="tx1"/>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latin typeface="Arial Narrow" pitchFamily="34" charset="0"/>
              </a:rPr>
              <a:t>KHUSUS:</a:t>
            </a:r>
          </a:p>
          <a:p>
            <a:pPr algn="ctr" fontAlgn="auto">
              <a:spcBef>
                <a:spcPts val="0"/>
              </a:spcBef>
              <a:spcAft>
                <a:spcPts val="0"/>
              </a:spcAft>
              <a:defRPr/>
            </a:pPr>
            <a:r>
              <a:rPr lang="en-US" b="1" dirty="0">
                <a:solidFill>
                  <a:schemeClr val="tx1"/>
                </a:solidFill>
                <a:latin typeface="Arial Narrow" pitchFamily="34" charset="0"/>
              </a:rPr>
              <a:t>IIIA </a:t>
            </a:r>
            <a:r>
              <a:rPr lang="en-US" b="1" dirty="0" err="1">
                <a:solidFill>
                  <a:schemeClr val="tx1"/>
                </a:solidFill>
                <a:latin typeface="Arial Narrow" pitchFamily="34" charset="0"/>
              </a:rPr>
              <a:t>ke</a:t>
            </a:r>
            <a:r>
              <a:rPr lang="en-US" b="1" dirty="0">
                <a:solidFill>
                  <a:schemeClr val="tx1"/>
                </a:solidFill>
                <a:latin typeface="Arial Narrow" pitchFamily="34" charset="0"/>
              </a:rPr>
              <a:t> IIIB </a:t>
            </a:r>
            <a:r>
              <a:rPr lang="en-US" b="1" dirty="0" err="1">
                <a:solidFill>
                  <a:schemeClr val="tx1"/>
                </a:solidFill>
                <a:latin typeface="Arial Narrow" pitchFamily="34" charset="0"/>
              </a:rPr>
              <a:t>dipersyaratkan</a:t>
            </a:r>
            <a:r>
              <a:rPr lang="en-US" b="1" dirty="0">
                <a:solidFill>
                  <a:schemeClr val="tx1"/>
                </a:solidFill>
                <a:latin typeface="Arial Narrow" pitchFamily="34" charset="0"/>
              </a:rPr>
              <a:t> </a:t>
            </a:r>
            <a:r>
              <a:rPr lang="en-US" b="1" dirty="0" err="1">
                <a:solidFill>
                  <a:schemeClr val="tx1"/>
                </a:solidFill>
                <a:latin typeface="Arial Narrow" pitchFamily="34" charset="0"/>
              </a:rPr>
              <a:t>Pengembangan</a:t>
            </a:r>
            <a:r>
              <a:rPr lang="en-US" b="1" dirty="0">
                <a:solidFill>
                  <a:schemeClr val="tx1"/>
                </a:solidFill>
                <a:latin typeface="Arial Narrow" pitchFamily="34" charset="0"/>
              </a:rPr>
              <a:t> </a:t>
            </a:r>
            <a:r>
              <a:rPr lang="en-US" b="1" dirty="0" err="1">
                <a:solidFill>
                  <a:schemeClr val="tx1"/>
                </a:solidFill>
                <a:latin typeface="Arial Narrow" pitchFamily="34" charset="0"/>
              </a:rPr>
              <a:t>Diri</a:t>
            </a:r>
            <a:r>
              <a:rPr lang="en-US" b="1" dirty="0">
                <a:solidFill>
                  <a:schemeClr val="tx1"/>
                </a:solidFill>
                <a:latin typeface="Arial Narrow" pitchFamily="34" charset="0"/>
              </a:rPr>
              <a:t> </a:t>
            </a:r>
            <a:r>
              <a:rPr lang="en-US" b="1" dirty="0" err="1">
                <a:solidFill>
                  <a:schemeClr val="tx1"/>
                </a:solidFill>
                <a:latin typeface="Arial Narrow" pitchFamily="34" charset="0"/>
              </a:rPr>
              <a:t>dan</a:t>
            </a:r>
            <a:r>
              <a:rPr lang="en-US" b="1" dirty="0">
                <a:solidFill>
                  <a:schemeClr val="tx1"/>
                </a:solidFill>
                <a:latin typeface="Arial Narrow" pitchFamily="34" charset="0"/>
              </a:rPr>
              <a:t> </a:t>
            </a:r>
            <a:r>
              <a:rPr lang="en-US" b="1" dirty="0" err="1">
                <a:solidFill>
                  <a:schemeClr val="tx1"/>
                </a:solidFill>
                <a:latin typeface="Arial Narrow" pitchFamily="34" charset="0"/>
              </a:rPr>
              <a:t>tidak</a:t>
            </a:r>
            <a:r>
              <a:rPr lang="en-US" b="1" dirty="0">
                <a:solidFill>
                  <a:schemeClr val="tx1"/>
                </a:solidFill>
                <a:latin typeface="Arial Narrow" pitchFamily="34" charset="0"/>
              </a:rPr>
              <a:t> </a:t>
            </a:r>
            <a:r>
              <a:rPr lang="en-US" b="1" dirty="0" err="1">
                <a:solidFill>
                  <a:schemeClr val="tx1"/>
                </a:solidFill>
                <a:latin typeface="Arial Narrow" pitchFamily="34" charset="0"/>
              </a:rPr>
              <a:t>perlu</a:t>
            </a:r>
            <a:r>
              <a:rPr lang="en-US" b="1" dirty="0">
                <a:solidFill>
                  <a:schemeClr val="tx1"/>
                </a:solidFill>
                <a:latin typeface="Arial Narrow" pitchFamily="34" charset="0"/>
              </a:rPr>
              <a:t> </a:t>
            </a:r>
            <a:r>
              <a:rPr lang="en-US" b="1" dirty="0" err="1">
                <a:solidFill>
                  <a:schemeClr val="tx1"/>
                </a:solidFill>
                <a:latin typeface="Arial Narrow" pitchFamily="34" charset="0"/>
              </a:rPr>
              <a:t>Karya</a:t>
            </a:r>
            <a:r>
              <a:rPr lang="en-US" b="1" dirty="0">
                <a:solidFill>
                  <a:schemeClr val="tx1"/>
                </a:solidFill>
                <a:latin typeface="Arial Narrow" pitchFamily="34" charset="0"/>
              </a:rPr>
              <a:t> </a:t>
            </a:r>
            <a:r>
              <a:rPr lang="en-US" b="1" dirty="0" err="1">
                <a:solidFill>
                  <a:schemeClr val="tx1"/>
                </a:solidFill>
                <a:latin typeface="Arial Narrow" pitchFamily="34" charset="0"/>
              </a:rPr>
              <a:t>Ilmiah</a:t>
            </a:r>
            <a:r>
              <a:rPr lang="en-US" b="1" dirty="0">
                <a:solidFill>
                  <a:schemeClr val="tx1"/>
                </a:solidFill>
                <a:latin typeface="Arial Narrow" pitchFamily="34" charset="0"/>
              </a:rPr>
              <a:t>/</a:t>
            </a:r>
            <a:r>
              <a:rPr lang="en-US" b="1" dirty="0" err="1">
                <a:solidFill>
                  <a:schemeClr val="tx1"/>
                </a:solidFill>
                <a:latin typeface="Arial Narrow" pitchFamily="34" charset="0"/>
              </a:rPr>
              <a:t>Karya</a:t>
            </a:r>
            <a:r>
              <a:rPr lang="en-US" b="1" dirty="0">
                <a:solidFill>
                  <a:schemeClr val="tx1"/>
                </a:solidFill>
                <a:latin typeface="Arial Narrow" pitchFamily="34" charset="0"/>
              </a:rPr>
              <a:t> </a:t>
            </a:r>
            <a:r>
              <a:rPr lang="en-US" b="1" dirty="0" err="1">
                <a:solidFill>
                  <a:schemeClr val="tx1"/>
                </a:solidFill>
                <a:latin typeface="Arial Narrow" pitchFamily="34" charset="0"/>
              </a:rPr>
              <a:t>Innovatif</a:t>
            </a:r>
            <a:r>
              <a:rPr lang="en-US" b="1" dirty="0">
                <a:solidFill>
                  <a:schemeClr val="tx1"/>
                </a:solidFill>
                <a:latin typeface="Arial Narrow" pitchFamily="34" charset="0"/>
              </a:rPr>
              <a:t>. </a:t>
            </a:r>
            <a:r>
              <a:rPr lang="en-US" b="1" dirty="0" err="1">
                <a:solidFill>
                  <a:schemeClr val="tx1"/>
                </a:solidFill>
                <a:latin typeface="Arial Narrow" pitchFamily="34" charset="0"/>
              </a:rPr>
              <a:t>Karya</a:t>
            </a:r>
            <a:r>
              <a:rPr lang="en-US" b="1" dirty="0">
                <a:solidFill>
                  <a:schemeClr val="tx1"/>
                </a:solidFill>
                <a:latin typeface="Arial Narrow" pitchFamily="34" charset="0"/>
              </a:rPr>
              <a:t> </a:t>
            </a:r>
            <a:r>
              <a:rPr lang="en-US" b="1" dirty="0" err="1">
                <a:solidFill>
                  <a:schemeClr val="tx1"/>
                </a:solidFill>
                <a:latin typeface="Arial Narrow" pitchFamily="34" charset="0"/>
              </a:rPr>
              <a:t>Ilmiah</a:t>
            </a:r>
            <a:r>
              <a:rPr lang="en-US" b="1" dirty="0">
                <a:solidFill>
                  <a:schemeClr val="tx1"/>
                </a:solidFill>
                <a:latin typeface="Arial Narrow" pitchFamily="34" charset="0"/>
              </a:rPr>
              <a:t> </a:t>
            </a:r>
            <a:r>
              <a:rPr lang="en-US" b="1" dirty="0" err="1">
                <a:solidFill>
                  <a:schemeClr val="tx1"/>
                </a:solidFill>
                <a:latin typeface="Arial Narrow" pitchFamily="34" charset="0"/>
              </a:rPr>
              <a:t>dimulai</a:t>
            </a:r>
            <a:r>
              <a:rPr lang="en-US" b="1" dirty="0">
                <a:solidFill>
                  <a:schemeClr val="tx1"/>
                </a:solidFill>
                <a:latin typeface="Arial Narrow" pitchFamily="34" charset="0"/>
              </a:rPr>
              <a:t> </a:t>
            </a:r>
            <a:r>
              <a:rPr lang="en-US" b="1" dirty="0" err="1">
                <a:solidFill>
                  <a:schemeClr val="tx1"/>
                </a:solidFill>
                <a:latin typeface="Arial Narrow" pitchFamily="34" charset="0"/>
              </a:rPr>
              <a:t>dari</a:t>
            </a:r>
            <a:r>
              <a:rPr lang="en-US" b="1" dirty="0">
                <a:solidFill>
                  <a:schemeClr val="tx1"/>
                </a:solidFill>
                <a:latin typeface="Arial Narrow" pitchFamily="34" charset="0"/>
              </a:rPr>
              <a:t> IIIB  </a:t>
            </a:r>
            <a:r>
              <a:rPr lang="en-US" b="1" dirty="0" err="1">
                <a:solidFill>
                  <a:schemeClr val="tx1"/>
                </a:solidFill>
                <a:latin typeface="Arial Narrow" pitchFamily="34" charset="0"/>
              </a:rPr>
              <a:t>Sedangkan</a:t>
            </a:r>
            <a:r>
              <a:rPr lang="en-US" b="1" dirty="0">
                <a:solidFill>
                  <a:schemeClr val="tx1"/>
                </a:solidFill>
                <a:latin typeface="Arial Narrow" pitchFamily="34" charset="0"/>
              </a:rPr>
              <a:t> </a:t>
            </a:r>
            <a:r>
              <a:rPr lang="en-US" b="1" dirty="0" err="1">
                <a:solidFill>
                  <a:schemeClr val="tx1"/>
                </a:solidFill>
                <a:latin typeface="Arial Narrow" pitchFamily="34" charset="0"/>
              </a:rPr>
              <a:t>untuk</a:t>
            </a:r>
            <a:r>
              <a:rPr lang="en-US" b="1" dirty="0">
                <a:solidFill>
                  <a:schemeClr val="tx1"/>
                </a:solidFill>
                <a:latin typeface="Arial Narrow" pitchFamily="34" charset="0"/>
              </a:rPr>
              <a:t> </a:t>
            </a:r>
            <a:r>
              <a:rPr lang="en-US" b="1" dirty="0" err="1">
                <a:solidFill>
                  <a:schemeClr val="tx1"/>
                </a:solidFill>
                <a:latin typeface="Arial Narrow" pitchFamily="34" charset="0"/>
              </a:rPr>
              <a:t>kenaikan</a:t>
            </a:r>
            <a:r>
              <a:rPr lang="en-US" b="1" dirty="0">
                <a:solidFill>
                  <a:schemeClr val="tx1"/>
                </a:solidFill>
                <a:latin typeface="Arial Narrow" pitchFamily="34" charset="0"/>
              </a:rPr>
              <a:t> </a:t>
            </a:r>
            <a:r>
              <a:rPr lang="en-US" b="1" dirty="0" err="1">
                <a:solidFill>
                  <a:schemeClr val="tx1"/>
                </a:solidFill>
                <a:latin typeface="Arial Narrow" pitchFamily="34" charset="0"/>
              </a:rPr>
              <a:t>Pangkat</a:t>
            </a:r>
            <a:r>
              <a:rPr lang="en-US" b="1" dirty="0">
                <a:solidFill>
                  <a:schemeClr val="tx1"/>
                </a:solidFill>
                <a:latin typeface="Arial Narrow" pitchFamily="34" charset="0"/>
              </a:rPr>
              <a:t>/</a:t>
            </a:r>
            <a:r>
              <a:rPr lang="en-US" b="1" dirty="0" err="1">
                <a:solidFill>
                  <a:schemeClr val="tx1"/>
                </a:solidFill>
                <a:latin typeface="Arial Narrow" pitchFamily="34" charset="0"/>
              </a:rPr>
              <a:t>Jabatan</a:t>
            </a:r>
            <a:r>
              <a:rPr lang="en-US" b="1" dirty="0">
                <a:solidFill>
                  <a:schemeClr val="tx1"/>
                </a:solidFill>
                <a:latin typeface="Arial Narrow" pitchFamily="34" charset="0"/>
              </a:rPr>
              <a:t> </a:t>
            </a:r>
            <a:r>
              <a:rPr lang="en-US" b="1" dirty="0" err="1">
                <a:solidFill>
                  <a:schemeClr val="tx1"/>
                </a:solidFill>
                <a:latin typeface="Arial Narrow" pitchFamily="34" charset="0"/>
              </a:rPr>
              <a:t>dari</a:t>
            </a:r>
            <a:r>
              <a:rPr lang="en-US" b="1" dirty="0">
                <a:solidFill>
                  <a:schemeClr val="tx1"/>
                </a:solidFill>
                <a:latin typeface="Arial Narrow" pitchFamily="34" charset="0"/>
              </a:rPr>
              <a:t> IVC </a:t>
            </a:r>
            <a:r>
              <a:rPr lang="en-US" b="1" dirty="0" err="1">
                <a:solidFill>
                  <a:schemeClr val="tx1"/>
                </a:solidFill>
                <a:latin typeface="Arial Narrow" pitchFamily="34" charset="0"/>
              </a:rPr>
              <a:t>ke</a:t>
            </a:r>
            <a:r>
              <a:rPr lang="en-US" b="1" dirty="0">
                <a:solidFill>
                  <a:schemeClr val="tx1"/>
                </a:solidFill>
                <a:latin typeface="Arial Narrow" pitchFamily="34" charset="0"/>
              </a:rPr>
              <a:t> IVD </a:t>
            </a:r>
            <a:r>
              <a:rPr lang="en-US" b="1" dirty="0" err="1">
                <a:solidFill>
                  <a:schemeClr val="tx1"/>
                </a:solidFill>
                <a:latin typeface="Arial Narrow" pitchFamily="34" charset="0"/>
              </a:rPr>
              <a:t>diharuskan</a:t>
            </a:r>
            <a:r>
              <a:rPr lang="en-US" b="1" dirty="0">
                <a:solidFill>
                  <a:schemeClr val="tx1"/>
                </a:solidFill>
                <a:latin typeface="Arial Narrow" pitchFamily="34" charset="0"/>
              </a:rPr>
              <a:t> </a:t>
            </a:r>
            <a:r>
              <a:rPr lang="en-US" b="1" dirty="0" err="1">
                <a:solidFill>
                  <a:schemeClr val="tx1"/>
                </a:solidFill>
                <a:latin typeface="Arial Narrow" pitchFamily="34" charset="0"/>
              </a:rPr>
              <a:t>Presentasi</a:t>
            </a:r>
            <a:r>
              <a:rPr lang="en-US" b="1" dirty="0">
                <a:solidFill>
                  <a:schemeClr val="tx1"/>
                </a:solidFill>
                <a:latin typeface="Arial Narrow" pitchFamily="34" charset="0"/>
              </a:rPr>
              <a:t> </a:t>
            </a:r>
            <a:r>
              <a:rPr lang="en-US" b="1" dirty="0" err="1">
                <a:solidFill>
                  <a:schemeClr val="tx1"/>
                </a:solidFill>
                <a:latin typeface="Arial Narrow" pitchFamily="34" charset="0"/>
              </a:rPr>
              <a:t>Ilmiah</a:t>
            </a:r>
            <a:endParaRPr lang="en-US" b="1" dirty="0">
              <a:solidFill>
                <a:schemeClr val="tx1"/>
              </a:solidFill>
              <a:latin typeface="Arial Narrow" pitchFamily="34" charset="0"/>
            </a:endParaRPr>
          </a:p>
        </p:txBody>
      </p:sp>
      <p:sp>
        <p:nvSpPr>
          <p:cNvPr id="40" name="Flowchart: Alternate Process 39"/>
          <p:cNvSpPr/>
          <p:nvPr/>
        </p:nvSpPr>
        <p:spPr>
          <a:xfrm>
            <a:off x="1371600" y="2667000"/>
            <a:ext cx="6324600" cy="762000"/>
          </a:xfrm>
          <a:prstGeom prst="flowChartAlternateProcess">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100000" b="100000"/>
            </a:path>
            <a:tileRect t="-100000" r="-100000"/>
          </a:gradFill>
          <a:ln w="28575">
            <a:solidFill>
              <a:srgbClr val="FF000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002">
            <a:schemeClr val="dk2"/>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bg1"/>
                </a:solidFill>
                <a:latin typeface="Arial" pitchFamily="34" charset="0"/>
                <a:cs typeface="Arial" pitchFamily="34" charset="0"/>
              </a:rPr>
              <a:t>ANGKA KREDIT </a:t>
            </a:r>
          </a:p>
          <a:p>
            <a:pPr algn="ctr" fontAlgn="auto">
              <a:spcBef>
                <a:spcPts val="0"/>
              </a:spcBef>
              <a:spcAft>
                <a:spcPts val="0"/>
              </a:spcAft>
              <a:defRPr/>
            </a:pPr>
            <a:r>
              <a:rPr lang="en-US" b="1" dirty="0">
                <a:solidFill>
                  <a:schemeClr val="bg1"/>
                </a:solidFill>
                <a:latin typeface="Arial" pitchFamily="34" charset="0"/>
                <a:cs typeface="Arial" pitchFamily="34" charset="0"/>
              </a:rPr>
              <a:t>YANG DIPERLUKAN UNTUK PENGEMBANGAN KARIR</a:t>
            </a:r>
          </a:p>
        </p:txBody>
      </p:sp>
      <p:cxnSp>
        <p:nvCxnSpPr>
          <p:cNvPr id="41" name="Straight Connector 40"/>
          <p:cNvCxnSpPr/>
          <p:nvPr/>
        </p:nvCxnSpPr>
        <p:spPr>
          <a:xfrm rot="10800000">
            <a:off x="7696200" y="3048000"/>
            <a:ext cx="381000" cy="1588"/>
          </a:xfrm>
          <a:prstGeom prst="line">
            <a:avLst/>
          </a:prstGeom>
          <a:ln w="5715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10800000">
            <a:off x="6248400" y="5943600"/>
            <a:ext cx="304800" cy="1588"/>
          </a:xfrm>
          <a:prstGeom prst="line">
            <a:avLst/>
          </a:prstGeom>
          <a:ln w="5715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16200000" flipH="1">
            <a:off x="7658100" y="3467100"/>
            <a:ext cx="839788" cy="1588"/>
          </a:xfrm>
          <a:prstGeom prst="straightConnector1">
            <a:avLst/>
          </a:prstGeom>
          <a:ln w="57150" cmpd="sng">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rot="16200000" flipH="1">
            <a:off x="571500" y="3467100"/>
            <a:ext cx="839788" cy="1588"/>
          </a:xfrm>
          <a:prstGeom prst="straightConnector1">
            <a:avLst/>
          </a:prstGeom>
          <a:ln w="57150" cmpd="sng">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45" name="Rounded Rectangle 44"/>
          <p:cNvSpPr/>
          <p:nvPr/>
        </p:nvSpPr>
        <p:spPr>
          <a:xfrm>
            <a:off x="533400" y="1295400"/>
            <a:ext cx="8001000" cy="762000"/>
          </a:xfrm>
          <a:prstGeom prst="roundRect">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t="100000" r="100000"/>
            </a:path>
            <a:tileRect l="-100000" b="-100000"/>
          </a:gradFill>
          <a:ln w="28575">
            <a:solidFill>
              <a:schemeClr val="tx1"/>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6" name="AutoShape 7"/>
          <p:cNvSpPr>
            <a:spLocks noChangeArrowheads="1"/>
          </p:cNvSpPr>
          <p:nvPr/>
        </p:nvSpPr>
        <p:spPr bwMode="auto">
          <a:xfrm>
            <a:off x="609600" y="1371600"/>
            <a:ext cx="1905000" cy="609600"/>
          </a:xfrm>
          <a:prstGeom prst="flowChartProcess">
            <a:avLst/>
          </a:prstGeom>
          <a:solidFill>
            <a:srgbClr val="FFC000"/>
          </a:solidFill>
          <a:ln w="3175" cmpd="thickThin">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27" tIns="41464" rIns="82927" bIns="41464"/>
          <a:lstStyle/>
          <a:p>
            <a:pPr algn="ctr" defTabSz="450850" fontAlgn="auto" hangingPunct="0">
              <a:lnSpc>
                <a:spcPct val="104000"/>
              </a:lnSpc>
              <a:spcBef>
                <a:spcPts val="0"/>
              </a:spcBef>
              <a:spcAft>
                <a:spcPts val="0"/>
              </a:spcAft>
              <a:buClr>
                <a:srgbClr val="000000"/>
              </a:buClr>
              <a:buSzPct val="45000"/>
              <a:defRPr/>
            </a:pPr>
            <a:r>
              <a:rPr lang="en-US" b="1" dirty="0">
                <a:latin typeface="Arial Narrow" pitchFamily="34" charset="0"/>
              </a:rPr>
              <a:t>PENGEMBANGAN DIRI</a:t>
            </a:r>
          </a:p>
          <a:p>
            <a:pPr algn="ctr" defTabSz="450850" fontAlgn="auto" hangingPunct="0">
              <a:lnSpc>
                <a:spcPct val="104000"/>
              </a:lnSpc>
              <a:spcBef>
                <a:spcPts val="0"/>
              </a:spcBef>
              <a:spcAft>
                <a:spcPts val="0"/>
              </a:spcAft>
              <a:buClr>
                <a:srgbClr val="000000"/>
              </a:buClr>
              <a:buSzPct val="45000"/>
              <a:defRPr/>
            </a:pPr>
            <a:endParaRPr lang="en-US" b="1" dirty="0">
              <a:latin typeface="Arial Narrow" pitchFamily="34" charset="0"/>
            </a:endParaRPr>
          </a:p>
          <a:p>
            <a:pPr defTabSz="450850" fontAlgn="auto" hangingPunct="0">
              <a:lnSpc>
                <a:spcPct val="104000"/>
              </a:lnSpc>
              <a:spcBef>
                <a:spcPts val="0"/>
              </a:spcBef>
              <a:spcAft>
                <a:spcPts val="0"/>
              </a:spcAft>
              <a:buClr>
                <a:srgbClr val="000000"/>
              </a:buClr>
              <a:buSzPct val="45000"/>
              <a:defRPr/>
            </a:pPr>
            <a:endParaRPr lang="en-US" dirty="0">
              <a:latin typeface="Arial Narrow" pitchFamily="34" charset="0"/>
            </a:endParaRPr>
          </a:p>
        </p:txBody>
      </p:sp>
      <p:sp>
        <p:nvSpPr>
          <p:cNvPr id="47" name="AutoShape 7"/>
          <p:cNvSpPr>
            <a:spLocks noChangeArrowheads="1"/>
          </p:cNvSpPr>
          <p:nvPr/>
        </p:nvSpPr>
        <p:spPr bwMode="auto">
          <a:xfrm>
            <a:off x="2590800" y="1371600"/>
            <a:ext cx="1905000" cy="609600"/>
          </a:xfrm>
          <a:prstGeom prst="flowChartProcess">
            <a:avLst/>
          </a:prstGeom>
          <a:solidFill>
            <a:srgbClr val="FFC000"/>
          </a:solidFill>
          <a:ln w="3175" cmpd="thickThin">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27" tIns="41464" rIns="82927" bIns="41464"/>
          <a:lstStyle/>
          <a:p>
            <a:pPr algn="ctr" defTabSz="450850" fontAlgn="auto" hangingPunct="0">
              <a:lnSpc>
                <a:spcPct val="104000"/>
              </a:lnSpc>
              <a:spcBef>
                <a:spcPts val="0"/>
              </a:spcBef>
              <a:spcAft>
                <a:spcPts val="0"/>
              </a:spcAft>
              <a:buClr>
                <a:srgbClr val="000000"/>
              </a:buClr>
              <a:buSzPct val="45000"/>
              <a:defRPr/>
            </a:pPr>
            <a:r>
              <a:rPr lang="en-US" b="1" dirty="0">
                <a:latin typeface="Arial Narrow" pitchFamily="34" charset="0"/>
              </a:rPr>
              <a:t>KARYA ILMIAH </a:t>
            </a:r>
            <a:r>
              <a:rPr lang="en-US" b="1" dirty="0" err="1">
                <a:latin typeface="Arial Narrow" pitchFamily="34" charset="0"/>
              </a:rPr>
              <a:t>dan</a:t>
            </a:r>
            <a:r>
              <a:rPr lang="en-US" b="1" dirty="0">
                <a:latin typeface="Arial Narrow" pitchFamily="34" charset="0"/>
              </a:rPr>
              <a:t>/</a:t>
            </a:r>
            <a:r>
              <a:rPr lang="en-US" b="1" dirty="0" err="1">
                <a:latin typeface="Arial Narrow" pitchFamily="34" charset="0"/>
              </a:rPr>
              <a:t>atau</a:t>
            </a:r>
            <a:r>
              <a:rPr lang="en-US" b="1" dirty="0">
                <a:latin typeface="Arial Narrow" pitchFamily="34" charset="0"/>
              </a:rPr>
              <a:t> INOVATIF</a:t>
            </a:r>
          </a:p>
          <a:p>
            <a:pPr algn="ctr" defTabSz="450850" fontAlgn="auto" hangingPunct="0">
              <a:lnSpc>
                <a:spcPct val="104000"/>
              </a:lnSpc>
              <a:spcBef>
                <a:spcPts val="0"/>
              </a:spcBef>
              <a:spcAft>
                <a:spcPts val="0"/>
              </a:spcAft>
              <a:buClr>
                <a:srgbClr val="000000"/>
              </a:buClr>
              <a:buSzPct val="45000"/>
              <a:defRPr/>
            </a:pPr>
            <a:endParaRPr lang="en-US" b="1" dirty="0">
              <a:latin typeface="Arial Narrow" pitchFamily="34" charset="0"/>
            </a:endParaRPr>
          </a:p>
          <a:p>
            <a:pPr defTabSz="450850" fontAlgn="auto" hangingPunct="0">
              <a:lnSpc>
                <a:spcPct val="104000"/>
              </a:lnSpc>
              <a:spcBef>
                <a:spcPts val="0"/>
              </a:spcBef>
              <a:spcAft>
                <a:spcPts val="0"/>
              </a:spcAft>
              <a:buClr>
                <a:srgbClr val="000000"/>
              </a:buClr>
              <a:buSzPct val="45000"/>
              <a:defRPr/>
            </a:pPr>
            <a:endParaRPr lang="en-US" dirty="0">
              <a:latin typeface="Arial Narrow" pitchFamily="34" charset="0"/>
            </a:endParaRPr>
          </a:p>
        </p:txBody>
      </p:sp>
      <p:sp>
        <p:nvSpPr>
          <p:cNvPr id="48" name="AutoShape 7"/>
          <p:cNvSpPr>
            <a:spLocks noChangeArrowheads="1"/>
          </p:cNvSpPr>
          <p:nvPr/>
        </p:nvSpPr>
        <p:spPr bwMode="auto">
          <a:xfrm>
            <a:off x="4572000" y="1371600"/>
            <a:ext cx="1905000" cy="609600"/>
          </a:xfrm>
          <a:prstGeom prst="flowChartProcess">
            <a:avLst/>
          </a:prstGeom>
          <a:solidFill>
            <a:srgbClr val="FFC000"/>
          </a:solidFill>
          <a:ln w="3175" cmpd="thickThin">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27" tIns="41464" rIns="82927" bIns="41464"/>
          <a:lstStyle/>
          <a:p>
            <a:pPr algn="ctr" defTabSz="450850" fontAlgn="auto" hangingPunct="0">
              <a:lnSpc>
                <a:spcPct val="104000"/>
              </a:lnSpc>
              <a:spcBef>
                <a:spcPts val="0"/>
              </a:spcBef>
              <a:spcAft>
                <a:spcPts val="0"/>
              </a:spcAft>
              <a:buClr>
                <a:srgbClr val="000000"/>
              </a:buClr>
              <a:buSzPct val="45000"/>
              <a:defRPr/>
            </a:pPr>
            <a:r>
              <a:rPr lang="en-US" b="1" dirty="0">
                <a:latin typeface="Arial Narrow" pitchFamily="34" charset="0"/>
              </a:rPr>
              <a:t>PENILAIAN </a:t>
            </a:r>
          </a:p>
          <a:p>
            <a:pPr algn="ctr" defTabSz="450850" fontAlgn="auto" hangingPunct="0">
              <a:lnSpc>
                <a:spcPct val="104000"/>
              </a:lnSpc>
              <a:spcBef>
                <a:spcPts val="0"/>
              </a:spcBef>
              <a:spcAft>
                <a:spcPts val="0"/>
              </a:spcAft>
              <a:buClr>
                <a:srgbClr val="000000"/>
              </a:buClr>
              <a:buSzPct val="45000"/>
              <a:defRPr/>
            </a:pPr>
            <a:r>
              <a:rPr lang="en-US" b="1" dirty="0">
                <a:latin typeface="Arial Narrow" pitchFamily="34" charset="0"/>
              </a:rPr>
              <a:t>KINERJA</a:t>
            </a:r>
          </a:p>
          <a:p>
            <a:pPr algn="ctr" defTabSz="450850" fontAlgn="auto" hangingPunct="0">
              <a:lnSpc>
                <a:spcPct val="104000"/>
              </a:lnSpc>
              <a:spcBef>
                <a:spcPts val="0"/>
              </a:spcBef>
              <a:spcAft>
                <a:spcPts val="0"/>
              </a:spcAft>
              <a:buClr>
                <a:srgbClr val="000000"/>
              </a:buClr>
              <a:buSzPct val="45000"/>
              <a:defRPr/>
            </a:pPr>
            <a:endParaRPr lang="en-US" b="1" dirty="0">
              <a:latin typeface="Arial Narrow" pitchFamily="34" charset="0"/>
            </a:endParaRPr>
          </a:p>
          <a:p>
            <a:pPr defTabSz="450850" fontAlgn="auto" hangingPunct="0">
              <a:lnSpc>
                <a:spcPct val="104000"/>
              </a:lnSpc>
              <a:spcBef>
                <a:spcPts val="0"/>
              </a:spcBef>
              <a:spcAft>
                <a:spcPts val="0"/>
              </a:spcAft>
              <a:buClr>
                <a:srgbClr val="000000"/>
              </a:buClr>
              <a:buSzPct val="45000"/>
              <a:defRPr/>
            </a:pPr>
            <a:endParaRPr lang="en-US" dirty="0">
              <a:latin typeface="Arial Narrow" pitchFamily="34" charset="0"/>
            </a:endParaRPr>
          </a:p>
        </p:txBody>
      </p:sp>
      <p:sp>
        <p:nvSpPr>
          <p:cNvPr id="49" name="Striped Right Arrow 48"/>
          <p:cNvSpPr/>
          <p:nvPr/>
        </p:nvSpPr>
        <p:spPr>
          <a:xfrm rot="5400000">
            <a:off x="4267200" y="2057400"/>
            <a:ext cx="457200" cy="609600"/>
          </a:xfrm>
          <a:prstGeom prst="striped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50" name="Straight Connector 49"/>
          <p:cNvCxnSpPr/>
          <p:nvPr/>
        </p:nvCxnSpPr>
        <p:spPr>
          <a:xfrm rot="10800000">
            <a:off x="228600" y="5867400"/>
            <a:ext cx="304800" cy="38100"/>
          </a:xfrm>
          <a:prstGeom prst="line">
            <a:avLst/>
          </a:prstGeom>
          <a:ln w="5715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0800000">
            <a:off x="990600" y="3048000"/>
            <a:ext cx="381000" cy="1588"/>
          </a:xfrm>
          <a:prstGeom prst="line">
            <a:avLst/>
          </a:prstGeom>
          <a:ln w="5715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rot="5400000" flipH="1" flipV="1">
            <a:off x="6020594" y="5409406"/>
            <a:ext cx="1066800" cy="1588"/>
          </a:xfrm>
          <a:prstGeom prst="straightConnector1">
            <a:avLst/>
          </a:prstGeom>
          <a:ln w="57150" cmpd="sng">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rot="5400000" flipH="1" flipV="1">
            <a:off x="-266700" y="5372100"/>
            <a:ext cx="992188" cy="1588"/>
          </a:xfrm>
          <a:prstGeom prst="straightConnector1">
            <a:avLst/>
          </a:prstGeom>
          <a:ln w="57150" cmpd="sng">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rot="16200000" flipH="1">
            <a:off x="3124200" y="3657600"/>
            <a:ext cx="458788" cy="1588"/>
          </a:xfrm>
          <a:prstGeom prst="straightConnector1">
            <a:avLst/>
          </a:prstGeom>
          <a:ln w="57150" cmpd="sng">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16200000" flipH="1">
            <a:off x="5448300" y="3695700"/>
            <a:ext cx="534988" cy="1588"/>
          </a:xfrm>
          <a:prstGeom prst="straightConnector1">
            <a:avLst/>
          </a:prstGeom>
          <a:ln w="57150" cmpd="sng">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57" name="AutoShape 7"/>
          <p:cNvSpPr>
            <a:spLocks noChangeArrowheads="1"/>
          </p:cNvSpPr>
          <p:nvPr/>
        </p:nvSpPr>
        <p:spPr bwMode="auto">
          <a:xfrm>
            <a:off x="6553200" y="1371600"/>
            <a:ext cx="1905000" cy="609600"/>
          </a:xfrm>
          <a:prstGeom prst="flowChartProcess">
            <a:avLst/>
          </a:prstGeom>
          <a:solidFill>
            <a:srgbClr val="FFC000"/>
          </a:solidFill>
          <a:ln w="3175" cmpd="thickThin">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27" tIns="41464" rIns="82927" bIns="41464"/>
          <a:lstStyle/>
          <a:p>
            <a:pPr algn="ctr" defTabSz="450850" fontAlgn="auto" hangingPunct="0">
              <a:lnSpc>
                <a:spcPct val="104000"/>
              </a:lnSpc>
              <a:spcBef>
                <a:spcPts val="0"/>
              </a:spcBef>
              <a:spcAft>
                <a:spcPts val="0"/>
              </a:spcAft>
              <a:buClr>
                <a:srgbClr val="000000"/>
              </a:buClr>
              <a:buSzPct val="45000"/>
              <a:defRPr/>
            </a:pPr>
            <a:r>
              <a:rPr lang="en-US" b="1" dirty="0" err="1">
                <a:latin typeface="Arial Narrow" pitchFamily="34" charset="0"/>
              </a:rPr>
              <a:t>Ijazah</a:t>
            </a:r>
            <a:r>
              <a:rPr lang="en-US" b="1" dirty="0">
                <a:latin typeface="Arial Narrow" pitchFamily="34" charset="0"/>
              </a:rPr>
              <a:t> </a:t>
            </a:r>
            <a:r>
              <a:rPr lang="en-US" b="1" dirty="0" err="1">
                <a:latin typeface="Arial Narrow" pitchFamily="34" charset="0"/>
              </a:rPr>
              <a:t>tidak</a:t>
            </a:r>
            <a:r>
              <a:rPr lang="en-US" b="1" dirty="0">
                <a:latin typeface="Arial Narrow" pitchFamily="34" charset="0"/>
              </a:rPr>
              <a:t> </a:t>
            </a:r>
            <a:r>
              <a:rPr lang="en-US" b="1" dirty="0" err="1">
                <a:latin typeface="Arial Narrow" pitchFamily="34" charset="0"/>
              </a:rPr>
              <a:t>sesuai</a:t>
            </a:r>
            <a:r>
              <a:rPr lang="en-US" b="1" dirty="0">
                <a:latin typeface="Arial Narrow" pitchFamily="34" charset="0"/>
              </a:rPr>
              <a:t>, </a:t>
            </a:r>
            <a:r>
              <a:rPr lang="en-US" b="1" dirty="0" err="1">
                <a:latin typeface="Arial Narrow" pitchFamily="34" charset="0"/>
              </a:rPr>
              <a:t>tanda</a:t>
            </a:r>
            <a:r>
              <a:rPr lang="en-US" b="1" dirty="0">
                <a:latin typeface="Arial Narrow" pitchFamily="34" charset="0"/>
              </a:rPr>
              <a:t> </a:t>
            </a:r>
            <a:r>
              <a:rPr lang="en-US" b="1" dirty="0" err="1">
                <a:latin typeface="Arial Narrow" pitchFamily="34" charset="0"/>
              </a:rPr>
              <a:t>jasa</a:t>
            </a:r>
            <a:r>
              <a:rPr lang="en-US" b="1" dirty="0">
                <a:latin typeface="Arial Narrow" pitchFamily="34" charset="0"/>
              </a:rPr>
              <a:t>, </a:t>
            </a:r>
            <a:r>
              <a:rPr lang="en-US" b="1" dirty="0" err="1">
                <a:latin typeface="Arial Narrow" pitchFamily="34" charset="0"/>
              </a:rPr>
              <a:t>dsb</a:t>
            </a:r>
            <a:endParaRPr lang="en-US" b="1" dirty="0">
              <a:latin typeface="Arial Narrow" pitchFamily="34" charset="0"/>
            </a:endParaRPr>
          </a:p>
          <a:p>
            <a:pPr algn="ctr" defTabSz="450850" fontAlgn="auto" hangingPunct="0">
              <a:lnSpc>
                <a:spcPct val="104000"/>
              </a:lnSpc>
              <a:spcBef>
                <a:spcPts val="0"/>
              </a:spcBef>
              <a:spcAft>
                <a:spcPts val="0"/>
              </a:spcAft>
              <a:buClr>
                <a:srgbClr val="000000"/>
              </a:buClr>
              <a:buSzPct val="45000"/>
              <a:defRPr/>
            </a:pPr>
            <a:endParaRPr lang="en-US" b="1" dirty="0">
              <a:latin typeface="Arial Narrow" pitchFamily="34" charset="0"/>
            </a:endParaRPr>
          </a:p>
        </p:txBody>
      </p:sp>
      <p:cxnSp>
        <p:nvCxnSpPr>
          <p:cNvPr id="58" name="Straight Arrow Connector 57"/>
          <p:cNvCxnSpPr/>
          <p:nvPr/>
        </p:nvCxnSpPr>
        <p:spPr>
          <a:xfrm>
            <a:off x="3505200" y="914400"/>
            <a:ext cx="2132013" cy="382588"/>
          </a:xfrm>
          <a:prstGeom prst="straightConnector1">
            <a:avLst/>
          </a:prstGeom>
          <a:ln w="28575">
            <a:solidFill>
              <a:srgbClr val="FF000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10800000" flipV="1">
            <a:off x="1524000" y="914400"/>
            <a:ext cx="1981200" cy="458788"/>
          </a:xfrm>
          <a:prstGeom prst="straightConnector1">
            <a:avLst/>
          </a:prstGeom>
          <a:ln w="28575">
            <a:solidFill>
              <a:srgbClr val="FF000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0" name="Snip Diagonal Corner Rectangle 59"/>
          <p:cNvSpPr/>
          <p:nvPr/>
        </p:nvSpPr>
        <p:spPr>
          <a:xfrm>
            <a:off x="2362200" y="228600"/>
            <a:ext cx="2209800" cy="609600"/>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28575">
            <a:solidFill>
              <a:srgbClr val="FF000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latin typeface="Arial Narrow" pitchFamily="34" charset="0"/>
              </a:rPr>
              <a:t>UNSUR UTAMA</a:t>
            </a:r>
          </a:p>
          <a:p>
            <a:pPr algn="ctr" fontAlgn="auto">
              <a:spcBef>
                <a:spcPts val="0"/>
              </a:spcBef>
              <a:spcAft>
                <a:spcPts val="0"/>
              </a:spcAft>
              <a:defRPr/>
            </a:pPr>
            <a:r>
              <a:rPr lang="en-US" b="1" dirty="0">
                <a:solidFill>
                  <a:schemeClr val="tx1"/>
                </a:solidFill>
                <a:latin typeface="Arial Narrow" pitchFamily="34" charset="0"/>
              </a:rPr>
              <a:t>(Minimum 90%)</a:t>
            </a:r>
          </a:p>
        </p:txBody>
      </p:sp>
      <p:sp>
        <p:nvSpPr>
          <p:cNvPr id="61" name="Snip Diagonal Corner Rectangle 60"/>
          <p:cNvSpPr/>
          <p:nvPr/>
        </p:nvSpPr>
        <p:spPr>
          <a:xfrm>
            <a:off x="2133600" y="2209800"/>
            <a:ext cx="762000" cy="304800"/>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28575">
            <a:solidFill>
              <a:srgbClr val="FF000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latin typeface="Arial Narrow" pitchFamily="34" charset="0"/>
              </a:rPr>
              <a:t>CPD</a:t>
            </a:r>
          </a:p>
        </p:txBody>
      </p:sp>
      <p:cxnSp>
        <p:nvCxnSpPr>
          <p:cNvPr id="62" name="Straight Connector 61"/>
          <p:cNvCxnSpPr/>
          <p:nvPr/>
        </p:nvCxnSpPr>
        <p:spPr>
          <a:xfrm>
            <a:off x="2895600" y="2362200"/>
            <a:ext cx="609600" cy="1588"/>
          </a:xfrm>
          <a:prstGeom prst="line">
            <a:avLst/>
          </a:prstGeom>
          <a:ln w="28575">
            <a:solidFill>
              <a:srgbClr val="3333FF"/>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1524000" y="2362200"/>
            <a:ext cx="609600" cy="1588"/>
          </a:xfrm>
          <a:prstGeom prst="line">
            <a:avLst/>
          </a:prstGeom>
          <a:ln w="28575">
            <a:solidFill>
              <a:srgbClr val="3333FF"/>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3239294" y="2170906"/>
            <a:ext cx="533400" cy="1588"/>
          </a:xfrm>
          <a:prstGeom prst="line">
            <a:avLst/>
          </a:prstGeom>
          <a:ln w="28575">
            <a:solidFill>
              <a:srgbClr val="3333FF"/>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1296194" y="2132806"/>
            <a:ext cx="457200" cy="1588"/>
          </a:xfrm>
          <a:prstGeom prst="line">
            <a:avLst/>
          </a:prstGeom>
          <a:ln w="28575">
            <a:solidFill>
              <a:srgbClr val="3333FF"/>
            </a:solidFill>
            <a:prstDash val="sysDot"/>
          </a:ln>
        </p:spPr>
        <p:style>
          <a:lnRef idx="1">
            <a:schemeClr val="accent1"/>
          </a:lnRef>
          <a:fillRef idx="0">
            <a:schemeClr val="accent1"/>
          </a:fillRef>
          <a:effectRef idx="0">
            <a:schemeClr val="accent1"/>
          </a:effectRef>
          <a:fontRef idx="minor">
            <a:schemeClr val="tx1"/>
          </a:fontRef>
        </p:style>
      </p:cxnSp>
      <p:sp>
        <p:nvSpPr>
          <p:cNvPr id="66" name="Snip Diagonal Corner Rectangle 65"/>
          <p:cNvSpPr/>
          <p:nvPr/>
        </p:nvSpPr>
        <p:spPr>
          <a:xfrm>
            <a:off x="6400800" y="304800"/>
            <a:ext cx="2209800" cy="609600"/>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28575">
            <a:solidFill>
              <a:srgbClr val="FF000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latin typeface="Arial Narrow" pitchFamily="34" charset="0"/>
              </a:rPr>
              <a:t>UNSUR PENUNJANG</a:t>
            </a:r>
          </a:p>
          <a:p>
            <a:pPr algn="ctr" fontAlgn="auto">
              <a:spcBef>
                <a:spcPts val="0"/>
              </a:spcBef>
              <a:spcAft>
                <a:spcPts val="0"/>
              </a:spcAft>
              <a:defRPr/>
            </a:pPr>
            <a:r>
              <a:rPr lang="en-US" b="1" dirty="0">
                <a:solidFill>
                  <a:schemeClr val="tx1"/>
                </a:solidFill>
                <a:latin typeface="Arial Narrow" pitchFamily="34" charset="0"/>
              </a:rPr>
              <a:t>(Maximum 10%)</a:t>
            </a:r>
          </a:p>
        </p:txBody>
      </p:sp>
      <p:cxnSp>
        <p:nvCxnSpPr>
          <p:cNvPr id="67" name="Straight Arrow Connector 66"/>
          <p:cNvCxnSpPr/>
          <p:nvPr/>
        </p:nvCxnSpPr>
        <p:spPr>
          <a:xfrm rot="5400000">
            <a:off x="7354888" y="1104900"/>
            <a:ext cx="379412" cy="1588"/>
          </a:xfrm>
          <a:prstGeom prst="straightConnector1">
            <a:avLst/>
          </a:prstGeom>
          <a:ln w="28575">
            <a:solidFill>
              <a:srgbClr val="FF000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rot="5400000">
            <a:off x="3316287" y="1103313"/>
            <a:ext cx="379413" cy="1588"/>
          </a:xfrm>
          <a:prstGeom prst="straightConnector1">
            <a:avLst/>
          </a:prstGeom>
          <a:ln w="28575">
            <a:solidFill>
              <a:srgbClr val="FF000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990600" y="76200"/>
            <a:ext cx="7543800" cy="868363"/>
          </a:xfrm>
        </p:spPr>
        <p:txBody>
          <a:bodyPr/>
          <a:lstStyle/>
          <a:p>
            <a:pPr eaLnBrk="1" hangingPunct="1"/>
            <a:r>
              <a:rPr lang="en-US" sz="3200" b="1" smtClean="0"/>
              <a:t>MACAM DAN JENIS KEGIATAN PKB</a:t>
            </a:r>
          </a:p>
        </p:txBody>
      </p:sp>
      <p:graphicFrame>
        <p:nvGraphicFramePr>
          <p:cNvPr id="3" name="Table 2"/>
          <p:cNvGraphicFramePr>
            <a:graphicFrameLocks noGrp="1"/>
          </p:cNvGraphicFramePr>
          <p:nvPr/>
        </p:nvGraphicFramePr>
        <p:xfrm>
          <a:off x="228600" y="1066800"/>
          <a:ext cx="8534400" cy="5441951"/>
        </p:xfrm>
        <a:graphic>
          <a:graphicData uri="http://schemas.openxmlformats.org/drawingml/2006/table">
            <a:tbl>
              <a:tblPr/>
              <a:tblGrid>
                <a:gridCol w="457200"/>
                <a:gridCol w="2667000"/>
                <a:gridCol w="5410200"/>
              </a:tblGrid>
              <a:tr h="566738">
                <a:tc>
                  <a:txBody>
                    <a:bodyPr/>
                    <a:lstStyle/>
                    <a:p>
                      <a:pPr marL="0" marR="0" lvl="0" indent="0" algn="ctr" defTabSz="914400" rtl="0" eaLnBrk="1" fontAlgn="base" latinLnBrk="0" hangingPunct="1">
                        <a:lnSpc>
                          <a:spcPct val="100000"/>
                        </a:lnSpc>
                        <a:spcBef>
                          <a:spcPts val="300"/>
                        </a:spcBef>
                        <a:spcAft>
                          <a:spcPts val="300"/>
                        </a:spcAft>
                        <a:buClrTx/>
                        <a:buSzTx/>
                        <a:buFontTx/>
                        <a:buNone/>
                        <a:tabLst>
                          <a:tab pos="457200" algn="l"/>
                        </a:tabLst>
                      </a:pPr>
                      <a:endParaRPr kumimoji="0" lang="en-US" sz="1100" b="0" i="0" u="none" strike="noStrike" cap="none" normalizeH="0" baseline="0" smtClean="0">
                        <a:ln>
                          <a:noFill/>
                        </a:ln>
                        <a:solidFill>
                          <a:srgbClr val="000000"/>
                        </a:solidFill>
                        <a:effectLst/>
                        <a:latin typeface="Arial"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tab pos="457200" algn="l"/>
                        </a:tabLst>
                      </a:pPr>
                      <a:r>
                        <a:rPr kumimoji="0" lang="en-US" sz="2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Macam  PKB</a:t>
                      </a:r>
                      <a:endParaRPr kumimoji="0" lang="en-US" sz="2000" b="1" i="0" u="none" strike="noStrike" cap="none" normalizeH="0" baseline="0" smtClean="0">
                        <a:ln>
                          <a:noFill/>
                        </a:ln>
                        <a:solidFill>
                          <a:schemeClr val="tx1"/>
                        </a:solidFill>
                        <a:effectLst/>
                        <a:latin typeface="Arial" pitchFamily="34" charset="0"/>
                        <a:ea typeface="Times New Roman" pitchFamily="18"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tab pos="457200" algn="l"/>
                        </a:tabLst>
                      </a:pPr>
                      <a:r>
                        <a:rPr kumimoji="0" lang="en-US" sz="2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Jenis Kegiatan</a:t>
                      </a:r>
                      <a:endParaRPr kumimoji="0" lang="en-US" sz="2000" b="1" i="0" u="none" strike="noStrike" cap="none" normalizeH="0" baseline="0" smtClean="0">
                        <a:ln>
                          <a:noFill/>
                        </a:ln>
                        <a:solidFill>
                          <a:schemeClr val="tx1"/>
                        </a:solidFill>
                        <a:effectLst/>
                        <a:latin typeface="Arial" pitchFamily="34" charset="0"/>
                        <a:ea typeface="Times New Roman" pitchFamily="18"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804863">
                <a:tc>
                  <a:txBody>
                    <a:bodyPr/>
                    <a:lstStyle/>
                    <a:p>
                      <a:pPr marL="0" marR="0" lvl="0" indent="0" algn="l" defTabSz="914400" rtl="0" eaLnBrk="1" fontAlgn="base" latinLnBrk="0" hangingPunct="1">
                        <a:lnSpc>
                          <a:spcPct val="100000"/>
                        </a:lnSpc>
                        <a:spcBef>
                          <a:spcPts val="300"/>
                        </a:spcBef>
                        <a:spcAft>
                          <a:spcPts val="300"/>
                        </a:spcAft>
                        <a:buClrTx/>
                        <a:buSzTx/>
                        <a:buFontTx/>
                        <a:buNone/>
                        <a:tabLst>
                          <a:tab pos="457200" algn="l"/>
                        </a:tabLst>
                      </a:pPr>
                      <a:r>
                        <a:rPr kumimoji="0" lang="en-US" sz="20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1</a:t>
                      </a:r>
                      <a:endPar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Tx/>
                        <a:buSzTx/>
                        <a:buFontTx/>
                        <a:buNone/>
                        <a:tabLst>
                          <a:tab pos="457200" algn="l"/>
                        </a:tabLst>
                      </a:pPr>
                      <a:r>
                        <a:rPr kumimoji="0" lang="en-US" sz="20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Pengembangan Diri</a:t>
                      </a:r>
                      <a:endPar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rPr>
                        <a:t>Diklat fungsional</a:t>
                      </a:r>
                    </a:p>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rPr>
                        <a:t>Kegiatan kolektif guru</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28800">
                <a:tc>
                  <a:txBody>
                    <a:bodyPr/>
                    <a:lstStyle/>
                    <a:p>
                      <a:pPr marL="0" marR="0" lvl="0" indent="0" algn="l" defTabSz="914400" rtl="0" eaLnBrk="1" fontAlgn="base" latinLnBrk="0" hangingPunct="1">
                        <a:lnSpc>
                          <a:spcPct val="100000"/>
                        </a:lnSpc>
                        <a:spcBef>
                          <a:spcPts val="300"/>
                        </a:spcBef>
                        <a:spcAft>
                          <a:spcPts val="300"/>
                        </a:spcAft>
                        <a:buClrTx/>
                        <a:buSzTx/>
                        <a:buFontTx/>
                        <a:buNone/>
                        <a:tabLst>
                          <a:tab pos="457200" algn="l"/>
                        </a:tabLst>
                      </a:pPr>
                      <a:r>
                        <a:rPr kumimoji="0" lang="en-US" sz="20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2</a:t>
                      </a:r>
                      <a:endPar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Tx/>
                        <a:buSzTx/>
                        <a:buFontTx/>
                        <a:buNone/>
                        <a:tabLst>
                          <a:tab pos="457200" algn="l"/>
                        </a:tabLst>
                      </a:pPr>
                      <a:r>
                        <a:rPr kumimoji="0" lang="en-US" sz="20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Publikasi Ilmiah</a:t>
                      </a:r>
                      <a:endPar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Presentasi pada forum ilmiah</a:t>
                      </a:r>
                    </a:p>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Publikasi ilmiah atas hasil penelitian atau gagasan ilmu di bidang pendidikan formal</a:t>
                      </a:r>
                    </a:p>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Publikasi buku pelajaran, buku pengayaan, dan pedoman guru</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241550">
                <a:tc>
                  <a:txBody>
                    <a:bodyPr/>
                    <a:lstStyle/>
                    <a:p>
                      <a:pPr marL="0" marR="0" lvl="0" indent="0" algn="l" defTabSz="914400" rtl="0" eaLnBrk="1" fontAlgn="base" latinLnBrk="0" hangingPunct="1">
                        <a:lnSpc>
                          <a:spcPct val="100000"/>
                        </a:lnSpc>
                        <a:spcBef>
                          <a:spcPts val="300"/>
                        </a:spcBef>
                        <a:spcAft>
                          <a:spcPts val="300"/>
                        </a:spcAft>
                        <a:buClrTx/>
                        <a:buSzTx/>
                        <a:buFontTx/>
                        <a:buNone/>
                        <a:tabLst>
                          <a:tab pos="457200" algn="l"/>
                        </a:tabLst>
                      </a:pPr>
                      <a:r>
                        <a:rPr kumimoji="0" lang="en-US" sz="20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3</a:t>
                      </a:r>
                      <a:endPar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Tx/>
                        <a:buSzTx/>
                        <a:buFontTx/>
                        <a:buNone/>
                        <a:tabLst>
                          <a:tab pos="457200" algn="l"/>
                        </a:tabLst>
                      </a:pPr>
                      <a:r>
                        <a:rPr kumimoji="0" lang="en-US" sz="20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Karya Inovatif</a:t>
                      </a:r>
                      <a:endParaRPr kumimoji="0" lang="en-US" sz="2000" b="0" i="0" u="none" strike="noStrike" cap="none" normalizeH="0" baseline="0" smtClean="0">
                        <a:ln>
                          <a:noFill/>
                        </a:ln>
                        <a:solidFill>
                          <a:schemeClr val="tx1"/>
                        </a:solidFill>
                        <a:effectLst/>
                        <a:latin typeface="Calibri" pitchFamily="34" charset="0"/>
                        <a:ea typeface="Times New Roman" pitchFamily="18" charset="0"/>
                        <a:cs typeface="Arial"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Menemukan teknologi tepat guna</a:t>
                      </a:r>
                    </a:p>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Menemukan/menciptakan karya seni</a:t>
                      </a:r>
                    </a:p>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Membuat/memodifikasi alat pelajaran/ peraga/praktikum</a:t>
                      </a:r>
                    </a:p>
                    <a:p>
                      <a:pPr marL="342900" marR="0" lvl="0" indent="-342900" algn="l" defTabSz="914400" rtl="0" eaLnBrk="1" fontAlgn="base" latinLnBrk="0" hangingPunct="1">
                        <a:lnSpc>
                          <a:spcPct val="100000"/>
                        </a:lnSpc>
                        <a:spcBef>
                          <a:spcPts val="300"/>
                        </a:spcBef>
                        <a:spcAft>
                          <a:spcPts val="300"/>
                        </a:spcAft>
                        <a:buClrTx/>
                        <a:buSzTx/>
                        <a:buFont typeface="Calibri" pitchFamily="34" charset="0"/>
                        <a:buAutoNum type="alphaLcParenR"/>
                        <a:tabLst>
                          <a:tab pos="204788" algn="l"/>
                        </a:tabLst>
                      </a:pPr>
                      <a:r>
                        <a:rPr kumimoji="0" lang="en-US" sz="2000" b="0" i="0" u="none" strike="noStrike" cap="none" normalizeH="0" baseline="0" smtClean="0">
                          <a:ln>
                            <a:noFill/>
                          </a:ln>
                          <a:solidFill>
                            <a:schemeClr val="tx1"/>
                          </a:solidFill>
                          <a:effectLst/>
                          <a:latin typeface="Calibri" pitchFamily="34" charset="0"/>
                        </a:rPr>
                        <a:t>Mengikuti pengembangan penyusunan standar pedoman,  soal dan sejenisnya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9330" name="Rectangle 2"/>
          <p:cNvSpPr>
            <a:spLocks noGrp="1" noChangeArrowheads="1"/>
          </p:cNvSpPr>
          <p:nvPr>
            <p:ph type="title" sz="quarter"/>
          </p:nvPr>
        </p:nvSpPr>
        <p:spPr>
          <a:xfrm>
            <a:off x="103188" y="0"/>
            <a:ext cx="9040812" cy="1143000"/>
          </a:xfrm>
        </p:spPr>
        <p:txBody>
          <a:bodyPr rtlCol="0">
            <a:normAutofit/>
          </a:bodyPr>
          <a:lstStyle/>
          <a:p>
            <a:pPr eaLnBrk="1" fontAlgn="auto" hangingPunct="1">
              <a:lnSpc>
                <a:spcPct val="90000"/>
              </a:lnSpc>
              <a:spcAft>
                <a:spcPts val="0"/>
              </a:spcAft>
              <a:defRPr/>
            </a:pPr>
            <a:r>
              <a:rPr lang="en-US" sz="2800" b="1">
                <a:solidFill>
                  <a:srgbClr val="11488B"/>
                </a:solidFill>
                <a:latin typeface="Arial Narrow" charset="0"/>
                <a:ea typeface="+mj-ea"/>
                <a:cs typeface="+mj-cs"/>
              </a:rPr>
              <a:t>JENJANG JABATAN FUNGSIONAL GURU</a:t>
            </a:r>
            <a:br>
              <a:rPr lang="en-US" sz="2800" b="1">
                <a:solidFill>
                  <a:srgbClr val="11488B"/>
                </a:solidFill>
                <a:latin typeface="Arial Narrow" charset="0"/>
                <a:ea typeface="+mj-ea"/>
                <a:cs typeface="+mj-cs"/>
              </a:rPr>
            </a:br>
            <a:r>
              <a:rPr lang="en-US" sz="2800" b="1">
                <a:solidFill>
                  <a:srgbClr val="11488B"/>
                </a:solidFill>
                <a:latin typeface="Arial Narrow" charset="0"/>
                <a:ea typeface="+mj-ea"/>
                <a:cs typeface="+mj-cs"/>
              </a:rPr>
              <a:t> </a:t>
            </a:r>
            <a:r>
              <a:rPr lang="en-US" sz="2800" b="1">
                <a:solidFill>
                  <a:srgbClr val="11488B"/>
                </a:solidFill>
                <a:effectLst>
                  <a:outerShdw blurRad="38100" dist="38100" dir="2700000" algn="tl">
                    <a:srgbClr val="DDDDDD"/>
                  </a:outerShdw>
                </a:effectLst>
                <a:latin typeface="Arial Narrow" charset="0"/>
                <a:ea typeface="+mj-ea"/>
                <a:cs typeface="+mj-cs"/>
              </a:rPr>
              <a:t>(Permenneg PAN &amp; RB No.16/2009, pasal 17)</a:t>
            </a:r>
          </a:p>
        </p:txBody>
      </p:sp>
      <p:graphicFrame>
        <p:nvGraphicFramePr>
          <p:cNvPr id="99331" name="Group 3"/>
          <p:cNvGraphicFramePr>
            <a:graphicFrameLocks noGrp="1"/>
          </p:cNvGraphicFramePr>
          <p:nvPr>
            <p:ph sz="quarter" idx="1"/>
          </p:nvPr>
        </p:nvGraphicFramePr>
        <p:xfrm>
          <a:off x="76200" y="1219200"/>
          <a:ext cx="1447800" cy="4572000"/>
        </p:xfrm>
        <a:graphic>
          <a:graphicData uri="http://schemas.openxmlformats.org/drawingml/2006/table">
            <a:tbl>
              <a:tblPr/>
              <a:tblGrid>
                <a:gridCol w="1447800"/>
              </a:tblGrid>
              <a:tr h="990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Guru </a:t>
                      </a:r>
                      <a:r>
                        <a:rPr kumimoji="0" lang="en-US" sz="2400" b="1" i="0" u="none" strike="noStrike" cap="none" normalizeH="0" baseline="0" dirty="0" err="1" smtClean="0">
                          <a:ln>
                            <a:noFill/>
                          </a:ln>
                          <a:solidFill>
                            <a:schemeClr val="tx1"/>
                          </a:solidFill>
                          <a:effectLst/>
                          <a:latin typeface="Arial" charset="0"/>
                        </a:rPr>
                        <a:t>Pertama</a:t>
                      </a:r>
                      <a:endParaRPr kumimoji="0" lang="en-US" sz="24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66"/>
                    </a:solidFill>
                  </a:tcPr>
                </a:tc>
              </a:tr>
              <a:tr h="10636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Guru </a:t>
                      </a:r>
                      <a:r>
                        <a:rPr kumimoji="0" lang="en-US" sz="2400" b="1" i="0" u="none" strike="noStrike" cap="none" normalizeH="0" baseline="0" dirty="0" err="1" smtClean="0">
                          <a:ln>
                            <a:noFill/>
                          </a:ln>
                          <a:solidFill>
                            <a:schemeClr val="tx1"/>
                          </a:solidFill>
                          <a:effectLst/>
                          <a:latin typeface="Arial" charset="0"/>
                        </a:rPr>
                        <a:t>Muda</a:t>
                      </a:r>
                      <a:endParaRPr kumimoji="0" lang="en-US" sz="24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71"/>
                    </a:solidFill>
                  </a:tcPr>
                </a:tc>
              </a:tr>
              <a:tr h="1524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Guru </a:t>
                      </a:r>
                      <a:r>
                        <a:rPr kumimoji="0" lang="en-US" sz="2400" b="1" i="0" u="none" strike="noStrike" cap="none" normalizeH="0" baseline="0" dirty="0" err="1" smtClean="0">
                          <a:ln>
                            <a:noFill/>
                          </a:ln>
                          <a:solidFill>
                            <a:schemeClr val="tx1"/>
                          </a:solidFill>
                          <a:effectLst/>
                          <a:latin typeface="Arial" charset="0"/>
                        </a:rPr>
                        <a:t>Madya</a:t>
                      </a:r>
                      <a:endParaRPr kumimoji="0" lang="en-US" sz="24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7E2FF"/>
                    </a:solidFill>
                  </a:tcPr>
                </a:tc>
              </a:tr>
              <a:tr h="9937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Guru </a:t>
                      </a:r>
                      <a:r>
                        <a:rPr kumimoji="0" lang="en-US" sz="2400" b="1" i="0" u="none" strike="noStrike" cap="none" normalizeH="0" baseline="0" dirty="0" err="1" smtClean="0">
                          <a:ln>
                            <a:noFill/>
                          </a:ln>
                          <a:solidFill>
                            <a:schemeClr val="tx1"/>
                          </a:solidFill>
                          <a:effectLst/>
                          <a:latin typeface="Arial" charset="0"/>
                        </a:rPr>
                        <a:t>Utama</a:t>
                      </a:r>
                      <a:endParaRPr kumimoji="0" lang="en-US" sz="24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379"/>
                    </a:solidFill>
                  </a:tcPr>
                </a:tc>
              </a:tr>
            </a:tbl>
          </a:graphicData>
        </a:graphic>
      </p:graphicFrame>
      <p:graphicFrame>
        <p:nvGraphicFramePr>
          <p:cNvPr id="99343" name="Group 15"/>
          <p:cNvGraphicFramePr>
            <a:graphicFrameLocks noGrp="1"/>
          </p:cNvGraphicFramePr>
          <p:nvPr>
            <p:ph sz="quarter" idx="2"/>
          </p:nvPr>
        </p:nvGraphicFramePr>
        <p:xfrm>
          <a:off x="1524000" y="1219200"/>
          <a:ext cx="3505200" cy="4572000"/>
        </p:xfrm>
        <a:graphic>
          <a:graphicData uri="http://schemas.openxmlformats.org/drawingml/2006/table">
            <a:tbl>
              <a:tblPr/>
              <a:tblGrid>
                <a:gridCol w="3505200"/>
              </a:tblGrid>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smtClean="0">
                          <a:ln>
                            <a:noFill/>
                          </a:ln>
                          <a:solidFill>
                            <a:schemeClr val="tx1"/>
                          </a:solidFill>
                          <a:effectLst/>
                          <a:latin typeface="Arial" charset="0"/>
                        </a:rPr>
                        <a:t>Penata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Muda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IIIa</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F9B"/>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smtClean="0">
                          <a:ln>
                            <a:noFill/>
                          </a:ln>
                          <a:solidFill>
                            <a:schemeClr val="tx1"/>
                          </a:solidFill>
                          <a:effectLst/>
                          <a:latin typeface="Arial" charset="0"/>
                        </a:rPr>
                        <a:t>Penata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Muda</a:t>
                      </a:r>
                      <a:r>
                        <a:rPr kumimoji="0" lang="en-US" sz="2000" b="1" i="0" u="none" strike="noStrike" cap="none" normalizeH="0" baseline="0" dirty="0" smtClean="0">
                          <a:ln>
                            <a:noFill/>
                          </a:ln>
                          <a:solidFill>
                            <a:schemeClr val="tx1"/>
                          </a:solidFill>
                          <a:effectLst/>
                          <a:latin typeface="Arial" charset="0"/>
                        </a:rPr>
                        <a:t> Tingkat I, </a:t>
                      </a:r>
                      <a:r>
                        <a:rPr kumimoji="0" lang="en-US" sz="2000" b="1" i="0" u="none" strike="noStrike" cap="none" normalizeH="0" baseline="0" dirty="0" err="1" smtClean="0">
                          <a:ln>
                            <a:noFill/>
                          </a:ln>
                          <a:solidFill>
                            <a:schemeClr val="tx1"/>
                          </a:solidFill>
                          <a:effectLst/>
                          <a:latin typeface="Arial" charset="0"/>
                        </a:rPr>
                        <a:t>IIIb</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FF5B"/>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smtClean="0">
                          <a:ln>
                            <a:noFill/>
                          </a:ln>
                          <a:solidFill>
                            <a:schemeClr val="tx1"/>
                          </a:solidFill>
                          <a:effectLst/>
                          <a:latin typeface="Arial" charset="0"/>
                        </a:rPr>
                        <a:t>Penata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IIIc</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smtClean="0">
                          <a:ln>
                            <a:noFill/>
                          </a:ln>
                          <a:solidFill>
                            <a:schemeClr val="tx1"/>
                          </a:solidFill>
                          <a:effectLst/>
                          <a:latin typeface="Arial" charset="0"/>
                        </a:rPr>
                        <a:t>Penata</a:t>
                      </a:r>
                      <a:r>
                        <a:rPr kumimoji="0" lang="en-US" sz="2000" b="1" i="0" u="none" strike="noStrike" cap="none" normalizeH="0" baseline="0" dirty="0" smtClean="0">
                          <a:ln>
                            <a:noFill/>
                          </a:ln>
                          <a:solidFill>
                            <a:schemeClr val="tx1"/>
                          </a:solidFill>
                          <a:effectLst/>
                          <a:latin typeface="Arial" charset="0"/>
                        </a:rPr>
                        <a:t> Tingkat I, </a:t>
                      </a:r>
                      <a:r>
                        <a:rPr kumimoji="0" lang="en-US" sz="2000" b="1" i="0" u="none" strike="noStrike" cap="none" normalizeH="0" baseline="0" dirty="0" err="1" smtClean="0">
                          <a:ln>
                            <a:noFill/>
                          </a:ln>
                          <a:solidFill>
                            <a:schemeClr val="tx1"/>
                          </a:solidFill>
                          <a:effectLst/>
                          <a:latin typeface="Arial" charset="0"/>
                        </a:rPr>
                        <a:t>IIId</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47"/>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Pembina, </a:t>
                      </a:r>
                      <a:r>
                        <a:rPr kumimoji="0" lang="en-US" sz="2000" b="1" i="0" u="none" strike="noStrike" cap="none" normalizeH="0" baseline="0" dirty="0" err="1" smtClean="0">
                          <a:ln>
                            <a:noFill/>
                          </a:ln>
                          <a:solidFill>
                            <a:schemeClr val="tx1"/>
                          </a:solidFill>
                          <a:effectLst/>
                          <a:latin typeface="Arial" charset="0"/>
                        </a:rPr>
                        <a:t>IVa</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9EB"/>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Pembina Tingkat I, </a:t>
                      </a:r>
                      <a:r>
                        <a:rPr kumimoji="0" lang="en-US" sz="2000" b="1" i="0" u="none" strike="noStrike" cap="none" normalizeH="0" baseline="0" dirty="0" err="1" smtClean="0">
                          <a:ln>
                            <a:noFill/>
                          </a:ln>
                          <a:solidFill>
                            <a:schemeClr val="tx1"/>
                          </a:solidFill>
                          <a:effectLst/>
                          <a:latin typeface="Arial" charset="0"/>
                        </a:rPr>
                        <a:t>IVb</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DE4FF"/>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Pembina </a:t>
                      </a:r>
                      <a:r>
                        <a:rPr kumimoji="0" lang="en-US" sz="2000" b="1" i="0" u="none" strike="noStrike" cap="none" normalizeH="0" baseline="0" dirty="0" err="1" smtClean="0">
                          <a:ln>
                            <a:noFill/>
                          </a:ln>
                          <a:solidFill>
                            <a:schemeClr val="tx1"/>
                          </a:solidFill>
                          <a:effectLst/>
                          <a:latin typeface="Arial" charset="0"/>
                        </a:rPr>
                        <a:t>Utama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Muda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IVc</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FD8FF"/>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Pembina </a:t>
                      </a:r>
                      <a:r>
                        <a:rPr kumimoji="0" lang="en-US" sz="2000" b="1" i="0" u="none" strike="noStrike" cap="none" normalizeH="0" baseline="0" dirty="0" err="1" smtClean="0">
                          <a:ln>
                            <a:noFill/>
                          </a:ln>
                          <a:solidFill>
                            <a:schemeClr val="tx1"/>
                          </a:solidFill>
                          <a:effectLst/>
                          <a:latin typeface="Arial" charset="0"/>
                        </a:rPr>
                        <a:t>Utama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Madya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IVd</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ABD"/>
                    </a:solid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Pembina </a:t>
                      </a:r>
                      <a:r>
                        <a:rPr kumimoji="0" lang="en-US" sz="2000" b="1" i="0" u="none" strike="noStrike" cap="none" normalizeH="0" baseline="0" dirty="0" err="1" smtClean="0">
                          <a:ln>
                            <a:noFill/>
                          </a:ln>
                          <a:solidFill>
                            <a:schemeClr val="tx1"/>
                          </a:solidFill>
                          <a:effectLst/>
                          <a:latin typeface="Arial" charset="0"/>
                        </a:rPr>
                        <a:t>Utama</a:t>
                      </a:r>
                      <a:r>
                        <a:rPr kumimoji="0" lang="en-US" sz="2000" b="1" i="0" u="none" strike="noStrike" cap="none" normalizeH="0" baseline="0" dirty="0" smtClean="0">
                          <a:ln>
                            <a:noFill/>
                          </a:ln>
                          <a:solidFill>
                            <a:schemeClr val="tx1"/>
                          </a:solidFill>
                          <a:effectLst/>
                          <a:latin typeface="Arial" charset="0"/>
                        </a:rPr>
                        <a:t>, </a:t>
                      </a:r>
                      <a:r>
                        <a:rPr kumimoji="0" lang="en-US" sz="2000" b="1" i="0" u="none" strike="noStrike" cap="none" normalizeH="0" baseline="0" dirty="0" err="1" smtClean="0">
                          <a:ln>
                            <a:noFill/>
                          </a:ln>
                          <a:solidFill>
                            <a:schemeClr val="tx1"/>
                          </a:solidFill>
                          <a:effectLst/>
                          <a:latin typeface="Arial" charset="0"/>
                        </a:rPr>
                        <a:t>IVe</a:t>
                      </a:r>
                      <a:endParaRPr kumimoji="0" lang="en-US" sz="2000" b="1"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81"/>
                    </a:solidFill>
                  </a:tcPr>
                </a:tc>
              </a:tr>
            </a:tbl>
          </a:graphicData>
        </a:graphic>
      </p:graphicFrame>
      <p:graphicFrame>
        <p:nvGraphicFramePr>
          <p:cNvPr id="99387" name="Group 59"/>
          <p:cNvGraphicFramePr>
            <a:graphicFrameLocks noGrp="1"/>
          </p:cNvGraphicFramePr>
          <p:nvPr>
            <p:ph sz="quarter" idx="3"/>
          </p:nvPr>
        </p:nvGraphicFramePr>
        <p:xfrm>
          <a:off x="5867400" y="1447800"/>
          <a:ext cx="762000" cy="4038600"/>
        </p:xfrm>
        <a:graphic>
          <a:graphicData uri="http://schemas.openxmlformats.org/drawingml/2006/table">
            <a:tbl>
              <a:tblPr/>
              <a:tblGrid>
                <a:gridCol w="762000"/>
              </a:tblGrid>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200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r>
            </a:tbl>
          </a:graphicData>
        </a:graphic>
      </p:graphicFrame>
      <p:graphicFrame>
        <p:nvGraphicFramePr>
          <p:cNvPr id="99365" name="Group 37"/>
          <p:cNvGraphicFramePr>
            <a:graphicFrameLocks noGrp="1"/>
          </p:cNvGraphicFramePr>
          <p:nvPr>
            <p:ph sz="quarter" idx="4"/>
          </p:nvPr>
        </p:nvGraphicFramePr>
        <p:xfrm>
          <a:off x="5029200" y="1219200"/>
          <a:ext cx="762000" cy="4572000"/>
        </p:xfrm>
        <a:graphic>
          <a:graphicData uri="http://schemas.openxmlformats.org/drawingml/2006/table">
            <a:tbl>
              <a:tblPr/>
              <a:tblGrid>
                <a:gridCol w="762000"/>
              </a:tblGrid>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200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300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400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700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850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1050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9406" name="Footer Placeholder 1"/>
          <p:cNvSpPr>
            <a:spLocks noGrp="1"/>
          </p:cNvSpPr>
          <p:nvPr>
            <p:ph type="ftr" sz="quarter" idx="1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200">
                <a:solidFill>
                  <a:schemeClr val="bg1"/>
                </a:solidFill>
              </a:rPr>
              <a:t>BADAN PSDMP DAN PMP - KEMDIKBUD</a:t>
            </a:r>
          </a:p>
        </p:txBody>
      </p:sp>
      <p:sp>
        <p:nvSpPr>
          <p:cNvPr id="24656" name="Text Box 80"/>
          <p:cNvSpPr txBox="1">
            <a:spLocks noChangeArrowheads="1"/>
          </p:cNvSpPr>
          <p:nvPr/>
        </p:nvSpPr>
        <p:spPr bwMode="auto">
          <a:xfrm>
            <a:off x="76200" y="5943600"/>
            <a:ext cx="8610600" cy="707886"/>
          </a:xfrm>
          <a:prstGeom prst="rect">
            <a:avLst/>
          </a:prstGeom>
          <a:solidFill>
            <a:schemeClr val="bg1"/>
          </a:solidFill>
          <a:ln w="9525">
            <a:solidFill>
              <a:srgbClr val="FF0000"/>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n-US" sz="2000" b="1" dirty="0" err="1">
                <a:latin typeface="Gill Sans MT" pitchFamily="34" charset="0"/>
                <a:ea typeface="+mn-ea"/>
                <a:cs typeface="Arial" charset="0"/>
              </a:rPr>
              <a:t>Kebutuhan</a:t>
            </a:r>
            <a:r>
              <a:rPr lang="en-US" sz="2000" b="1" dirty="0">
                <a:latin typeface="Gill Sans MT" pitchFamily="34" charset="0"/>
                <a:ea typeface="+mn-ea"/>
                <a:cs typeface="Arial" charset="0"/>
              </a:rPr>
              <a:t> </a:t>
            </a:r>
            <a:r>
              <a:rPr lang="en-US" sz="2000" b="1" dirty="0" err="1">
                <a:solidFill>
                  <a:srgbClr val="CC0000"/>
                </a:solidFill>
                <a:latin typeface="Gill Sans MT" pitchFamily="34" charset="0"/>
                <a:ea typeface="+mn-ea"/>
                <a:cs typeface="Arial" charset="0"/>
              </a:rPr>
              <a:t>Angka</a:t>
            </a:r>
            <a:r>
              <a:rPr lang="en-US" sz="2000" b="1" dirty="0">
                <a:solidFill>
                  <a:srgbClr val="CC0000"/>
                </a:solidFill>
                <a:latin typeface="Gill Sans MT" pitchFamily="34" charset="0"/>
                <a:ea typeface="+mn-ea"/>
                <a:cs typeface="Arial" charset="0"/>
              </a:rPr>
              <a:t> </a:t>
            </a:r>
            <a:r>
              <a:rPr lang="en-US" sz="2000" b="1" dirty="0" err="1">
                <a:solidFill>
                  <a:srgbClr val="CC0000"/>
                </a:solidFill>
                <a:latin typeface="Gill Sans MT" pitchFamily="34" charset="0"/>
                <a:ea typeface="+mn-ea"/>
                <a:cs typeface="Arial" charset="0"/>
              </a:rPr>
              <a:t>Kredit</a:t>
            </a:r>
            <a:r>
              <a:rPr lang="en-US" sz="2000" b="1" dirty="0">
                <a:solidFill>
                  <a:srgbClr val="CC0000"/>
                </a:solidFill>
                <a:latin typeface="Gill Sans MT" pitchFamily="34" charset="0"/>
                <a:ea typeface="+mn-ea"/>
                <a:cs typeface="Arial" charset="0"/>
              </a:rPr>
              <a:t> </a:t>
            </a:r>
            <a:r>
              <a:rPr lang="en-US" sz="2000" b="1" dirty="0" err="1">
                <a:solidFill>
                  <a:srgbClr val="CC0000"/>
                </a:solidFill>
                <a:latin typeface="Gill Sans MT" pitchFamily="34" charset="0"/>
                <a:ea typeface="+mn-ea"/>
                <a:cs typeface="Arial" charset="0"/>
              </a:rPr>
              <a:t>Komulatif</a:t>
            </a:r>
            <a:r>
              <a:rPr lang="en-US" sz="2000" b="1" dirty="0">
                <a:solidFill>
                  <a:srgbClr val="CC0000"/>
                </a:solidFill>
                <a:latin typeface="Gill Sans MT" pitchFamily="34" charset="0"/>
                <a:ea typeface="+mn-ea"/>
                <a:cs typeface="Arial" charset="0"/>
              </a:rPr>
              <a:t> (AKK) , PKB (AKPKB), </a:t>
            </a:r>
            <a:r>
              <a:rPr lang="en-US" sz="2000" b="1" dirty="0" err="1">
                <a:solidFill>
                  <a:srgbClr val="CC0000"/>
                </a:solidFill>
                <a:latin typeface="Gill Sans MT" pitchFamily="34" charset="0"/>
                <a:ea typeface="+mn-ea"/>
                <a:cs typeface="Arial" charset="0"/>
              </a:rPr>
              <a:t>dan</a:t>
            </a:r>
            <a:r>
              <a:rPr lang="en-US" sz="2000" b="1" dirty="0">
                <a:solidFill>
                  <a:srgbClr val="CC0000"/>
                </a:solidFill>
                <a:latin typeface="Gill Sans MT" pitchFamily="34" charset="0"/>
                <a:ea typeface="+mn-ea"/>
                <a:cs typeface="Arial" charset="0"/>
              </a:rPr>
              <a:t> </a:t>
            </a:r>
            <a:r>
              <a:rPr lang="en-US" sz="2000" b="1" dirty="0" err="1">
                <a:solidFill>
                  <a:srgbClr val="CC0000"/>
                </a:solidFill>
                <a:latin typeface="Gill Sans MT" pitchFamily="34" charset="0"/>
                <a:ea typeface="+mn-ea"/>
                <a:cs typeface="Arial" charset="0"/>
              </a:rPr>
              <a:t>Unsur</a:t>
            </a:r>
            <a:r>
              <a:rPr lang="en-US" sz="2000" b="1" dirty="0">
                <a:solidFill>
                  <a:srgbClr val="CC0000"/>
                </a:solidFill>
                <a:latin typeface="Gill Sans MT" pitchFamily="34" charset="0"/>
                <a:ea typeface="+mn-ea"/>
                <a:cs typeface="Arial" charset="0"/>
              </a:rPr>
              <a:t> </a:t>
            </a:r>
            <a:r>
              <a:rPr lang="en-US" sz="2000" b="1" dirty="0" err="1">
                <a:solidFill>
                  <a:srgbClr val="CC0000"/>
                </a:solidFill>
                <a:latin typeface="Gill Sans MT" pitchFamily="34" charset="0"/>
                <a:ea typeface="+mn-ea"/>
                <a:cs typeface="Arial" charset="0"/>
              </a:rPr>
              <a:t>Penunjang</a:t>
            </a:r>
            <a:r>
              <a:rPr lang="en-US" sz="2000" b="1" dirty="0">
                <a:solidFill>
                  <a:srgbClr val="CC0000"/>
                </a:solidFill>
                <a:latin typeface="Gill Sans MT" pitchFamily="34" charset="0"/>
                <a:ea typeface="+mn-ea"/>
                <a:cs typeface="Arial" charset="0"/>
              </a:rPr>
              <a:t> (AKP) </a:t>
            </a:r>
            <a:r>
              <a:rPr lang="en-US" sz="2000" b="1" dirty="0" err="1">
                <a:latin typeface="Gill Sans MT" pitchFamily="34" charset="0"/>
                <a:ea typeface="+mn-ea"/>
                <a:cs typeface="Arial" charset="0"/>
              </a:rPr>
              <a:t>untuk</a:t>
            </a:r>
            <a:r>
              <a:rPr lang="en-US" sz="2000" b="1" dirty="0">
                <a:latin typeface="Gill Sans MT" pitchFamily="34" charset="0"/>
                <a:ea typeface="+mn-ea"/>
                <a:cs typeface="Arial" charset="0"/>
              </a:rPr>
              <a:t> </a:t>
            </a:r>
            <a:r>
              <a:rPr lang="en-US" sz="2000" b="1" dirty="0" err="1">
                <a:latin typeface="Gill Sans MT" pitchFamily="34" charset="0"/>
                <a:ea typeface="+mn-ea"/>
                <a:cs typeface="Arial" charset="0"/>
              </a:rPr>
              <a:t>kenaikan</a:t>
            </a:r>
            <a:r>
              <a:rPr lang="en-US" sz="2000" b="1" dirty="0">
                <a:latin typeface="Gill Sans MT" pitchFamily="34" charset="0"/>
                <a:ea typeface="+mn-ea"/>
                <a:cs typeface="Arial" charset="0"/>
              </a:rPr>
              <a:t> </a:t>
            </a:r>
            <a:r>
              <a:rPr lang="en-US" sz="2000" b="1" dirty="0" err="1">
                <a:latin typeface="Gill Sans MT" pitchFamily="34" charset="0"/>
                <a:ea typeface="+mn-ea"/>
                <a:cs typeface="Arial" charset="0"/>
              </a:rPr>
              <a:t>pangkat</a:t>
            </a:r>
            <a:r>
              <a:rPr lang="en-US" sz="2000" b="1" dirty="0">
                <a:latin typeface="Gill Sans MT" pitchFamily="34" charset="0"/>
                <a:ea typeface="+mn-ea"/>
                <a:cs typeface="Arial" charset="0"/>
              </a:rPr>
              <a:t> </a:t>
            </a:r>
            <a:r>
              <a:rPr lang="en-US" sz="2000" b="1" dirty="0" err="1">
                <a:latin typeface="Gill Sans MT" pitchFamily="34" charset="0"/>
                <a:ea typeface="+mn-ea"/>
                <a:cs typeface="Arial" charset="0"/>
              </a:rPr>
              <a:t>dan</a:t>
            </a:r>
            <a:r>
              <a:rPr lang="en-US" sz="2000" b="1" dirty="0">
                <a:latin typeface="Gill Sans MT" pitchFamily="34" charset="0"/>
                <a:ea typeface="+mn-ea"/>
                <a:cs typeface="Arial" charset="0"/>
              </a:rPr>
              <a:t> </a:t>
            </a:r>
            <a:r>
              <a:rPr lang="en-US" sz="2000" b="1" dirty="0" err="1">
                <a:latin typeface="Gill Sans MT" pitchFamily="34" charset="0"/>
                <a:ea typeface="+mn-ea"/>
                <a:cs typeface="Arial" charset="0"/>
              </a:rPr>
              <a:t>jabatan</a:t>
            </a:r>
            <a:endParaRPr lang="en-US" sz="2000" b="1" dirty="0">
              <a:latin typeface="Gill Sans MT" pitchFamily="34" charset="0"/>
              <a:ea typeface="+mn-ea"/>
              <a:cs typeface="Arial" charset="0"/>
            </a:endParaRPr>
          </a:p>
        </p:txBody>
      </p:sp>
      <p:graphicFrame>
        <p:nvGraphicFramePr>
          <p:cNvPr id="10" name="Group 59"/>
          <p:cNvGraphicFramePr>
            <a:graphicFrameLocks/>
          </p:cNvGraphicFramePr>
          <p:nvPr/>
        </p:nvGraphicFramePr>
        <p:xfrm>
          <a:off x="6705600" y="1447800"/>
          <a:ext cx="1676400" cy="4038600"/>
        </p:xfrm>
        <a:graphic>
          <a:graphicData uri="http://schemas.openxmlformats.org/drawingml/2006/table">
            <a:tbl>
              <a:tblPr/>
              <a:tblGrid>
                <a:gridCol w="1676400"/>
              </a:tblGrid>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3 pd, 0 pi/n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3 pd, 4 pi/n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3 pd, 6 pi/n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4 pd, 8 pi/n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4 pd, 12 pi/n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4 pd, </a:t>
                      </a:r>
                      <a:r>
                        <a:rPr kumimoji="0" lang="en-US" sz="2000" b="1" i="0" u="none" strike="noStrike" cap="none" normalizeH="0" baseline="0" dirty="0" err="1" smtClean="0">
                          <a:ln>
                            <a:noFill/>
                          </a:ln>
                          <a:solidFill>
                            <a:schemeClr val="tx1"/>
                          </a:solidFill>
                          <a:effectLst/>
                          <a:latin typeface="Arial" charset="0"/>
                        </a:rPr>
                        <a:t>12pi</a:t>
                      </a:r>
                      <a:r>
                        <a:rPr kumimoji="0" lang="en-US" sz="2000" b="1" i="0" u="none" strike="noStrike" cap="none" normalizeH="0" baseline="0" dirty="0" smtClean="0">
                          <a:ln>
                            <a:noFill/>
                          </a:ln>
                          <a:solidFill>
                            <a:schemeClr val="tx1"/>
                          </a:solidFill>
                          <a:effectLst/>
                          <a:latin typeface="Arial" charset="0"/>
                        </a:rPr>
                        <a:t>/n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 pd, </a:t>
                      </a:r>
                      <a:r>
                        <a:rPr kumimoji="0" lang="en-US" sz="2000" b="1" i="0" u="none" strike="noStrike" cap="none" normalizeH="0" baseline="0" dirty="0" err="1" smtClean="0">
                          <a:ln>
                            <a:noFill/>
                          </a:ln>
                          <a:solidFill>
                            <a:schemeClr val="tx1"/>
                          </a:solidFill>
                          <a:effectLst/>
                          <a:latin typeface="Arial" charset="0"/>
                        </a:rPr>
                        <a:t>14pi</a:t>
                      </a:r>
                      <a:r>
                        <a:rPr kumimoji="0" lang="en-US" sz="2000" b="1" i="0" u="none" strike="noStrike" cap="none" normalizeH="0" baseline="0" dirty="0" smtClean="0">
                          <a:ln>
                            <a:noFill/>
                          </a:ln>
                          <a:solidFill>
                            <a:schemeClr val="tx1"/>
                          </a:solidFill>
                          <a:effectLst/>
                          <a:latin typeface="Arial" charset="0"/>
                        </a:rPr>
                        <a:t>/n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 pd, 20 pi/n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bl>
          </a:graphicData>
        </a:graphic>
      </p:graphicFrame>
      <p:graphicFrame>
        <p:nvGraphicFramePr>
          <p:cNvPr id="11" name="Group 59"/>
          <p:cNvGraphicFramePr>
            <a:graphicFrameLocks/>
          </p:cNvGraphicFramePr>
          <p:nvPr/>
        </p:nvGraphicFramePr>
        <p:xfrm>
          <a:off x="8458200" y="1447800"/>
          <a:ext cx="609600" cy="4038600"/>
        </p:xfrm>
        <a:graphic>
          <a:graphicData uri="http://schemas.openxmlformats.org/drawingml/2006/table">
            <a:tbl>
              <a:tblPr/>
              <a:tblGrid>
                <a:gridCol w="609600"/>
              </a:tblGrid>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15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20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bl>
          </a:graphicData>
        </a:graphic>
      </p:graphicFrame>
      <p:sp>
        <p:nvSpPr>
          <p:cNvPr id="99450" name="AutoShape 79"/>
          <p:cNvSpPr>
            <a:spLocks noChangeArrowheads="1"/>
          </p:cNvSpPr>
          <p:nvPr/>
        </p:nvSpPr>
        <p:spPr bwMode="auto">
          <a:xfrm rot="2589857" flipH="1">
            <a:off x="8586788" y="5592763"/>
            <a:ext cx="511175" cy="862012"/>
          </a:xfrm>
          <a:prstGeom prst="curvedRightArrow">
            <a:avLst>
              <a:gd name="adj1" fmla="val 39996"/>
              <a:gd name="adj2" fmla="val 79984"/>
              <a:gd name="adj3" fmla="val 33333"/>
            </a:avLst>
          </a:prstGeom>
          <a:solidFill>
            <a:srgbClr val="FF0000"/>
          </a:solidFill>
          <a:ln w="9525">
            <a:solidFill>
              <a:schemeClr val="tx1"/>
            </a:solidFill>
            <a:miter lim="800000"/>
            <a:headEnd/>
            <a:tailEnd/>
          </a:ln>
        </p:spPr>
        <p:txBody>
          <a:bodyPr wrap="none" anchor="ctr"/>
          <a:lstStyle/>
          <a:p>
            <a:endParaRPr lang="id-ID">
              <a:latin typeface="Gill Sans MT" charset="0"/>
            </a:endParaRPr>
          </a:p>
        </p:txBody>
      </p:sp>
      <p:sp>
        <p:nvSpPr>
          <p:cNvPr id="15" name="Rectangle 14"/>
          <p:cNvSpPr/>
          <p:nvPr/>
        </p:nvSpPr>
        <p:spPr>
          <a:xfrm>
            <a:off x="5867400" y="5562600"/>
            <a:ext cx="3200400" cy="152400"/>
          </a:xfrm>
          <a:prstGeom prst="rect">
            <a:avLst/>
          </a:prstGeom>
          <a:solidFill>
            <a:srgbClr val="FF0000"/>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99454" name="TextBox 15"/>
          <p:cNvSpPr txBox="1">
            <a:spLocks noChangeArrowheads="1"/>
          </p:cNvSpPr>
          <p:nvPr/>
        </p:nvSpPr>
        <p:spPr bwMode="auto">
          <a:xfrm>
            <a:off x="5791200" y="928688"/>
            <a:ext cx="914400"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a:solidFill>
                  <a:srgbClr val="FF0000"/>
                </a:solidFill>
              </a:rPr>
              <a:t>AKK</a:t>
            </a:r>
            <a:endParaRPr lang="id-ID" b="1">
              <a:solidFill>
                <a:srgbClr val="FF0000"/>
              </a:solidFill>
            </a:endParaRPr>
          </a:p>
        </p:txBody>
      </p:sp>
      <p:sp>
        <p:nvSpPr>
          <p:cNvPr id="99455" name="TextBox 16"/>
          <p:cNvSpPr txBox="1">
            <a:spLocks noChangeArrowheads="1"/>
          </p:cNvSpPr>
          <p:nvPr/>
        </p:nvSpPr>
        <p:spPr bwMode="auto">
          <a:xfrm>
            <a:off x="6705600" y="928688"/>
            <a:ext cx="1524000"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a:solidFill>
                  <a:srgbClr val="FF0000"/>
                </a:solidFill>
              </a:rPr>
              <a:t>AKPKB</a:t>
            </a:r>
            <a:endParaRPr lang="id-ID" b="1">
              <a:solidFill>
                <a:srgbClr val="FF0000"/>
              </a:solidFill>
            </a:endParaRPr>
          </a:p>
        </p:txBody>
      </p:sp>
      <p:sp>
        <p:nvSpPr>
          <p:cNvPr id="99456" name="TextBox 17"/>
          <p:cNvSpPr txBox="1">
            <a:spLocks noChangeArrowheads="1"/>
          </p:cNvSpPr>
          <p:nvPr/>
        </p:nvSpPr>
        <p:spPr bwMode="auto">
          <a:xfrm>
            <a:off x="8229600" y="928688"/>
            <a:ext cx="914400"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a:solidFill>
                  <a:srgbClr val="FF0000"/>
                </a:solidFill>
              </a:rPr>
              <a:t>AKP</a:t>
            </a:r>
            <a:endParaRPr lang="id-ID" b="1">
              <a:solidFill>
                <a:srgbClr val="FF0000"/>
              </a:solidFill>
            </a:endParaRPr>
          </a:p>
        </p:txBody>
      </p:sp>
    </p:spTree>
    <p:extLst>
      <p:ext uri="{BB962C8B-B14F-4D97-AF65-F5344CB8AC3E}">
        <p14:creationId xmlns="" xmlns:p14="http://schemas.microsoft.com/office/powerpoint/2010/main" val="2898653"/>
      </p:ext>
    </p:extLst>
  </p:cSld>
  <p:clrMapOvr>
    <a:masterClrMapping/>
  </p:clrMapOvr>
  <p:transition>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sz="quarter"/>
          </p:nvPr>
        </p:nvSpPr>
        <p:spPr/>
        <p:txBody>
          <a:bodyPr rtlCol="0">
            <a:normAutofit/>
          </a:bodyPr>
          <a:lstStyle/>
          <a:p>
            <a:pPr eaLnBrk="1" fontAlgn="auto" hangingPunct="1">
              <a:spcAft>
                <a:spcPts val="0"/>
              </a:spcAft>
              <a:defRPr/>
            </a:pPr>
            <a:r>
              <a:rPr lang="en-US" sz="3200" b="1" dirty="0" smtClean="0">
                <a:solidFill>
                  <a:schemeClr val="tx2">
                    <a:satMod val="130000"/>
                  </a:schemeClr>
                </a:solidFill>
              </a:rPr>
              <a:t>CONTOH KEBUTUHAN </a:t>
            </a:r>
            <a:r>
              <a:rPr lang="en-US" sz="3200" b="1" dirty="0">
                <a:solidFill>
                  <a:schemeClr val="tx2">
                    <a:satMod val="130000"/>
                  </a:schemeClr>
                </a:solidFill>
              </a:rPr>
              <a:t>ANGKA KREDIT</a:t>
            </a:r>
            <a:br>
              <a:rPr lang="en-US" sz="3200" b="1" dirty="0">
                <a:solidFill>
                  <a:schemeClr val="tx2">
                    <a:satMod val="130000"/>
                  </a:schemeClr>
                </a:solidFill>
              </a:rPr>
            </a:br>
            <a:r>
              <a:rPr lang="en-US" sz="3200" b="1" dirty="0">
                <a:solidFill>
                  <a:schemeClr val="tx2">
                    <a:satMod val="130000"/>
                  </a:schemeClr>
                </a:solidFill>
              </a:rPr>
              <a:t>(Guru </a:t>
            </a:r>
            <a:r>
              <a:rPr lang="en-US" sz="3200" b="1" dirty="0" err="1">
                <a:solidFill>
                  <a:schemeClr val="tx2">
                    <a:satMod val="130000"/>
                  </a:schemeClr>
                </a:solidFill>
              </a:rPr>
              <a:t>Pertama</a:t>
            </a:r>
            <a:r>
              <a:rPr lang="en-US" sz="3200" b="1" dirty="0">
                <a:solidFill>
                  <a:schemeClr val="tx2">
                    <a:satMod val="130000"/>
                  </a:schemeClr>
                </a:solidFill>
              </a:rPr>
              <a:t> III/a </a:t>
            </a:r>
            <a:r>
              <a:rPr lang="en-US" sz="3200" b="1" dirty="0" err="1">
                <a:solidFill>
                  <a:schemeClr val="tx2">
                    <a:satMod val="130000"/>
                  </a:schemeClr>
                </a:solidFill>
              </a:rPr>
              <a:t>ke</a:t>
            </a:r>
            <a:r>
              <a:rPr lang="en-US" sz="3200" b="1" dirty="0">
                <a:solidFill>
                  <a:schemeClr val="tx2">
                    <a:satMod val="130000"/>
                  </a:schemeClr>
                </a:solidFill>
              </a:rPr>
              <a:t> III/b)</a:t>
            </a:r>
          </a:p>
        </p:txBody>
      </p:sp>
      <p:graphicFrame>
        <p:nvGraphicFramePr>
          <p:cNvPr id="100355" name="Group 3"/>
          <p:cNvGraphicFramePr>
            <a:graphicFrameLocks noGrp="1"/>
          </p:cNvGraphicFramePr>
          <p:nvPr>
            <p:ph sz="quarter" idx="1"/>
          </p:nvPr>
        </p:nvGraphicFramePr>
        <p:xfrm>
          <a:off x="304800" y="1676400"/>
          <a:ext cx="1066800" cy="4724400"/>
        </p:xfrm>
        <a:graphic>
          <a:graphicData uri="http://schemas.openxmlformats.org/drawingml/2006/table">
            <a:tbl>
              <a:tblPr/>
              <a:tblGrid>
                <a:gridCol w="1066800"/>
              </a:tblGrid>
              <a:tr h="4724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6000" b="0" i="0" u="none" strike="noStrike" cap="none" normalizeH="0" baseline="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99"/>
                    </a:solidFill>
                  </a:tcPr>
                </a:tc>
              </a:tr>
            </a:tbl>
          </a:graphicData>
        </a:graphic>
      </p:graphicFrame>
      <p:graphicFrame>
        <p:nvGraphicFramePr>
          <p:cNvPr id="100391" name="Group 39"/>
          <p:cNvGraphicFramePr>
            <a:graphicFrameLocks noGrp="1"/>
          </p:cNvGraphicFramePr>
          <p:nvPr>
            <p:ph sz="quarter" idx="2"/>
          </p:nvPr>
        </p:nvGraphicFramePr>
        <p:xfrm>
          <a:off x="6619875" y="1676400"/>
          <a:ext cx="2209800" cy="3352800"/>
        </p:xfrm>
        <a:graphic>
          <a:graphicData uri="http://schemas.openxmlformats.org/drawingml/2006/table">
            <a:tbl>
              <a:tblPr/>
              <a:tblGrid>
                <a:gridCol w="2209800"/>
              </a:tblGrid>
              <a:tr h="222726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000" b="1" i="0" u="none" strike="noStrike" cap="none" normalizeH="0" baseline="0" smtClean="0">
                          <a:ln>
                            <a:noFill/>
                          </a:ln>
                          <a:solidFill>
                            <a:schemeClr val="tx1"/>
                          </a:solidFill>
                          <a:effectLst/>
                          <a:latin typeface="Arial" charset="0"/>
                        </a:rPr>
                        <a:t>Penilaian Kinerja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FF69"/>
                    </a:solidFill>
                  </a:tcPr>
                </a:tc>
              </a:tr>
              <a:tr h="1125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1" u="none" strike="noStrike" cap="none" normalizeH="0" baseline="0" smtClean="0">
                          <a:ln>
                            <a:noFill/>
                          </a:ln>
                          <a:solidFill>
                            <a:schemeClr val="tx1"/>
                          </a:solidFill>
                          <a:effectLst/>
                          <a:latin typeface="Arial" charset="0"/>
                        </a:rPr>
                        <a:t>Compulsory</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FF"/>
                    </a:solidFill>
                  </a:tcPr>
                </a:tc>
              </a:tr>
            </a:tbl>
          </a:graphicData>
        </a:graphic>
      </p:graphicFrame>
      <p:graphicFrame>
        <p:nvGraphicFramePr>
          <p:cNvPr id="100361" name="Group 9"/>
          <p:cNvGraphicFramePr>
            <a:graphicFrameLocks noGrp="1"/>
          </p:cNvGraphicFramePr>
          <p:nvPr>
            <p:ph sz="quarter" idx="3"/>
          </p:nvPr>
        </p:nvGraphicFramePr>
        <p:xfrm>
          <a:off x="3657600" y="1676400"/>
          <a:ext cx="2133600" cy="3352800"/>
        </p:xfrm>
        <a:graphic>
          <a:graphicData uri="http://schemas.openxmlformats.org/drawingml/2006/table">
            <a:tbl>
              <a:tblPr/>
              <a:tblGrid>
                <a:gridCol w="2133600"/>
              </a:tblGrid>
              <a:tr h="762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Pendidikan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E05D"/>
                    </a:solidFill>
                  </a:tcPr>
                </a:tc>
              </a:tr>
              <a:tr h="1447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Kegiatan Pembelajaran dan Tugas Tambahan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FF69"/>
                    </a:solidFill>
                  </a:tcPr>
                </a:tc>
              </a:tr>
              <a:tr h="1143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Pengembangan Keprofesian Berkelanjutan</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FF"/>
                    </a:solidFill>
                  </a:tcPr>
                </a:tc>
              </a:tr>
            </a:tbl>
          </a:graphicData>
        </a:graphic>
      </p:graphicFrame>
      <p:graphicFrame>
        <p:nvGraphicFramePr>
          <p:cNvPr id="100371" name="Group 19"/>
          <p:cNvGraphicFramePr>
            <a:graphicFrameLocks noGrp="1"/>
          </p:cNvGraphicFramePr>
          <p:nvPr>
            <p:ph sz="quarter" idx="4"/>
          </p:nvPr>
        </p:nvGraphicFramePr>
        <p:xfrm>
          <a:off x="1371600" y="1676400"/>
          <a:ext cx="2286000" cy="4724400"/>
        </p:xfrm>
        <a:graphic>
          <a:graphicData uri="http://schemas.openxmlformats.org/drawingml/2006/table">
            <a:tbl>
              <a:tblPr/>
              <a:tblGrid>
                <a:gridCol w="1447800"/>
                <a:gridCol w="838200"/>
              </a:tblGrid>
              <a:tr h="3352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Unsur utama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cs typeface="Arial" charset="0"/>
                        </a:rPr>
                        <a:t>≥</a:t>
                      </a:r>
                      <a:r>
                        <a:rPr kumimoji="0" lang="en-US" sz="2800" b="1" i="0" u="none" strike="noStrike" cap="none" normalizeH="0" baseline="0" smtClean="0">
                          <a:ln>
                            <a:noFill/>
                          </a:ln>
                          <a:solidFill>
                            <a:schemeClr val="tx1"/>
                          </a:solidFill>
                          <a:effectLst/>
                          <a:latin typeface="Arial" charset="0"/>
                          <a:cs typeface="Arial" charset="0"/>
                        </a:rPr>
                        <a:t>90%</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chemeClr val="tx1"/>
                          </a:solidFill>
                          <a:effectLst/>
                          <a:latin typeface="Arial" charset="0"/>
                        </a:rPr>
                        <a:t>45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solidFill>
                  </a:tcPr>
                </a:tc>
              </a:tr>
              <a:tr h="1371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Unsur penunjang</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cs typeface="Arial" charset="0"/>
                        </a:rPr>
                        <a:t>≤</a:t>
                      </a:r>
                      <a:r>
                        <a:rPr kumimoji="0" lang="en-US" sz="2800" b="1" i="0" u="none" strike="noStrike" cap="none" normalizeH="0" baseline="0" smtClean="0">
                          <a:ln>
                            <a:noFill/>
                          </a:ln>
                          <a:solidFill>
                            <a:schemeClr val="tx1"/>
                          </a:solidFill>
                          <a:effectLst/>
                          <a:latin typeface="Arial" charset="0"/>
                          <a:cs typeface="Arial" charset="0"/>
                        </a:rPr>
                        <a:t>10%</a:t>
                      </a:r>
                      <a:endParaRPr kumimoji="0" lang="en-US" sz="2800" b="0" i="0" u="none" strike="noStrike" cap="none" normalizeH="0" baseline="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99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chemeClr val="tx1"/>
                          </a:solidFill>
                          <a:effectLst/>
                          <a:latin typeface="Arial" charset="0"/>
                        </a:rPr>
                        <a:t>5</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99FF"/>
                    </a:solidFill>
                  </a:tcPr>
                </a:tc>
              </a:tr>
            </a:tbl>
          </a:graphicData>
        </a:graphic>
      </p:graphicFrame>
      <p:graphicFrame>
        <p:nvGraphicFramePr>
          <p:cNvPr id="100382" name="Group 30"/>
          <p:cNvGraphicFramePr>
            <a:graphicFrameLocks noGrp="1"/>
          </p:cNvGraphicFramePr>
          <p:nvPr/>
        </p:nvGraphicFramePr>
        <p:xfrm>
          <a:off x="5786438" y="1676400"/>
          <a:ext cx="838200" cy="3352800"/>
        </p:xfrm>
        <a:graphic>
          <a:graphicData uri="http://schemas.openxmlformats.org/drawingml/2006/table">
            <a:tbl>
              <a:tblPr/>
              <a:tblGrid>
                <a:gridCol w="838200"/>
              </a:tblGrid>
              <a:tr h="2209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chemeClr val="tx1"/>
                          </a:solidFill>
                          <a:effectLst/>
                          <a:latin typeface="Arial" charset="0"/>
                        </a:rPr>
                        <a:t>42</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FF69"/>
                    </a:solidFill>
                  </a:tcPr>
                </a:tc>
              </a:tr>
              <a:tr h="1143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chemeClr val="tx1"/>
                          </a:solidFill>
                          <a:effectLst/>
                          <a:latin typeface="Arial" charset="0"/>
                        </a:rPr>
                        <a:t>3</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FF"/>
                    </a:solidFill>
                  </a:tcPr>
                </a:tc>
              </a:tr>
            </a:tbl>
          </a:graphicData>
        </a:graphic>
      </p:graphicFrame>
      <p:sp>
        <p:nvSpPr>
          <p:cNvPr id="42030" name="Text Box 38"/>
          <p:cNvSpPr txBox="1">
            <a:spLocks noChangeArrowheads="1"/>
          </p:cNvSpPr>
          <p:nvPr/>
        </p:nvSpPr>
        <p:spPr bwMode="auto">
          <a:xfrm>
            <a:off x="3810000" y="5486400"/>
            <a:ext cx="1828800" cy="579438"/>
          </a:xfrm>
          <a:prstGeom prst="rect">
            <a:avLst/>
          </a:prstGeom>
          <a:noFill/>
          <a:ln w="9525">
            <a:noFill/>
            <a:miter lim="800000"/>
            <a:headEnd/>
            <a:tailEnd/>
          </a:ln>
        </p:spPr>
        <p:txBody>
          <a:bodyPr wrap="none">
            <a:spAutoFit/>
          </a:bodyPr>
          <a:lstStyle/>
          <a:p>
            <a:r>
              <a:rPr lang="en-US" sz="3200" b="1" i="1">
                <a:latin typeface="Gill Sans MT" pitchFamily="34" charset="0"/>
              </a:rPr>
              <a:t>Optional</a:t>
            </a:r>
          </a:p>
        </p:txBody>
      </p:sp>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381000" y="457200"/>
            <a:ext cx="8229600" cy="1143000"/>
          </a:xfrm>
        </p:spPr>
        <p:txBody>
          <a:bodyPr/>
          <a:lstStyle/>
          <a:p>
            <a:pPr eaLnBrk="1" hangingPunct="1"/>
            <a:r>
              <a:rPr lang="en-US" sz="3600" b="1" smtClean="0">
                <a:latin typeface="Times New Roman" pitchFamily="18" charset="0"/>
              </a:rPr>
              <a:t>ANGKA KREDIT AKHIR TAHUN</a:t>
            </a:r>
            <a:br>
              <a:rPr lang="en-US" sz="3600" b="1" smtClean="0">
                <a:latin typeface="Times New Roman" pitchFamily="18" charset="0"/>
              </a:rPr>
            </a:br>
            <a:r>
              <a:rPr lang="en-US" sz="2800" b="1" smtClean="0">
                <a:latin typeface="Times New Roman" pitchFamily="18" charset="0"/>
              </a:rPr>
              <a:t>dari </a:t>
            </a:r>
            <a:r>
              <a:rPr lang="en-US" sz="2800" b="1" smtClean="0">
                <a:solidFill>
                  <a:srgbClr val="CC0000"/>
                </a:solidFill>
                <a:latin typeface="Times New Roman" pitchFamily="18" charset="0"/>
              </a:rPr>
              <a:t>Penilaian Kinerja</a:t>
            </a:r>
          </a:p>
        </p:txBody>
      </p:sp>
      <p:graphicFrame>
        <p:nvGraphicFramePr>
          <p:cNvPr id="79910" name="Group 38"/>
          <p:cNvGraphicFramePr>
            <a:graphicFrameLocks noGrp="1"/>
          </p:cNvGraphicFramePr>
          <p:nvPr>
            <p:ph sz="half" idx="1"/>
          </p:nvPr>
        </p:nvGraphicFramePr>
        <p:xfrm>
          <a:off x="1295400" y="2533650"/>
          <a:ext cx="7315200" cy="3937000"/>
        </p:xfrm>
        <a:graphic>
          <a:graphicData uri="http://schemas.openxmlformats.org/drawingml/2006/table">
            <a:tbl>
              <a:tblPr/>
              <a:tblGrid>
                <a:gridCol w="2051050"/>
                <a:gridCol w="3705225"/>
                <a:gridCol w="1558925"/>
              </a:tblGrid>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pitchFamily="34" charset="0"/>
                        </a:rPr>
                        <a:t>Amat</a:t>
                      </a:r>
                      <a:r>
                        <a:rPr kumimoji="0" lang="en-US" sz="2800" b="1" i="0" u="none" strike="noStrike" cap="none" normalizeH="0" baseline="0" dirty="0" smtClean="0">
                          <a:ln>
                            <a:noFill/>
                          </a:ln>
                          <a:solidFill>
                            <a:schemeClr val="tx1"/>
                          </a:solidFill>
                          <a:effectLst/>
                          <a:latin typeface="Arial" pitchFamily="34" charset="0"/>
                        </a:rPr>
                        <a:t> </a:t>
                      </a:r>
                      <a:r>
                        <a:rPr kumimoji="0" lang="en-US" sz="2800" b="1" i="0" u="none" strike="noStrike" cap="none" normalizeH="0" baseline="0" dirty="0" err="1" smtClean="0">
                          <a:ln>
                            <a:noFill/>
                          </a:ln>
                          <a:solidFill>
                            <a:schemeClr val="tx1"/>
                          </a:solidFill>
                          <a:effectLst/>
                          <a:latin typeface="Arial" pitchFamily="34" charset="0"/>
                        </a:rPr>
                        <a:t>baik</a:t>
                      </a:r>
                      <a:endParaRPr kumimoji="0" lang="en-US" sz="2800" b="1" i="0" u="none" strike="noStrike" cap="none" normalizeH="0" baseline="0" dirty="0" smtClean="0">
                        <a:ln>
                          <a:noFill/>
                        </a:ln>
                        <a:solidFill>
                          <a:schemeClr val="tx1"/>
                        </a:solidFill>
                        <a:effectLst/>
                        <a:latin typeface="Arial"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{42×(24/24)×125%}/4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cs typeface="Arial" pitchFamily="34" charset="0"/>
                        </a:rPr>
                        <a:t>13,125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Baik</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F7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{42×(24/24)×100%}/4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10,50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Cukup</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{42×(24/24)×75%}/4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7,875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Sedang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{42×(24/24)×50%}/4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5,25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bg1"/>
                          </a:solidFill>
                          <a:effectLst/>
                          <a:latin typeface="Arial" pitchFamily="34" charset="0"/>
                        </a:rPr>
                        <a:t>Kurang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{42×(24/24)×25%}/4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2,625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901" name="Group 29"/>
          <p:cNvGraphicFramePr>
            <a:graphicFrameLocks noGrp="1"/>
          </p:cNvGraphicFramePr>
          <p:nvPr>
            <p:ph sz="quarter" idx="2"/>
          </p:nvPr>
        </p:nvGraphicFramePr>
        <p:xfrm>
          <a:off x="304800" y="2514600"/>
          <a:ext cx="838200" cy="3962400"/>
        </p:xfrm>
        <a:graphic>
          <a:graphicData uri="http://schemas.openxmlformats.org/drawingml/2006/table">
            <a:tbl>
              <a:tblPr/>
              <a:tblGrid>
                <a:gridCol w="838200"/>
              </a:tblGrid>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chemeClr val="tx1"/>
                          </a:solidFill>
                          <a:effectLst/>
                          <a:latin typeface="Arial" pitchFamily="34" charset="0"/>
                        </a:rPr>
                        <a:t>42</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FF69"/>
                    </a:solidFill>
                  </a:tcPr>
                </a:tc>
              </a:tr>
            </a:tbl>
          </a:graphicData>
        </a:graphic>
      </p:graphicFrame>
      <p:sp>
        <p:nvSpPr>
          <p:cNvPr id="72739" name="Text Box 35"/>
          <p:cNvSpPr txBox="1">
            <a:spLocks noChangeArrowheads="1"/>
          </p:cNvSpPr>
          <p:nvPr/>
        </p:nvSpPr>
        <p:spPr bwMode="auto">
          <a:xfrm>
            <a:off x="228600" y="1843088"/>
            <a:ext cx="7657866" cy="523220"/>
          </a:xfrm>
          <a:prstGeom prst="rect">
            <a:avLst/>
          </a:prstGeom>
          <a:noFill/>
          <a:ln w="9525">
            <a:noFill/>
            <a:miter lim="800000"/>
            <a:headEnd/>
            <a:tailEnd/>
          </a:ln>
        </p:spPr>
        <p:txBody>
          <a:bodyPr wrap="none">
            <a:spAutoFit/>
          </a:bodyPr>
          <a:lstStyle/>
          <a:p>
            <a:r>
              <a:rPr lang="en-US" sz="2800" dirty="0" err="1"/>
              <a:t>Bagi</a:t>
            </a:r>
            <a:r>
              <a:rPr lang="en-US" sz="2800" dirty="0"/>
              <a:t> Guru </a:t>
            </a:r>
            <a:r>
              <a:rPr lang="en-US" sz="2800" dirty="0" err="1"/>
              <a:t>Pertama</a:t>
            </a:r>
            <a:r>
              <a:rPr lang="en-US" sz="2800" dirty="0"/>
              <a:t> </a:t>
            </a:r>
            <a:r>
              <a:rPr lang="en-US" sz="2800" b="1" dirty="0" err="1">
                <a:solidFill>
                  <a:srgbClr val="CC0000"/>
                </a:solidFill>
              </a:rPr>
              <a:t>Gol</a:t>
            </a:r>
            <a:r>
              <a:rPr lang="en-US" sz="2800" b="1" dirty="0">
                <a:solidFill>
                  <a:srgbClr val="CC0000"/>
                </a:solidFill>
              </a:rPr>
              <a:t> </a:t>
            </a:r>
            <a:r>
              <a:rPr lang="en-US" sz="2800" b="1" dirty="0" smtClean="0">
                <a:solidFill>
                  <a:srgbClr val="CC0000"/>
                </a:solidFill>
              </a:rPr>
              <a:t>III/a</a:t>
            </a:r>
            <a:r>
              <a:rPr lang="en-US" sz="2800" dirty="0" smtClean="0"/>
              <a:t> </a:t>
            </a:r>
            <a:r>
              <a:rPr lang="en-US" sz="2800" dirty="0" err="1"/>
              <a:t>dengan</a:t>
            </a:r>
            <a:r>
              <a:rPr lang="en-US" sz="2800" dirty="0"/>
              <a:t> </a:t>
            </a:r>
            <a:r>
              <a:rPr lang="en-US" sz="2800" dirty="0" err="1"/>
              <a:t>predikat</a:t>
            </a:r>
            <a:r>
              <a:rPr lang="en-US" sz="2800" dirty="0"/>
              <a:t>:</a:t>
            </a:r>
          </a:p>
        </p:txBody>
      </p:sp>
      <p:sp>
        <p:nvSpPr>
          <p:cNvPr id="72740" name="Text Box 36"/>
          <p:cNvSpPr txBox="1">
            <a:spLocks noChangeArrowheads="1"/>
          </p:cNvSpPr>
          <p:nvPr/>
        </p:nvSpPr>
        <p:spPr bwMode="auto">
          <a:xfrm>
            <a:off x="3641725" y="2474913"/>
            <a:ext cx="184150" cy="366712"/>
          </a:xfrm>
          <a:prstGeom prst="rect">
            <a:avLst/>
          </a:prstGeom>
          <a:noFill/>
          <a:ln w="9525">
            <a:noFill/>
            <a:miter lim="800000"/>
            <a:headEnd/>
            <a:tailEnd/>
          </a:ln>
        </p:spPr>
        <p:txBody>
          <a:bodyPr wrap="none">
            <a:spAutoFit/>
          </a:bodyPr>
          <a:lstStyle/>
          <a:p>
            <a:endParaRPr lang="id-ID"/>
          </a:p>
        </p:txBody>
      </p:sp>
    </p:spTree>
  </p:cSld>
  <p:clrMapOvr>
    <a:masterClrMapping/>
  </p:clrMapOvr>
  <p:transition>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61" name="Group 53"/>
          <p:cNvGraphicFramePr>
            <a:graphicFrameLocks noGrp="1"/>
          </p:cNvGraphicFramePr>
          <p:nvPr>
            <p:ph/>
          </p:nvPr>
        </p:nvGraphicFramePr>
        <p:xfrm>
          <a:off x="381000" y="1731963"/>
          <a:ext cx="8305800" cy="4516438"/>
        </p:xfrm>
        <a:graphic>
          <a:graphicData uri="http://schemas.openxmlformats.org/drawingml/2006/table">
            <a:tbl>
              <a:tblPr/>
              <a:tblGrid>
                <a:gridCol w="762000"/>
                <a:gridCol w="1295400"/>
                <a:gridCol w="685800"/>
                <a:gridCol w="990600"/>
                <a:gridCol w="2133600"/>
                <a:gridCol w="762000"/>
                <a:gridCol w="1676400"/>
              </a:tblGrid>
              <a:tr h="673100">
                <a:tc row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1" i="0" u="none" strike="noStrike" cap="none" normalizeH="0" baseline="0" dirty="0" smtClean="0">
                          <a:ln>
                            <a:noFill/>
                          </a:ln>
                          <a:solidFill>
                            <a:schemeClr val="tx1"/>
                          </a:solidFill>
                          <a:effectLst/>
                          <a:latin typeface="Arial" charset="0"/>
                        </a:rPr>
                        <a:t>50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Unsur utama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cs typeface="Arial" charset="0"/>
                        </a:rPr>
                        <a:t>≥</a:t>
                      </a:r>
                      <a:r>
                        <a:rPr kumimoji="0" lang="en-US" sz="2400" b="1" i="0" u="none" strike="noStrike" cap="none" normalizeH="0" baseline="0" smtClean="0">
                          <a:ln>
                            <a:noFill/>
                          </a:ln>
                          <a:solidFill>
                            <a:schemeClr val="tx1"/>
                          </a:solidFill>
                          <a:effectLst/>
                          <a:latin typeface="Arial" charset="0"/>
                          <a:cs typeface="Arial" charset="0"/>
                        </a:rPr>
                        <a:t>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45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err="1" smtClean="0">
                          <a:ln>
                            <a:noFill/>
                          </a:ln>
                          <a:solidFill>
                            <a:schemeClr val="tx1"/>
                          </a:solidFill>
                          <a:effectLst/>
                          <a:latin typeface="Arial" charset="0"/>
                        </a:rPr>
                        <a:t>Pendidikan</a:t>
                      </a:r>
                      <a:endParaRPr kumimoji="0" lang="en-US"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solid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38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Penilaian kinerja</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r>
              <a:tr h="990600">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Kegiatan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Pembelajaran</a:t>
                      </a:r>
                      <a:endParaRPr kumimoji="0" lang="en-US" sz="20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dan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Tugas</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Tambahan</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BFFB7"/>
                    </a:solidFill>
                  </a:tcPr>
                </a:tc>
                <a:tc hMerge="1">
                  <a:txBody>
                    <a:bodyPr/>
                    <a:lstStyle/>
                    <a:p>
                      <a:endParaRPr lang="en-US"/>
                    </a:p>
                  </a:txBody>
                  <a:tcPr/>
                </a:tc>
                <a:tc vMerge="1">
                  <a:txBody>
                    <a:bodyPr/>
                    <a:lstStyle/>
                    <a:p>
                      <a:endParaRPr lang="en-US"/>
                    </a:p>
                  </a:txBody>
                  <a:tcPr/>
                </a:tc>
                <a:tc vMerge="1">
                  <a:txBody>
                    <a:bodyPr/>
                    <a:lstStyle/>
                    <a:p>
                      <a:endParaRPr lang="en-US"/>
                    </a:p>
                  </a:txBody>
                  <a:tcPr/>
                </a:tc>
              </a:tr>
              <a:tr h="83820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PKB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CD9C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Publikasi/</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karya inovatif</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chemeClr val="tx1"/>
                          </a:solidFill>
                          <a:effectLst/>
                          <a:latin typeface="Arial" charset="0"/>
                        </a:rPr>
                        <a:t>Wajib</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r>
              <a:tr h="87153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Pengembangan diri</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vMerge="1">
                  <a:txBody>
                    <a:bodyPr/>
                    <a:lstStyle/>
                    <a:p>
                      <a:endParaRPr lang="en-US"/>
                    </a:p>
                  </a:txBody>
                  <a:tcPr/>
                </a:tc>
              </a:tr>
              <a:tr h="114300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chemeClr val="tx1"/>
                          </a:solidFill>
                          <a:effectLst/>
                          <a:latin typeface="Arial" charset="0"/>
                        </a:rPr>
                        <a:t>Unsur</a:t>
                      </a:r>
                      <a:r>
                        <a:rPr kumimoji="0" lang="en-US" sz="1400" b="1" i="0" u="none" strike="noStrike" cap="none" normalizeH="0" baseline="0" dirty="0" smtClean="0">
                          <a:ln>
                            <a:noFill/>
                          </a:ln>
                          <a:solidFill>
                            <a:schemeClr val="tx1"/>
                          </a:solidFill>
                          <a:effectLst/>
                          <a:latin typeface="Arial" charset="0"/>
                        </a:rPr>
                        <a:t> </a:t>
                      </a:r>
                      <a:r>
                        <a:rPr kumimoji="0" lang="en-US" sz="1400" b="1" i="0" u="none" strike="noStrike" cap="none" normalizeH="0" baseline="0" dirty="0" err="1" smtClean="0">
                          <a:ln>
                            <a:noFill/>
                          </a:ln>
                          <a:solidFill>
                            <a:schemeClr val="tx1"/>
                          </a:solidFill>
                          <a:effectLst/>
                          <a:latin typeface="Arial" charset="0"/>
                        </a:rPr>
                        <a:t>penunjang</a:t>
                      </a:r>
                      <a:endParaRPr kumimoji="0" lang="en-US" sz="14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charset="0"/>
                          <a:cs typeface="Arial" charset="0"/>
                        </a:rPr>
                        <a:t>≤</a:t>
                      </a:r>
                      <a:r>
                        <a:rPr kumimoji="0" lang="en-US" sz="2400" b="1" i="0" u="none" strike="noStrike" cap="none" normalizeH="0" baseline="0" dirty="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cap="flat">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
        <p:nvSpPr>
          <p:cNvPr id="44070" name="Rectangle 45"/>
          <p:cNvSpPr>
            <a:spLocks noChangeArrowheads="1"/>
          </p:cNvSpPr>
          <p:nvPr/>
        </p:nvSpPr>
        <p:spPr bwMode="auto">
          <a:xfrm>
            <a:off x="793750" y="528638"/>
            <a:ext cx="7558088" cy="1066800"/>
          </a:xfrm>
          <a:prstGeom prst="rect">
            <a:avLst/>
          </a:prstGeom>
          <a:noFill/>
          <a:ln w="9525">
            <a:noFill/>
            <a:miter lim="800000"/>
            <a:headEnd/>
            <a:tailEnd/>
          </a:ln>
        </p:spPr>
        <p:txBody>
          <a:bodyPr wrap="none">
            <a:spAutoFit/>
          </a:bodyPr>
          <a:lstStyle/>
          <a:p>
            <a:pPr algn="ctr"/>
            <a:r>
              <a:rPr lang="en-US" sz="3200" b="1">
                <a:solidFill>
                  <a:schemeClr val="tx2"/>
                </a:solidFill>
              </a:rPr>
              <a:t>KEBUTUHAN ANGKA KREDIT</a:t>
            </a:r>
            <a:br>
              <a:rPr lang="en-US" sz="3200" b="1">
                <a:solidFill>
                  <a:schemeClr val="tx2"/>
                </a:solidFill>
              </a:rPr>
            </a:br>
            <a:r>
              <a:rPr lang="en-US" sz="3200" b="1">
                <a:solidFill>
                  <a:schemeClr val="tx2"/>
                </a:solidFill>
              </a:rPr>
              <a:t>(Guru Pertama III/b ke Guru Muda III/c)</a:t>
            </a:r>
          </a:p>
        </p:txBody>
      </p:sp>
      <p:sp>
        <p:nvSpPr>
          <p:cNvPr id="44071" name="Text Box 46"/>
          <p:cNvSpPr txBox="1">
            <a:spLocks noChangeArrowheads="1"/>
          </p:cNvSpPr>
          <p:nvPr/>
        </p:nvSpPr>
        <p:spPr bwMode="auto">
          <a:xfrm>
            <a:off x="3251200" y="5435600"/>
            <a:ext cx="1511300" cy="519113"/>
          </a:xfrm>
          <a:prstGeom prst="rect">
            <a:avLst/>
          </a:prstGeom>
          <a:noFill/>
          <a:ln w="9525">
            <a:noFill/>
            <a:miter lim="800000"/>
            <a:headEnd/>
            <a:tailEnd/>
          </a:ln>
        </p:spPr>
        <p:txBody>
          <a:bodyPr wrap="none">
            <a:spAutoFit/>
          </a:bodyPr>
          <a:lstStyle/>
          <a:p>
            <a:r>
              <a:rPr lang="en-US" sz="2800" i="1"/>
              <a:t>Optional</a:t>
            </a:r>
          </a:p>
        </p:txBody>
      </p:sp>
    </p:spTree>
  </p:cSld>
  <p:clrMapOvr>
    <a:masterClrMapping/>
  </p:clrMapOvr>
  <p:transition>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381000" y="457200"/>
            <a:ext cx="8229600" cy="1143000"/>
          </a:xfrm>
        </p:spPr>
        <p:txBody>
          <a:bodyPr/>
          <a:lstStyle/>
          <a:p>
            <a:pPr eaLnBrk="1" hangingPunct="1"/>
            <a:r>
              <a:rPr lang="en-US" sz="3600" b="1" smtClean="0">
                <a:latin typeface="Times New Roman" pitchFamily="18" charset="0"/>
              </a:rPr>
              <a:t>ANGKA KREDIT AKHIR TAHUN</a:t>
            </a:r>
            <a:br>
              <a:rPr lang="en-US" sz="3600" b="1" smtClean="0">
                <a:latin typeface="Times New Roman" pitchFamily="18" charset="0"/>
              </a:rPr>
            </a:br>
            <a:r>
              <a:rPr lang="en-US" sz="2800" b="1" smtClean="0">
                <a:latin typeface="Times New Roman" pitchFamily="18" charset="0"/>
              </a:rPr>
              <a:t>dari </a:t>
            </a:r>
            <a:r>
              <a:rPr lang="en-US" sz="2800" b="1" smtClean="0">
                <a:solidFill>
                  <a:srgbClr val="CC0000"/>
                </a:solidFill>
                <a:latin typeface="Times New Roman" pitchFamily="18" charset="0"/>
              </a:rPr>
              <a:t>Penilaian Kinerja</a:t>
            </a:r>
          </a:p>
        </p:txBody>
      </p:sp>
      <p:graphicFrame>
        <p:nvGraphicFramePr>
          <p:cNvPr id="79910" name="Group 38"/>
          <p:cNvGraphicFramePr>
            <a:graphicFrameLocks noGrp="1"/>
          </p:cNvGraphicFramePr>
          <p:nvPr>
            <p:ph sz="half" idx="1"/>
          </p:nvPr>
        </p:nvGraphicFramePr>
        <p:xfrm>
          <a:off x="1295400" y="2533650"/>
          <a:ext cx="7315200" cy="3937000"/>
        </p:xfrm>
        <a:graphic>
          <a:graphicData uri="http://schemas.openxmlformats.org/drawingml/2006/table">
            <a:tbl>
              <a:tblPr/>
              <a:tblGrid>
                <a:gridCol w="2051050"/>
                <a:gridCol w="3705225"/>
                <a:gridCol w="1558925"/>
              </a:tblGrid>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pitchFamily="34" charset="0"/>
                        </a:rPr>
                        <a:t>Amat</a:t>
                      </a:r>
                      <a:r>
                        <a:rPr kumimoji="0" lang="en-US" sz="2800" b="1" i="0" u="none" strike="noStrike" cap="none" normalizeH="0" baseline="0" dirty="0" smtClean="0">
                          <a:ln>
                            <a:noFill/>
                          </a:ln>
                          <a:solidFill>
                            <a:schemeClr val="tx1"/>
                          </a:solidFill>
                          <a:effectLst/>
                          <a:latin typeface="Arial" pitchFamily="34" charset="0"/>
                        </a:rPr>
                        <a:t> </a:t>
                      </a:r>
                      <a:r>
                        <a:rPr kumimoji="0" lang="en-US" sz="2800" b="1" i="0" u="none" strike="noStrike" cap="none" normalizeH="0" baseline="0" dirty="0" err="1" smtClean="0">
                          <a:ln>
                            <a:noFill/>
                          </a:ln>
                          <a:solidFill>
                            <a:schemeClr val="tx1"/>
                          </a:solidFill>
                          <a:effectLst/>
                          <a:latin typeface="Arial" pitchFamily="34" charset="0"/>
                        </a:rPr>
                        <a:t>baik</a:t>
                      </a:r>
                      <a:endParaRPr kumimoji="0" lang="en-US" sz="2800" b="1" i="0" u="none" strike="noStrike" cap="none" normalizeH="0" baseline="0" dirty="0" smtClean="0">
                        <a:ln>
                          <a:noFill/>
                        </a:ln>
                        <a:solidFill>
                          <a:schemeClr val="tx1"/>
                        </a:solidFill>
                        <a:effectLst/>
                        <a:latin typeface="Arial"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rial" pitchFamily="34" charset="0"/>
                        </a:rPr>
                        <a:t>{38×(24/24)×125%}/4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cs typeface="Arial" pitchFamily="34" charset="0"/>
                        </a:rPr>
                        <a:t>11,875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Baik</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F7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rial" pitchFamily="34" charset="0"/>
                        </a:rPr>
                        <a:t>{38×(24/24)×100%}/4</a:t>
                      </a:r>
                      <a:endParaRPr kumimoji="0" lang="en-US" sz="2800" b="0" i="0" u="none" strike="noStrike" cap="none" normalizeH="0" baseline="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9,50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Cukup</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rial" pitchFamily="34" charset="0"/>
                        </a:rPr>
                        <a:t>{38×(24/24)×75%}/4</a:t>
                      </a:r>
                      <a:endParaRPr kumimoji="0" lang="en-US" sz="2800" b="0" i="0" u="none" strike="noStrike" cap="none" normalizeH="0" baseline="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7,125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Sedang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rial" pitchFamily="34" charset="0"/>
                        </a:rPr>
                        <a:t>{38×(24/24)×50%}/4</a:t>
                      </a:r>
                      <a:endParaRPr kumimoji="0" lang="en-US" sz="2800" b="0" i="0" u="none" strike="noStrike" cap="none" normalizeH="0" baseline="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4,75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bg1"/>
                          </a:solidFill>
                          <a:effectLst/>
                          <a:latin typeface="Arial" pitchFamily="34" charset="0"/>
                        </a:rPr>
                        <a:t>Kurang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rial" pitchFamily="34" charset="0"/>
                        </a:rPr>
                        <a:t>{38×(24/24)×25%}/4</a:t>
                      </a:r>
                      <a:endParaRPr kumimoji="0" lang="en-US" sz="2800" b="0" i="0" u="none" strike="noStrike" cap="none" normalizeH="0" baseline="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2,375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901" name="Group 29"/>
          <p:cNvGraphicFramePr>
            <a:graphicFrameLocks noGrp="1"/>
          </p:cNvGraphicFramePr>
          <p:nvPr>
            <p:ph sz="quarter" idx="2"/>
          </p:nvPr>
        </p:nvGraphicFramePr>
        <p:xfrm>
          <a:off x="304800" y="2514600"/>
          <a:ext cx="838200" cy="3962400"/>
        </p:xfrm>
        <a:graphic>
          <a:graphicData uri="http://schemas.openxmlformats.org/drawingml/2006/table">
            <a:tbl>
              <a:tblPr/>
              <a:tblGrid>
                <a:gridCol w="838200"/>
              </a:tblGrid>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pitchFamily="34" charset="0"/>
                        </a:rPr>
                        <a:t>38</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FF69"/>
                    </a:solidFill>
                  </a:tcPr>
                </a:tc>
              </a:tr>
            </a:tbl>
          </a:graphicData>
        </a:graphic>
      </p:graphicFrame>
      <p:sp>
        <p:nvSpPr>
          <p:cNvPr id="72739" name="Text Box 35"/>
          <p:cNvSpPr txBox="1">
            <a:spLocks noChangeArrowheads="1"/>
          </p:cNvSpPr>
          <p:nvPr/>
        </p:nvSpPr>
        <p:spPr bwMode="auto">
          <a:xfrm>
            <a:off x="228600" y="1843088"/>
            <a:ext cx="7386638" cy="519112"/>
          </a:xfrm>
          <a:prstGeom prst="rect">
            <a:avLst/>
          </a:prstGeom>
          <a:noFill/>
          <a:ln w="9525">
            <a:noFill/>
            <a:miter lim="800000"/>
            <a:headEnd/>
            <a:tailEnd/>
          </a:ln>
        </p:spPr>
        <p:txBody>
          <a:bodyPr wrap="none">
            <a:spAutoFit/>
          </a:bodyPr>
          <a:lstStyle/>
          <a:p>
            <a:r>
              <a:rPr lang="en-US" sz="2800"/>
              <a:t>Bagi Guru Pertama </a:t>
            </a:r>
            <a:r>
              <a:rPr lang="en-US" sz="2800" b="1">
                <a:solidFill>
                  <a:srgbClr val="CC0000"/>
                </a:solidFill>
              </a:rPr>
              <a:t>Gol III/b</a:t>
            </a:r>
            <a:r>
              <a:rPr lang="en-US" sz="2800"/>
              <a:t> dengan predikat:</a:t>
            </a:r>
          </a:p>
        </p:txBody>
      </p:sp>
      <p:sp>
        <p:nvSpPr>
          <p:cNvPr id="72740" name="Text Box 36"/>
          <p:cNvSpPr txBox="1">
            <a:spLocks noChangeArrowheads="1"/>
          </p:cNvSpPr>
          <p:nvPr/>
        </p:nvSpPr>
        <p:spPr bwMode="auto">
          <a:xfrm>
            <a:off x="3641725" y="2474913"/>
            <a:ext cx="184150" cy="366712"/>
          </a:xfrm>
          <a:prstGeom prst="rect">
            <a:avLst/>
          </a:prstGeom>
          <a:noFill/>
          <a:ln w="9525">
            <a:noFill/>
            <a:miter lim="800000"/>
            <a:headEnd/>
            <a:tailEnd/>
          </a:ln>
        </p:spPr>
        <p:txBody>
          <a:bodyPr wrap="none">
            <a:spAutoFit/>
          </a:bodyPr>
          <a:lstStyle/>
          <a:p>
            <a:endParaRPr lang="id-ID"/>
          </a:p>
        </p:txBody>
      </p:sp>
    </p:spTree>
  </p:cSld>
  <p:clrMapOvr>
    <a:masterClrMapping/>
  </p:clrMapOvr>
  <p:transition>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61" name="Group 53"/>
          <p:cNvGraphicFramePr>
            <a:graphicFrameLocks noGrp="1"/>
          </p:cNvGraphicFramePr>
          <p:nvPr>
            <p:ph/>
          </p:nvPr>
        </p:nvGraphicFramePr>
        <p:xfrm>
          <a:off x="381000" y="1731963"/>
          <a:ext cx="8305800" cy="4516438"/>
        </p:xfrm>
        <a:graphic>
          <a:graphicData uri="http://schemas.openxmlformats.org/drawingml/2006/table">
            <a:tbl>
              <a:tblPr/>
              <a:tblGrid>
                <a:gridCol w="762000"/>
                <a:gridCol w="1295400"/>
                <a:gridCol w="685800"/>
                <a:gridCol w="990600"/>
                <a:gridCol w="2133600"/>
                <a:gridCol w="762000"/>
                <a:gridCol w="1676400"/>
              </a:tblGrid>
              <a:tr h="673100">
                <a:tc row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Unsur utama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cs typeface="Arial" charset="0"/>
                        </a:rPr>
                        <a:t>≥</a:t>
                      </a:r>
                      <a:r>
                        <a:rPr kumimoji="0" lang="en-US" sz="2400" b="1" i="0" u="none" strike="noStrike" cap="none" normalizeH="0" baseline="0" smtClean="0">
                          <a:ln>
                            <a:noFill/>
                          </a:ln>
                          <a:solidFill>
                            <a:schemeClr val="tx1"/>
                          </a:solidFill>
                          <a:effectLst/>
                          <a:latin typeface="Arial" charset="0"/>
                          <a:cs typeface="Arial" charset="0"/>
                        </a:rPr>
                        <a:t>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err="1" smtClean="0">
                          <a:ln>
                            <a:noFill/>
                          </a:ln>
                          <a:solidFill>
                            <a:schemeClr val="tx1"/>
                          </a:solidFill>
                          <a:effectLst/>
                          <a:latin typeface="Arial" charset="0"/>
                        </a:rPr>
                        <a:t>Pendidikan</a:t>
                      </a:r>
                      <a:endParaRPr kumimoji="0" lang="en-US"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solid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81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Penilaian kinerja</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r>
              <a:tr h="990600">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Kegiatan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Pembelajaran</a:t>
                      </a:r>
                      <a:endParaRPr kumimoji="0" lang="en-US" sz="20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dan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Tugas</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Tambahan</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BFFB7"/>
                    </a:solidFill>
                  </a:tcPr>
                </a:tc>
                <a:tc hMerge="1">
                  <a:txBody>
                    <a:bodyPr/>
                    <a:lstStyle/>
                    <a:p>
                      <a:endParaRPr lang="en-US"/>
                    </a:p>
                  </a:txBody>
                  <a:tcPr/>
                </a:tc>
                <a:tc vMerge="1">
                  <a:txBody>
                    <a:bodyPr/>
                    <a:lstStyle/>
                    <a:p>
                      <a:endParaRPr lang="en-US"/>
                    </a:p>
                  </a:txBody>
                  <a:tcPr/>
                </a:tc>
                <a:tc vMerge="1">
                  <a:txBody>
                    <a:bodyPr/>
                    <a:lstStyle/>
                    <a:p>
                      <a:endParaRPr lang="en-US"/>
                    </a:p>
                  </a:txBody>
                  <a:tcPr/>
                </a:tc>
              </a:tr>
              <a:tr h="83820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PKB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CD9C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Publikasi/</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karya inovatif</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chemeClr val="tx1"/>
                          </a:solidFill>
                          <a:effectLst/>
                          <a:latin typeface="Arial" charset="0"/>
                        </a:rPr>
                        <a:t>Wajib</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r>
              <a:tr h="87153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Pengembangan diri</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vMerge="1">
                  <a:txBody>
                    <a:bodyPr/>
                    <a:lstStyle/>
                    <a:p>
                      <a:endParaRPr lang="en-US"/>
                    </a:p>
                  </a:txBody>
                  <a:tcPr/>
                </a:tc>
              </a:tr>
              <a:tr h="114300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chemeClr val="tx1"/>
                          </a:solidFill>
                          <a:effectLst/>
                          <a:latin typeface="Arial" charset="0"/>
                        </a:rPr>
                        <a:t>Unsur</a:t>
                      </a:r>
                      <a:r>
                        <a:rPr kumimoji="0" lang="en-US" sz="1400" b="1" i="0" u="none" strike="noStrike" cap="none" normalizeH="0" baseline="0" dirty="0" smtClean="0">
                          <a:ln>
                            <a:noFill/>
                          </a:ln>
                          <a:solidFill>
                            <a:schemeClr val="tx1"/>
                          </a:solidFill>
                          <a:effectLst/>
                          <a:latin typeface="Arial" charset="0"/>
                        </a:rPr>
                        <a:t> </a:t>
                      </a:r>
                      <a:r>
                        <a:rPr kumimoji="0" lang="en-US" sz="1400" b="1" i="0" u="none" strike="noStrike" cap="none" normalizeH="0" baseline="0" dirty="0" err="1" smtClean="0">
                          <a:ln>
                            <a:noFill/>
                          </a:ln>
                          <a:solidFill>
                            <a:schemeClr val="tx1"/>
                          </a:solidFill>
                          <a:effectLst/>
                          <a:latin typeface="Arial" charset="0"/>
                        </a:rPr>
                        <a:t>penunjang</a:t>
                      </a:r>
                      <a:endParaRPr kumimoji="0" lang="en-US" sz="14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charset="0"/>
                          <a:cs typeface="Arial" charset="0"/>
                        </a:rPr>
                        <a:t>≤</a:t>
                      </a:r>
                      <a:r>
                        <a:rPr kumimoji="0" lang="en-US" sz="2400" b="1" i="0" u="none" strike="noStrike" cap="none" normalizeH="0" baseline="0" dirty="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10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cap="flat">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
        <p:nvSpPr>
          <p:cNvPr id="44070" name="Rectangle 45"/>
          <p:cNvSpPr>
            <a:spLocks noChangeArrowheads="1"/>
          </p:cNvSpPr>
          <p:nvPr/>
        </p:nvSpPr>
        <p:spPr bwMode="auto">
          <a:xfrm>
            <a:off x="793750" y="528638"/>
            <a:ext cx="7080785" cy="1077218"/>
          </a:xfrm>
          <a:prstGeom prst="rect">
            <a:avLst/>
          </a:prstGeom>
          <a:noFill/>
          <a:ln w="9525">
            <a:noFill/>
            <a:miter lim="800000"/>
            <a:headEnd/>
            <a:tailEnd/>
          </a:ln>
        </p:spPr>
        <p:txBody>
          <a:bodyPr wrap="none">
            <a:spAutoFit/>
          </a:bodyPr>
          <a:lstStyle/>
          <a:p>
            <a:pPr algn="ctr"/>
            <a:r>
              <a:rPr lang="en-US" sz="3200" b="1" dirty="0">
                <a:solidFill>
                  <a:schemeClr val="tx2"/>
                </a:solidFill>
              </a:rPr>
              <a:t>KEBUTUHAN ANGKA KREDIT</a:t>
            </a:r>
            <a:br>
              <a:rPr lang="en-US" sz="3200" b="1" dirty="0">
                <a:solidFill>
                  <a:schemeClr val="tx2"/>
                </a:solidFill>
              </a:rPr>
            </a:br>
            <a:r>
              <a:rPr lang="en-US" sz="3200" b="1" dirty="0">
                <a:solidFill>
                  <a:schemeClr val="tx2"/>
                </a:solidFill>
              </a:rPr>
              <a:t>(Guru </a:t>
            </a:r>
            <a:r>
              <a:rPr lang="en-US" sz="3200" b="1" dirty="0" err="1" smtClean="0">
                <a:solidFill>
                  <a:schemeClr val="tx2"/>
                </a:solidFill>
              </a:rPr>
              <a:t>Muda</a:t>
            </a:r>
            <a:r>
              <a:rPr lang="en-US" sz="3200" b="1" dirty="0" smtClean="0">
                <a:solidFill>
                  <a:schemeClr val="tx2"/>
                </a:solidFill>
              </a:rPr>
              <a:t> III/c </a:t>
            </a:r>
            <a:r>
              <a:rPr lang="en-US" sz="3200" b="1" dirty="0" err="1">
                <a:solidFill>
                  <a:schemeClr val="tx2"/>
                </a:solidFill>
              </a:rPr>
              <a:t>ke</a:t>
            </a:r>
            <a:r>
              <a:rPr lang="en-US" sz="3200" b="1" dirty="0">
                <a:solidFill>
                  <a:schemeClr val="tx2"/>
                </a:solidFill>
              </a:rPr>
              <a:t> Guru </a:t>
            </a:r>
            <a:r>
              <a:rPr lang="en-US" sz="3200" b="1" dirty="0" err="1">
                <a:solidFill>
                  <a:schemeClr val="tx2"/>
                </a:solidFill>
              </a:rPr>
              <a:t>Muda</a:t>
            </a:r>
            <a:r>
              <a:rPr lang="en-US" sz="3200" b="1" dirty="0">
                <a:solidFill>
                  <a:schemeClr val="tx2"/>
                </a:solidFill>
              </a:rPr>
              <a:t> </a:t>
            </a:r>
            <a:r>
              <a:rPr lang="en-US" sz="3200" b="1" dirty="0" smtClean="0">
                <a:solidFill>
                  <a:schemeClr val="tx2"/>
                </a:solidFill>
              </a:rPr>
              <a:t>III/d)</a:t>
            </a:r>
            <a:endParaRPr lang="en-US" sz="3200" b="1" dirty="0">
              <a:solidFill>
                <a:schemeClr val="tx2"/>
              </a:solidFill>
            </a:endParaRPr>
          </a:p>
        </p:txBody>
      </p:sp>
      <p:sp>
        <p:nvSpPr>
          <p:cNvPr id="44071" name="Text Box 46"/>
          <p:cNvSpPr txBox="1">
            <a:spLocks noChangeArrowheads="1"/>
          </p:cNvSpPr>
          <p:nvPr/>
        </p:nvSpPr>
        <p:spPr bwMode="auto">
          <a:xfrm>
            <a:off x="3251200" y="5435600"/>
            <a:ext cx="1511300" cy="519113"/>
          </a:xfrm>
          <a:prstGeom prst="rect">
            <a:avLst/>
          </a:prstGeom>
          <a:noFill/>
          <a:ln w="9525">
            <a:noFill/>
            <a:miter lim="800000"/>
            <a:headEnd/>
            <a:tailEnd/>
          </a:ln>
        </p:spPr>
        <p:txBody>
          <a:bodyPr wrap="none">
            <a:spAutoFit/>
          </a:bodyPr>
          <a:lstStyle/>
          <a:p>
            <a:r>
              <a:rPr lang="en-US" sz="2800" i="1"/>
              <a:t>Optional</a:t>
            </a:r>
          </a:p>
        </p:txBody>
      </p:sp>
    </p:spTree>
  </p:cSld>
  <p:clrMapOvr>
    <a:masterClrMapping/>
  </p:clrMapOvr>
  <p:transition>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381000" y="457200"/>
            <a:ext cx="8229600" cy="1143000"/>
          </a:xfrm>
        </p:spPr>
        <p:txBody>
          <a:bodyPr/>
          <a:lstStyle/>
          <a:p>
            <a:pPr eaLnBrk="1" hangingPunct="1"/>
            <a:r>
              <a:rPr lang="en-US" sz="3600" b="1" smtClean="0">
                <a:latin typeface="Times New Roman" pitchFamily="18" charset="0"/>
              </a:rPr>
              <a:t>ANGKA KREDIT AKHIR TAHUN</a:t>
            </a:r>
            <a:br>
              <a:rPr lang="en-US" sz="3600" b="1" smtClean="0">
                <a:latin typeface="Times New Roman" pitchFamily="18" charset="0"/>
              </a:rPr>
            </a:br>
            <a:r>
              <a:rPr lang="en-US" sz="2800" b="1" smtClean="0">
                <a:latin typeface="Times New Roman" pitchFamily="18" charset="0"/>
              </a:rPr>
              <a:t>dari </a:t>
            </a:r>
            <a:r>
              <a:rPr lang="en-US" sz="2800" b="1" smtClean="0">
                <a:solidFill>
                  <a:srgbClr val="CC0000"/>
                </a:solidFill>
                <a:latin typeface="Times New Roman" pitchFamily="18" charset="0"/>
              </a:rPr>
              <a:t>Penilaian Kinerja</a:t>
            </a:r>
          </a:p>
        </p:txBody>
      </p:sp>
      <p:graphicFrame>
        <p:nvGraphicFramePr>
          <p:cNvPr id="79910" name="Group 38"/>
          <p:cNvGraphicFramePr>
            <a:graphicFrameLocks noGrp="1"/>
          </p:cNvGraphicFramePr>
          <p:nvPr>
            <p:ph sz="half" idx="1"/>
          </p:nvPr>
        </p:nvGraphicFramePr>
        <p:xfrm>
          <a:off x="1295400" y="2533650"/>
          <a:ext cx="7315200" cy="3937000"/>
        </p:xfrm>
        <a:graphic>
          <a:graphicData uri="http://schemas.openxmlformats.org/drawingml/2006/table">
            <a:tbl>
              <a:tblPr/>
              <a:tblGrid>
                <a:gridCol w="2051050"/>
                <a:gridCol w="3705225"/>
                <a:gridCol w="1558925"/>
              </a:tblGrid>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pitchFamily="34" charset="0"/>
                        </a:rPr>
                        <a:t>Amat</a:t>
                      </a:r>
                      <a:r>
                        <a:rPr kumimoji="0" lang="en-US" sz="2800" b="1" i="0" u="none" strike="noStrike" cap="none" normalizeH="0" baseline="0" dirty="0" smtClean="0">
                          <a:ln>
                            <a:noFill/>
                          </a:ln>
                          <a:solidFill>
                            <a:schemeClr val="tx1"/>
                          </a:solidFill>
                          <a:effectLst/>
                          <a:latin typeface="Arial" pitchFamily="34" charset="0"/>
                        </a:rPr>
                        <a:t> </a:t>
                      </a:r>
                      <a:r>
                        <a:rPr kumimoji="0" lang="en-US" sz="2800" b="1" i="0" u="none" strike="noStrike" cap="none" normalizeH="0" baseline="0" dirty="0" err="1" smtClean="0">
                          <a:ln>
                            <a:noFill/>
                          </a:ln>
                          <a:solidFill>
                            <a:schemeClr val="tx1"/>
                          </a:solidFill>
                          <a:effectLst/>
                          <a:latin typeface="Arial" pitchFamily="34" charset="0"/>
                        </a:rPr>
                        <a:t>baik</a:t>
                      </a:r>
                      <a:endParaRPr kumimoji="0" lang="en-US" sz="2800" b="1" i="0" u="none" strike="noStrike" cap="none" normalizeH="0" baseline="0" dirty="0" smtClean="0">
                        <a:ln>
                          <a:noFill/>
                        </a:ln>
                        <a:solidFill>
                          <a:schemeClr val="tx1"/>
                        </a:solidFill>
                        <a:effectLst/>
                        <a:latin typeface="Arial"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{81×(24/24)×125%}/4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cs typeface="Arial" pitchFamily="34" charset="0"/>
                        </a:rPr>
                        <a:t>25,3125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Baik</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F7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{81×(24/24)×100%}/4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20,25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Cukup</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{81×(24/24)×75%}/4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15,1875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Sedang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{81×(24/24)×50%}/4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10,125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bg1"/>
                          </a:solidFill>
                          <a:effectLst/>
                          <a:latin typeface="Arial" pitchFamily="34" charset="0"/>
                        </a:rPr>
                        <a:t>Kurang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{81×(24/24)×25%}/4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5,0625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901" name="Group 29"/>
          <p:cNvGraphicFramePr>
            <a:graphicFrameLocks noGrp="1"/>
          </p:cNvGraphicFramePr>
          <p:nvPr>
            <p:ph sz="quarter" idx="2"/>
          </p:nvPr>
        </p:nvGraphicFramePr>
        <p:xfrm>
          <a:off x="304800" y="2514600"/>
          <a:ext cx="838200" cy="3962400"/>
        </p:xfrm>
        <a:graphic>
          <a:graphicData uri="http://schemas.openxmlformats.org/drawingml/2006/table">
            <a:tbl>
              <a:tblPr/>
              <a:tblGrid>
                <a:gridCol w="838200"/>
              </a:tblGrid>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chemeClr val="tx1"/>
                          </a:solidFill>
                          <a:effectLst/>
                          <a:latin typeface="Arial" pitchFamily="34" charset="0"/>
                        </a:rPr>
                        <a:t>81</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FF69"/>
                    </a:solidFill>
                  </a:tcPr>
                </a:tc>
              </a:tr>
            </a:tbl>
          </a:graphicData>
        </a:graphic>
      </p:graphicFrame>
      <p:sp>
        <p:nvSpPr>
          <p:cNvPr id="72739" name="Text Box 35"/>
          <p:cNvSpPr txBox="1">
            <a:spLocks noChangeArrowheads="1"/>
          </p:cNvSpPr>
          <p:nvPr/>
        </p:nvSpPr>
        <p:spPr bwMode="auto">
          <a:xfrm>
            <a:off x="228600" y="1843088"/>
            <a:ext cx="7199407" cy="523220"/>
          </a:xfrm>
          <a:prstGeom prst="rect">
            <a:avLst/>
          </a:prstGeom>
          <a:noFill/>
          <a:ln w="9525">
            <a:noFill/>
            <a:miter lim="800000"/>
            <a:headEnd/>
            <a:tailEnd/>
          </a:ln>
        </p:spPr>
        <p:txBody>
          <a:bodyPr wrap="none">
            <a:spAutoFit/>
          </a:bodyPr>
          <a:lstStyle/>
          <a:p>
            <a:r>
              <a:rPr lang="en-US" sz="2800" dirty="0" err="1"/>
              <a:t>Bagi</a:t>
            </a:r>
            <a:r>
              <a:rPr lang="en-US" sz="2800" dirty="0"/>
              <a:t> Guru </a:t>
            </a:r>
            <a:r>
              <a:rPr lang="en-US" sz="2800" dirty="0" err="1" smtClean="0"/>
              <a:t>Muda</a:t>
            </a:r>
            <a:r>
              <a:rPr lang="en-US" sz="2800" dirty="0" smtClean="0"/>
              <a:t> </a:t>
            </a:r>
            <a:r>
              <a:rPr lang="en-US" sz="2800" b="1" dirty="0" err="1">
                <a:solidFill>
                  <a:srgbClr val="CC0000"/>
                </a:solidFill>
              </a:rPr>
              <a:t>Gol</a:t>
            </a:r>
            <a:r>
              <a:rPr lang="en-US" sz="2800" b="1" dirty="0">
                <a:solidFill>
                  <a:srgbClr val="CC0000"/>
                </a:solidFill>
              </a:rPr>
              <a:t> </a:t>
            </a:r>
            <a:r>
              <a:rPr lang="en-US" sz="2800" b="1" dirty="0" smtClean="0">
                <a:solidFill>
                  <a:srgbClr val="CC0000"/>
                </a:solidFill>
              </a:rPr>
              <a:t>III/c</a:t>
            </a:r>
            <a:r>
              <a:rPr lang="en-US" sz="2800" dirty="0" smtClean="0"/>
              <a:t> </a:t>
            </a:r>
            <a:r>
              <a:rPr lang="en-US" sz="2800" dirty="0" err="1"/>
              <a:t>dengan</a:t>
            </a:r>
            <a:r>
              <a:rPr lang="en-US" sz="2800" dirty="0"/>
              <a:t> </a:t>
            </a:r>
            <a:r>
              <a:rPr lang="en-US" sz="2800" dirty="0" err="1"/>
              <a:t>predikat</a:t>
            </a:r>
            <a:r>
              <a:rPr lang="en-US" sz="2800" dirty="0"/>
              <a:t>:</a:t>
            </a:r>
          </a:p>
        </p:txBody>
      </p:sp>
      <p:sp>
        <p:nvSpPr>
          <p:cNvPr id="72740" name="Text Box 36"/>
          <p:cNvSpPr txBox="1">
            <a:spLocks noChangeArrowheads="1"/>
          </p:cNvSpPr>
          <p:nvPr/>
        </p:nvSpPr>
        <p:spPr bwMode="auto">
          <a:xfrm>
            <a:off x="3641725" y="2474913"/>
            <a:ext cx="184150" cy="366712"/>
          </a:xfrm>
          <a:prstGeom prst="rect">
            <a:avLst/>
          </a:prstGeom>
          <a:noFill/>
          <a:ln w="9525">
            <a:noFill/>
            <a:miter lim="800000"/>
            <a:headEnd/>
            <a:tailEnd/>
          </a:ln>
        </p:spPr>
        <p:txBody>
          <a:bodyPr wrap="none">
            <a:spAutoFit/>
          </a:bodyPr>
          <a:lstStyle/>
          <a:p>
            <a:endParaRPr lang="id-ID"/>
          </a:p>
        </p:txBody>
      </p:sp>
    </p:spTree>
  </p:cSld>
  <p:clrMapOvr>
    <a:masterClrMapping/>
  </p:clrMapOvr>
  <p:transition>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61" name="Group 53"/>
          <p:cNvGraphicFramePr>
            <a:graphicFrameLocks noGrp="1"/>
          </p:cNvGraphicFramePr>
          <p:nvPr>
            <p:ph/>
          </p:nvPr>
        </p:nvGraphicFramePr>
        <p:xfrm>
          <a:off x="381000" y="1731963"/>
          <a:ext cx="8305800" cy="4516438"/>
        </p:xfrm>
        <a:graphic>
          <a:graphicData uri="http://schemas.openxmlformats.org/drawingml/2006/table">
            <a:tbl>
              <a:tblPr/>
              <a:tblGrid>
                <a:gridCol w="762000"/>
                <a:gridCol w="1295400"/>
                <a:gridCol w="685800"/>
                <a:gridCol w="990600"/>
                <a:gridCol w="2133600"/>
                <a:gridCol w="762000"/>
                <a:gridCol w="1676400"/>
              </a:tblGrid>
              <a:tr h="673100">
                <a:tc row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100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Unsur utama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cs typeface="Arial" charset="0"/>
                        </a:rPr>
                        <a:t>≥</a:t>
                      </a:r>
                      <a:r>
                        <a:rPr kumimoji="0" lang="en-US" sz="2400" b="1" i="0" u="none" strike="noStrike" cap="none" normalizeH="0" baseline="0" smtClean="0">
                          <a:ln>
                            <a:noFill/>
                          </a:ln>
                          <a:solidFill>
                            <a:schemeClr val="tx1"/>
                          </a:solidFill>
                          <a:effectLst/>
                          <a:latin typeface="Arial" charset="0"/>
                          <a:cs typeface="Arial" charset="0"/>
                        </a:rPr>
                        <a:t>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err="1" smtClean="0">
                          <a:ln>
                            <a:noFill/>
                          </a:ln>
                          <a:solidFill>
                            <a:schemeClr val="tx1"/>
                          </a:solidFill>
                          <a:effectLst/>
                          <a:latin typeface="Arial" charset="0"/>
                        </a:rPr>
                        <a:t>Pendidikan</a:t>
                      </a:r>
                      <a:endParaRPr kumimoji="0" lang="en-US"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solid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78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Penilaian kinerja</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r>
              <a:tr h="990600">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Kegiatan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Pembelajaran</a:t>
                      </a:r>
                      <a:endParaRPr kumimoji="0" lang="en-US" sz="20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dan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Tugas</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Tambahan</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BFFB7"/>
                    </a:solidFill>
                  </a:tcPr>
                </a:tc>
                <a:tc hMerge="1">
                  <a:txBody>
                    <a:bodyPr/>
                    <a:lstStyle/>
                    <a:p>
                      <a:endParaRPr lang="en-US"/>
                    </a:p>
                  </a:txBody>
                  <a:tcPr/>
                </a:tc>
                <a:tc vMerge="1">
                  <a:txBody>
                    <a:bodyPr/>
                    <a:lstStyle/>
                    <a:p>
                      <a:endParaRPr lang="en-US"/>
                    </a:p>
                  </a:txBody>
                  <a:tcPr/>
                </a:tc>
                <a:tc vMerge="1">
                  <a:txBody>
                    <a:bodyPr/>
                    <a:lstStyle/>
                    <a:p>
                      <a:endParaRPr lang="en-US"/>
                    </a:p>
                  </a:txBody>
                  <a:tcPr/>
                </a:tc>
              </a:tr>
              <a:tr h="83820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PKB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CD9C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Publikasi</a:t>
                      </a:r>
                      <a:r>
                        <a:rPr kumimoji="0" lang="en-US" sz="2000" b="0" i="0" u="none" strike="noStrike" cap="none" normalizeH="0" baseline="0" dirty="0" smtClean="0">
                          <a:ln>
                            <a:noFill/>
                          </a:ln>
                          <a:solidFill>
                            <a:schemeClr val="tx1"/>
                          </a:solidFill>
                          <a:effectLst/>
                          <a:latin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karya</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inovatif</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chemeClr val="tx1"/>
                          </a:solidFill>
                          <a:effectLst/>
                          <a:latin typeface="Arial" charset="0"/>
                        </a:rPr>
                        <a:t>Wajib</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r>
              <a:tr h="87153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Pengembangan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diri</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vMerge="1">
                  <a:txBody>
                    <a:bodyPr/>
                    <a:lstStyle/>
                    <a:p>
                      <a:endParaRPr lang="en-US"/>
                    </a:p>
                  </a:txBody>
                  <a:tcPr/>
                </a:tc>
              </a:tr>
              <a:tr h="114300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chemeClr val="tx1"/>
                          </a:solidFill>
                          <a:effectLst/>
                          <a:latin typeface="Arial" charset="0"/>
                        </a:rPr>
                        <a:t>Unsur</a:t>
                      </a:r>
                      <a:r>
                        <a:rPr kumimoji="0" lang="en-US" sz="1400" b="1" i="0" u="none" strike="noStrike" cap="none" normalizeH="0" baseline="0" dirty="0" smtClean="0">
                          <a:ln>
                            <a:noFill/>
                          </a:ln>
                          <a:solidFill>
                            <a:schemeClr val="tx1"/>
                          </a:solidFill>
                          <a:effectLst/>
                          <a:latin typeface="Arial" charset="0"/>
                        </a:rPr>
                        <a:t> </a:t>
                      </a:r>
                      <a:r>
                        <a:rPr kumimoji="0" lang="en-US" sz="1400" b="1" i="0" u="none" strike="noStrike" cap="none" normalizeH="0" baseline="0" dirty="0" err="1" smtClean="0">
                          <a:ln>
                            <a:noFill/>
                          </a:ln>
                          <a:solidFill>
                            <a:schemeClr val="tx1"/>
                          </a:solidFill>
                          <a:effectLst/>
                          <a:latin typeface="Arial" charset="0"/>
                        </a:rPr>
                        <a:t>penunjang</a:t>
                      </a:r>
                      <a:endParaRPr kumimoji="0" lang="en-US" sz="14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charset="0"/>
                          <a:cs typeface="Arial" charset="0"/>
                        </a:rPr>
                        <a:t>≤</a:t>
                      </a:r>
                      <a:r>
                        <a:rPr kumimoji="0" lang="en-US" sz="2400" b="1" i="0" u="none" strike="noStrike" cap="none" normalizeH="0" baseline="0" dirty="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10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cap="flat">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
        <p:nvSpPr>
          <p:cNvPr id="44070" name="Rectangle 45"/>
          <p:cNvSpPr>
            <a:spLocks noChangeArrowheads="1"/>
          </p:cNvSpPr>
          <p:nvPr/>
        </p:nvSpPr>
        <p:spPr bwMode="auto">
          <a:xfrm>
            <a:off x="793750" y="528638"/>
            <a:ext cx="7332457" cy="1077218"/>
          </a:xfrm>
          <a:prstGeom prst="rect">
            <a:avLst/>
          </a:prstGeom>
          <a:noFill/>
          <a:ln w="9525">
            <a:noFill/>
            <a:miter lim="800000"/>
            <a:headEnd/>
            <a:tailEnd/>
          </a:ln>
        </p:spPr>
        <p:txBody>
          <a:bodyPr wrap="none">
            <a:spAutoFit/>
          </a:bodyPr>
          <a:lstStyle/>
          <a:p>
            <a:pPr algn="ctr"/>
            <a:r>
              <a:rPr lang="en-US" sz="3200" b="1" dirty="0">
                <a:solidFill>
                  <a:schemeClr val="tx2"/>
                </a:solidFill>
              </a:rPr>
              <a:t>KEBUTUHAN ANGKA KREDIT</a:t>
            </a:r>
            <a:br>
              <a:rPr lang="en-US" sz="3200" b="1" dirty="0">
                <a:solidFill>
                  <a:schemeClr val="tx2"/>
                </a:solidFill>
              </a:rPr>
            </a:br>
            <a:r>
              <a:rPr lang="en-US" sz="3200" b="1" dirty="0">
                <a:solidFill>
                  <a:schemeClr val="tx2"/>
                </a:solidFill>
              </a:rPr>
              <a:t>(Guru </a:t>
            </a:r>
            <a:r>
              <a:rPr lang="en-US" sz="3200" b="1" dirty="0" err="1" smtClean="0">
                <a:solidFill>
                  <a:schemeClr val="tx2"/>
                </a:solidFill>
              </a:rPr>
              <a:t>Muda</a:t>
            </a:r>
            <a:r>
              <a:rPr lang="en-US" sz="3200" b="1" dirty="0" smtClean="0">
                <a:solidFill>
                  <a:schemeClr val="tx2"/>
                </a:solidFill>
              </a:rPr>
              <a:t> III/d </a:t>
            </a:r>
            <a:r>
              <a:rPr lang="en-US" sz="3200" b="1" dirty="0" err="1">
                <a:solidFill>
                  <a:schemeClr val="tx2"/>
                </a:solidFill>
              </a:rPr>
              <a:t>ke</a:t>
            </a:r>
            <a:r>
              <a:rPr lang="en-US" sz="3200" b="1" dirty="0">
                <a:solidFill>
                  <a:schemeClr val="tx2"/>
                </a:solidFill>
              </a:rPr>
              <a:t> Guru </a:t>
            </a:r>
            <a:r>
              <a:rPr lang="en-US" sz="3200" b="1" dirty="0" err="1" smtClean="0">
                <a:solidFill>
                  <a:schemeClr val="tx2"/>
                </a:solidFill>
              </a:rPr>
              <a:t>Madya</a:t>
            </a:r>
            <a:r>
              <a:rPr lang="en-US" sz="3200" b="1" dirty="0" smtClean="0">
                <a:solidFill>
                  <a:schemeClr val="tx2"/>
                </a:solidFill>
              </a:rPr>
              <a:t> IV/a)</a:t>
            </a:r>
            <a:endParaRPr lang="en-US" sz="3200" b="1" dirty="0">
              <a:solidFill>
                <a:schemeClr val="tx2"/>
              </a:solidFill>
            </a:endParaRPr>
          </a:p>
        </p:txBody>
      </p:sp>
      <p:sp>
        <p:nvSpPr>
          <p:cNvPr id="44071" name="Text Box 46"/>
          <p:cNvSpPr txBox="1">
            <a:spLocks noChangeArrowheads="1"/>
          </p:cNvSpPr>
          <p:nvPr/>
        </p:nvSpPr>
        <p:spPr bwMode="auto">
          <a:xfrm>
            <a:off x="3251200" y="5435600"/>
            <a:ext cx="1511300" cy="519113"/>
          </a:xfrm>
          <a:prstGeom prst="rect">
            <a:avLst/>
          </a:prstGeom>
          <a:noFill/>
          <a:ln w="9525">
            <a:noFill/>
            <a:miter lim="800000"/>
            <a:headEnd/>
            <a:tailEnd/>
          </a:ln>
        </p:spPr>
        <p:txBody>
          <a:bodyPr wrap="none">
            <a:spAutoFit/>
          </a:bodyPr>
          <a:lstStyle/>
          <a:p>
            <a:r>
              <a:rPr lang="en-US" sz="2800" i="1"/>
              <a:t>Optional</a:t>
            </a:r>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381000" y="457200"/>
            <a:ext cx="8229600" cy="1143000"/>
          </a:xfrm>
        </p:spPr>
        <p:txBody>
          <a:bodyPr/>
          <a:lstStyle/>
          <a:p>
            <a:pPr eaLnBrk="1" hangingPunct="1"/>
            <a:r>
              <a:rPr lang="en-US" sz="3600" b="1" smtClean="0">
                <a:latin typeface="Times New Roman" pitchFamily="18" charset="0"/>
              </a:rPr>
              <a:t>ANGKA KREDIT AKHIR TAHUN</a:t>
            </a:r>
            <a:br>
              <a:rPr lang="en-US" sz="3600" b="1" smtClean="0">
                <a:latin typeface="Times New Roman" pitchFamily="18" charset="0"/>
              </a:rPr>
            </a:br>
            <a:r>
              <a:rPr lang="en-US" sz="2800" b="1" smtClean="0">
                <a:latin typeface="Times New Roman" pitchFamily="18" charset="0"/>
              </a:rPr>
              <a:t>dari </a:t>
            </a:r>
            <a:r>
              <a:rPr lang="en-US" sz="2800" b="1" smtClean="0">
                <a:solidFill>
                  <a:srgbClr val="CC0000"/>
                </a:solidFill>
                <a:latin typeface="Times New Roman" pitchFamily="18" charset="0"/>
              </a:rPr>
              <a:t>Penilaian Kinerja</a:t>
            </a:r>
          </a:p>
        </p:txBody>
      </p:sp>
      <p:graphicFrame>
        <p:nvGraphicFramePr>
          <p:cNvPr id="79910" name="Group 38"/>
          <p:cNvGraphicFramePr>
            <a:graphicFrameLocks noGrp="1"/>
          </p:cNvGraphicFramePr>
          <p:nvPr>
            <p:ph sz="half" idx="1"/>
          </p:nvPr>
        </p:nvGraphicFramePr>
        <p:xfrm>
          <a:off x="1295400" y="2533650"/>
          <a:ext cx="7315200" cy="3937000"/>
        </p:xfrm>
        <a:graphic>
          <a:graphicData uri="http://schemas.openxmlformats.org/drawingml/2006/table">
            <a:tbl>
              <a:tblPr/>
              <a:tblGrid>
                <a:gridCol w="2051050"/>
                <a:gridCol w="3705225"/>
                <a:gridCol w="1558925"/>
              </a:tblGrid>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pitchFamily="34" charset="0"/>
                        </a:rPr>
                        <a:t>Amat</a:t>
                      </a:r>
                      <a:r>
                        <a:rPr kumimoji="0" lang="en-US" sz="2800" b="1" i="0" u="none" strike="noStrike" cap="none" normalizeH="0" baseline="0" dirty="0" smtClean="0">
                          <a:ln>
                            <a:noFill/>
                          </a:ln>
                          <a:solidFill>
                            <a:schemeClr val="tx1"/>
                          </a:solidFill>
                          <a:effectLst/>
                          <a:latin typeface="Arial" pitchFamily="34" charset="0"/>
                        </a:rPr>
                        <a:t> </a:t>
                      </a:r>
                      <a:r>
                        <a:rPr kumimoji="0" lang="en-US" sz="2800" b="1" i="0" u="none" strike="noStrike" cap="none" normalizeH="0" baseline="0" dirty="0" err="1" smtClean="0">
                          <a:ln>
                            <a:noFill/>
                          </a:ln>
                          <a:solidFill>
                            <a:schemeClr val="tx1"/>
                          </a:solidFill>
                          <a:effectLst/>
                          <a:latin typeface="Arial" pitchFamily="34" charset="0"/>
                        </a:rPr>
                        <a:t>baik</a:t>
                      </a:r>
                      <a:endParaRPr kumimoji="0" lang="en-US" sz="2800" b="1" i="0" u="none" strike="noStrike" cap="none" normalizeH="0" baseline="0" dirty="0" smtClean="0">
                        <a:ln>
                          <a:noFill/>
                        </a:ln>
                        <a:solidFill>
                          <a:schemeClr val="tx1"/>
                        </a:solidFill>
                        <a:effectLst/>
                        <a:latin typeface="Arial"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{78×(24/24)×125%}/4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cs typeface="Arial" pitchFamily="34" charset="0"/>
                        </a:rPr>
                        <a:t>24,375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Baik</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F7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{78×(24/24)×100%}/4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19,50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Cukup</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{78×(24/24)×75%}/4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14,625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Sedang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{78×(24/24)×50%}/4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9,75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bg1"/>
                          </a:solidFill>
                          <a:effectLst/>
                          <a:latin typeface="Arial" pitchFamily="34" charset="0"/>
                        </a:rPr>
                        <a:t>Kurang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{78×(24/24)×25%}/4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4,875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901" name="Group 29"/>
          <p:cNvGraphicFramePr>
            <a:graphicFrameLocks noGrp="1"/>
          </p:cNvGraphicFramePr>
          <p:nvPr>
            <p:ph sz="quarter" idx="2"/>
          </p:nvPr>
        </p:nvGraphicFramePr>
        <p:xfrm>
          <a:off x="304800" y="2514600"/>
          <a:ext cx="838200" cy="3962400"/>
        </p:xfrm>
        <a:graphic>
          <a:graphicData uri="http://schemas.openxmlformats.org/drawingml/2006/table">
            <a:tbl>
              <a:tblPr/>
              <a:tblGrid>
                <a:gridCol w="838200"/>
              </a:tblGrid>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chemeClr val="tx1"/>
                          </a:solidFill>
                          <a:effectLst/>
                          <a:latin typeface="Arial" pitchFamily="34" charset="0"/>
                        </a:rPr>
                        <a:t>78</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FF69"/>
                    </a:solidFill>
                  </a:tcPr>
                </a:tc>
              </a:tr>
            </a:tbl>
          </a:graphicData>
        </a:graphic>
      </p:graphicFrame>
      <p:sp>
        <p:nvSpPr>
          <p:cNvPr id="72739" name="Text Box 35"/>
          <p:cNvSpPr txBox="1">
            <a:spLocks noChangeArrowheads="1"/>
          </p:cNvSpPr>
          <p:nvPr/>
        </p:nvSpPr>
        <p:spPr bwMode="auto">
          <a:xfrm>
            <a:off x="228600" y="1843088"/>
            <a:ext cx="7218643" cy="523220"/>
          </a:xfrm>
          <a:prstGeom prst="rect">
            <a:avLst/>
          </a:prstGeom>
          <a:noFill/>
          <a:ln w="9525">
            <a:noFill/>
            <a:miter lim="800000"/>
            <a:headEnd/>
            <a:tailEnd/>
          </a:ln>
        </p:spPr>
        <p:txBody>
          <a:bodyPr wrap="none">
            <a:spAutoFit/>
          </a:bodyPr>
          <a:lstStyle/>
          <a:p>
            <a:r>
              <a:rPr lang="en-US" sz="2800" dirty="0" err="1"/>
              <a:t>Bagi</a:t>
            </a:r>
            <a:r>
              <a:rPr lang="en-US" sz="2800" dirty="0"/>
              <a:t> Guru </a:t>
            </a:r>
            <a:r>
              <a:rPr lang="en-US" sz="2800" dirty="0" err="1" smtClean="0"/>
              <a:t>Muda</a:t>
            </a:r>
            <a:r>
              <a:rPr lang="en-US" sz="2800" dirty="0" smtClean="0"/>
              <a:t> </a:t>
            </a:r>
            <a:r>
              <a:rPr lang="en-US" sz="2800" b="1" dirty="0" err="1">
                <a:solidFill>
                  <a:srgbClr val="CC0000"/>
                </a:solidFill>
              </a:rPr>
              <a:t>Gol</a:t>
            </a:r>
            <a:r>
              <a:rPr lang="en-US" sz="2800" b="1" dirty="0">
                <a:solidFill>
                  <a:srgbClr val="CC0000"/>
                </a:solidFill>
              </a:rPr>
              <a:t> </a:t>
            </a:r>
            <a:r>
              <a:rPr lang="en-US" sz="2800" b="1" dirty="0" smtClean="0">
                <a:solidFill>
                  <a:srgbClr val="CC0000"/>
                </a:solidFill>
              </a:rPr>
              <a:t>III/d</a:t>
            </a:r>
            <a:r>
              <a:rPr lang="en-US" sz="2800" dirty="0" smtClean="0"/>
              <a:t> </a:t>
            </a:r>
            <a:r>
              <a:rPr lang="en-US" sz="2800" dirty="0" err="1"/>
              <a:t>dengan</a:t>
            </a:r>
            <a:r>
              <a:rPr lang="en-US" sz="2800" dirty="0"/>
              <a:t> </a:t>
            </a:r>
            <a:r>
              <a:rPr lang="en-US" sz="2800" dirty="0" err="1"/>
              <a:t>predikat</a:t>
            </a:r>
            <a:r>
              <a:rPr lang="en-US" sz="2800" dirty="0"/>
              <a:t>:</a:t>
            </a:r>
          </a:p>
        </p:txBody>
      </p:sp>
      <p:sp>
        <p:nvSpPr>
          <p:cNvPr id="72740" name="Text Box 36"/>
          <p:cNvSpPr txBox="1">
            <a:spLocks noChangeArrowheads="1"/>
          </p:cNvSpPr>
          <p:nvPr/>
        </p:nvSpPr>
        <p:spPr bwMode="auto">
          <a:xfrm>
            <a:off x="3641725" y="2474913"/>
            <a:ext cx="184150" cy="366712"/>
          </a:xfrm>
          <a:prstGeom prst="rect">
            <a:avLst/>
          </a:prstGeom>
          <a:noFill/>
          <a:ln w="9525">
            <a:noFill/>
            <a:miter lim="800000"/>
            <a:headEnd/>
            <a:tailEnd/>
          </a:ln>
        </p:spPr>
        <p:txBody>
          <a:bodyPr wrap="none">
            <a:spAutoFit/>
          </a:bodyPr>
          <a:lstStyle/>
          <a:p>
            <a:endParaRPr lang="id-ID"/>
          </a:p>
        </p:txBody>
      </p:sp>
    </p:spTree>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61" name="Group 53"/>
          <p:cNvGraphicFramePr>
            <a:graphicFrameLocks noGrp="1"/>
          </p:cNvGraphicFramePr>
          <p:nvPr>
            <p:ph/>
          </p:nvPr>
        </p:nvGraphicFramePr>
        <p:xfrm>
          <a:off x="381000" y="1731963"/>
          <a:ext cx="8305800" cy="4516438"/>
        </p:xfrm>
        <a:graphic>
          <a:graphicData uri="http://schemas.openxmlformats.org/drawingml/2006/table">
            <a:tbl>
              <a:tblPr/>
              <a:tblGrid>
                <a:gridCol w="762000"/>
                <a:gridCol w="1295400"/>
                <a:gridCol w="685800"/>
                <a:gridCol w="990600"/>
                <a:gridCol w="2133600"/>
                <a:gridCol w="762000"/>
                <a:gridCol w="1676400"/>
              </a:tblGrid>
              <a:tr h="673100">
                <a:tc row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Unsur utama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cs typeface="Arial" charset="0"/>
                        </a:rPr>
                        <a:t>≥</a:t>
                      </a:r>
                      <a:r>
                        <a:rPr kumimoji="0" lang="en-US" sz="2400" b="1" i="0" u="none" strike="noStrike" cap="none" normalizeH="0" baseline="0" smtClean="0">
                          <a:ln>
                            <a:noFill/>
                          </a:ln>
                          <a:solidFill>
                            <a:schemeClr val="tx1"/>
                          </a:solidFill>
                          <a:effectLst/>
                          <a:latin typeface="Arial" charset="0"/>
                          <a:cs typeface="Arial" charset="0"/>
                        </a:rPr>
                        <a:t>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135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89"/>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err="1" smtClean="0">
                          <a:ln>
                            <a:noFill/>
                          </a:ln>
                          <a:solidFill>
                            <a:schemeClr val="tx1"/>
                          </a:solidFill>
                          <a:effectLst/>
                          <a:latin typeface="Arial" charset="0"/>
                        </a:rPr>
                        <a:t>Pendidikan</a:t>
                      </a:r>
                      <a:endParaRPr kumimoji="0" lang="en-US"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solid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119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Penilaian kinerja</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FF0"/>
                    </a:solidFill>
                  </a:tcPr>
                </a:tc>
              </a:tr>
              <a:tr h="990600">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Kegiatan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Pembelajaran</a:t>
                      </a:r>
                      <a:endParaRPr kumimoji="0" lang="en-US" sz="20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charset="0"/>
                        </a:rPr>
                        <a:t>dan</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Tugas</a:t>
                      </a:r>
                      <a:r>
                        <a:rPr kumimoji="0" lang="en-US" sz="2000" b="0" i="0" u="none" strike="noStrike" cap="none" normalizeH="0" baseline="0" dirty="0" smtClean="0">
                          <a:ln>
                            <a:noFill/>
                          </a:ln>
                          <a:solidFill>
                            <a:schemeClr val="tx1"/>
                          </a:solidFill>
                          <a:effectLst/>
                          <a:latin typeface="Arial" charset="0"/>
                        </a:rPr>
                        <a:t> </a:t>
                      </a:r>
                      <a:r>
                        <a:rPr kumimoji="0" lang="en-US" sz="2000" b="0" i="0" u="none" strike="noStrike" cap="none" normalizeH="0" baseline="0" dirty="0" err="1" smtClean="0">
                          <a:ln>
                            <a:noFill/>
                          </a:ln>
                          <a:solidFill>
                            <a:schemeClr val="tx1"/>
                          </a:solidFill>
                          <a:effectLst/>
                          <a:latin typeface="Arial" charset="0"/>
                        </a:rPr>
                        <a:t>Tambahan</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BFFB7"/>
                    </a:solidFill>
                  </a:tcPr>
                </a:tc>
                <a:tc hMerge="1">
                  <a:txBody>
                    <a:bodyPr/>
                    <a:lstStyle/>
                    <a:p>
                      <a:endParaRPr lang="en-US"/>
                    </a:p>
                  </a:txBody>
                  <a:tcPr/>
                </a:tc>
                <a:tc vMerge="1">
                  <a:txBody>
                    <a:bodyPr/>
                    <a:lstStyle/>
                    <a:p>
                      <a:endParaRPr lang="en-US"/>
                    </a:p>
                  </a:txBody>
                  <a:tcPr/>
                </a:tc>
                <a:tc vMerge="1">
                  <a:txBody>
                    <a:bodyPr/>
                    <a:lstStyle/>
                    <a:p>
                      <a:endParaRPr lang="en-US"/>
                    </a:p>
                  </a:txBody>
                  <a:tcPr/>
                </a:tc>
              </a:tr>
              <a:tr h="83820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PKB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CD9C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Publikasi/</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karya inovatif</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12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7"/>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chemeClr val="tx1"/>
                          </a:solidFill>
                          <a:effectLst/>
                          <a:latin typeface="Arial" charset="0"/>
                        </a:rPr>
                        <a:t>Wajib</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6FF9F"/>
                    </a:solidFill>
                  </a:tcPr>
                </a:tc>
              </a:tr>
              <a:tr h="87153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Pengembangan diri</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5C6FE"/>
                    </a:solidFill>
                  </a:tcPr>
                </a:tc>
                <a:tc vMerge="1">
                  <a:txBody>
                    <a:bodyPr/>
                    <a:lstStyle/>
                    <a:p>
                      <a:endParaRPr lang="en-US"/>
                    </a:p>
                  </a:txBody>
                  <a:tcPr/>
                </a:tc>
              </a:tr>
              <a:tr h="114300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chemeClr val="tx1"/>
                          </a:solidFill>
                          <a:effectLst/>
                          <a:latin typeface="Arial" charset="0"/>
                        </a:rPr>
                        <a:t>Unsur</a:t>
                      </a:r>
                      <a:r>
                        <a:rPr kumimoji="0" lang="en-US" sz="1400" b="1" i="0" u="none" strike="noStrike" cap="none" normalizeH="0" baseline="0" dirty="0" smtClean="0">
                          <a:ln>
                            <a:noFill/>
                          </a:ln>
                          <a:solidFill>
                            <a:schemeClr val="tx1"/>
                          </a:solidFill>
                          <a:effectLst/>
                          <a:latin typeface="Arial" charset="0"/>
                        </a:rPr>
                        <a:t> </a:t>
                      </a:r>
                      <a:r>
                        <a:rPr kumimoji="0" lang="en-US" sz="1400" b="1" i="0" u="none" strike="noStrike" cap="none" normalizeH="0" baseline="0" dirty="0" err="1" smtClean="0">
                          <a:ln>
                            <a:noFill/>
                          </a:ln>
                          <a:solidFill>
                            <a:schemeClr val="tx1"/>
                          </a:solidFill>
                          <a:effectLst/>
                          <a:latin typeface="Arial" charset="0"/>
                        </a:rPr>
                        <a:t>penunjang</a:t>
                      </a:r>
                      <a:endParaRPr kumimoji="0" lang="en-US" sz="14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charset="0"/>
                          <a:cs typeface="Arial" charset="0"/>
                        </a:rPr>
                        <a:t>≤</a:t>
                      </a:r>
                      <a:r>
                        <a:rPr kumimoji="0" lang="en-US" sz="2400" b="1" i="0" u="none" strike="noStrike" cap="none" normalizeH="0" baseline="0" dirty="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15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E9EB"/>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a:noFill/>
                    </a:lnL>
                    <a:lnR cap="flat">
                      <a:noFill/>
                    </a:lnR>
                    <a:lnT w="28575"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
        <p:nvSpPr>
          <p:cNvPr id="44070" name="Rectangle 45"/>
          <p:cNvSpPr>
            <a:spLocks noChangeArrowheads="1"/>
          </p:cNvSpPr>
          <p:nvPr/>
        </p:nvSpPr>
        <p:spPr bwMode="auto">
          <a:xfrm>
            <a:off x="793750" y="528638"/>
            <a:ext cx="7584128" cy="1077218"/>
          </a:xfrm>
          <a:prstGeom prst="rect">
            <a:avLst/>
          </a:prstGeom>
          <a:noFill/>
          <a:ln w="9525">
            <a:noFill/>
            <a:miter lim="800000"/>
            <a:headEnd/>
            <a:tailEnd/>
          </a:ln>
        </p:spPr>
        <p:txBody>
          <a:bodyPr wrap="none">
            <a:spAutoFit/>
          </a:bodyPr>
          <a:lstStyle/>
          <a:p>
            <a:pPr algn="ctr"/>
            <a:r>
              <a:rPr lang="en-US" sz="3200" b="1" dirty="0">
                <a:solidFill>
                  <a:schemeClr val="tx2"/>
                </a:solidFill>
              </a:rPr>
              <a:t>KEBUTUHAN ANGKA KREDIT</a:t>
            </a:r>
            <a:br>
              <a:rPr lang="en-US" sz="3200" b="1" dirty="0">
                <a:solidFill>
                  <a:schemeClr val="tx2"/>
                </a:solidFill>
              </a:rPr>
            </a:br>
            <a:r>
              <a:rPr lang="en-US" sz="3200" b="1" dirty="0">
                <a:solidFill>
                  <a:schemeClr val="tx2"/>
                </a:solidFill>
              </a:rPr>
              <a:t>(Guru </a:t>
            </a:r>
            <a:r>
              <a:rPr lang="en-US" sz="3200" b="1" dirty="0" err="1" smtClean="0">
                <a:solidFill>
                  <a:schemeClr val="tx2"/>
                </a:solidFill>
              </a:rPr>
              <a:t>Madya</a:t>
            </a:r>
            <a:r>
              <a:rPr lang="en-US" sz="3200" b="1" dirty="0" smtClean="0">
                <a:solidFill>
                  <a:schemeClr val="tx2"/>
                </a:solidFill>
              </a:rPr>
              <a:t> IV/a </a:t>
            </a:r>
            <a:r>
              <a:rPr lang="en-US" sz="3200" b="1" dirty="0" err="1">
                <a:solidFill>
                  <a:schemeClr val="tx2"/>
                </a:solidFill>
              </a:rPr>
              <a:t>ke</a:t>
            </a:r>
            <a:r>
              <a:rPr lang="en-US" sz="3200" b="1" dirty="0">
                <a:solidFill>
                  <a:schemeClr val="tx2"/>
                </a:solidFill>
              </a:rPr>
              <a:t> Guru </a:t>
            </a:r>
            <a:r>
              <a:rPr lang="en-US" sz="3200" b="1" dirty="0" err="1" smtClean="0">
                <a:solidFill>
                  <a:schemeClr val="tx2"/>
                </a:solidFill>
              </a:rPr>
              <a:t>Madya</a:t>
            </a:r>
            <a:r>
              <a:rPr lang="en-US" sz="3200" b="1" dirty="0" smtClean="0">
                <a:solidFill>
                  <a:schemeClr val="tx2"/>
                </a:solidFill>
              </a:rPr>
              <a:t> IV/b)</a:t>
            </a:r>
            <a:endParaRPr lang="en-US" sz="3200" b="1" dirty="0">
              <a:solidFill>
                <a:schemeClr val="tx2"/>
              </a:solidFill>
            </a:endParaRPr>
          </a:p>
        </p:txBody>
      </p:sp>
      <p:sp>
        <p:nvSpPr>
          <p:cNvPr id="44071" name="Text Box 46"/>
          <p:cNvSpPr txBox="1">
            <a:spLocks noChangeArrowheads="1"/>
          </p:cNvSpPr>
          <p:nvPr/>
        </p:nvSpPr>
        <p:spPr bwMode="auto">
          <a:xfrm>
            <a:off x="3251200" y="5435600"/>
            <a:ext cx="1511300" cy="519113"/>
          </a:xfrm>
          <a:prstGeom prst="rect">
            <a:avLst/>
          </a:prstGeom>
          <a:noFill/>
          <a:ln w="9525">
            <a:noFill/>
            <a:miter lim="800000"/>
            <a:headEnd/>
            <a:tailEnd/>
          </a:ln>
        </p:spPr>
        <p:txBody>
          <a:bodyPr wrap="none">
            <a:spAutoFit/>
          </a:bodyPr>
          <a:lstStyle/>
          <a:p>
            <a:r>
              <a:rPr lang="en-US" sz="2800" i="1"/>
              <a:t>Optional</a:t>
            </a:r>
          </a:p>
        </p:txBody>
      </p:sp>
    </p:spTree>
  </p:cSld>
  <p:clrMapOvr>
    <a:masterClrMapping/>
  </p:clrMapOvr>
  <p:transition>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381000" y="457200"/>
            <a:ext cx="8229600" cy="1143000"/>
          </a:xfrm>
        </p:spPr>
        <p:txBody>
          <a:bodyPr/>
          <a:lstStyle/>
          <a:p>
            <a:pPr eaLnBrk="1" hangingPunct="1"/>
            <a:r>
              <a:rPr lang="en-US" sz="3600" b="1" smtClean="0">
                <a:latin typeface="Times New Roman" pitchFamily="18" charset="0"/>
              </a:rPr>
              <a:t>ANGKA KREDIT AKHIR TAHUN</a:t>
            </a:r>
            <a:br>
              <a:rPr lang="en-US" sz="3600" b="1" smtClean="0">
                <a:latin typeface="Times New Roman" pitchFamily="18" charset="0"/>
              </a:rPr>
            </a:br>
            <a:r>
              <a:rPr lang="en-US" sz="2800" b="1" smtClean="0">
                <a:latin typeface="Times New Roman" pitchFamily="18" charset="0"/>
              </a:rPr>
              <a:t>dari </a:t>
            </a:r>
            <a:r>
              <a:rPr lang="en-US" sz="2800" b="1" smtClean="0">
                <a:solidFill>
                  <a:srgbClr val="CC0000"/>
                </a:solidFill>
                <a:latin typeface="Times New Roman" pitchFamily="18" charset="0"/>
              </a:rPr>
              <a:t>Penilaian Kinerja</a:t>
            </a:r>
          </a:p>
        </p:txBody>
      </p:sp>
      <p:graphicFrame>
        <p:nvGraphicFramePr>
          <p:cNvPr id="79910" name="Group 38"/>
          <p:cNvGraphicFramePr>
            <a:graphicFrameLocks noGrp="1"/>
          </p:cNvGraphicFramePr>
          <p:nvPr>
            <p:ph sz="half" idx="1"/>
          </p:nvPr>
        </p:nvGraphicFramePr>
        <p:xfrm>
          <a:off x="1295400" y="2533650"/>
          <a:ext cx="7491442" cy="3937000"/>
        </p:xfrm>
        <a:graphic>
          <a:graphicData uri="http://schemas.openxmlformats.org/drawingml/2006/table">
            <a:tbl>
              <a:tblPr/>
              <a:tblGrid>
                <a:gridCol w="2100465"/>
                <a:gridCol w="3819341"/>
                <a:gridCol w="1571636"/>
              </a:tblGrid>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Arial" pitchFamily="34" charset="0"/>
                        </a:rPr>
                        <a:t>Amat</a:t>
                      </a:r>
                      <a:r>
                        <a:rPr kumimoji="0" lang="en-US" sz="2800" b="1" i="0" u="none" strike="noStrike" cap="none" normalizeH="0" baseline="0" dirty="0" smtClean="0">
                          <a:ln>
                            <a:noFill/>
                          </a:ln>
                          <a:solidFill>
                            <a:schemeClr val="tx1"/>
                          </a:solidFill>
                          <a:effectLst/>
                          <a:latin typeface="Arial" pitchFamily="34" charset="0"/>
                        </a:rPr>
                        <a:t> </a:t>
                      </a:r>
                      <a:r>
                        <a:rPr kumimoji="0" lang="en-US" sz="2800" b="1" i="0" u="none" strike="noStrike" cap="none" normalizeH="0" baseline="0" dirty="0" err="1" smtClean="0">
                          <a:ln>
                            <a:noFill/>
                          </a:ln>
                          <a:solidFill>
                            <a:schemeClr val="tx1"/>
                          </a:solidFill>
                          <a:effectLst/>
                          <a:latin typeface="Arial" pitchFamily="34" charset="0"/>
                        </a:rPr>
                        <a:t>baik</a:t>
                      </a:r>
                      <a:endParaRPr kumimoji="0" lang="en-US" sz="2800" b="1" i="0" u="none" strike="noStrike" cap="none" normalizeH="0" baseline="0" dirty="0" smtClean="0">
                        <a:ln>
                          <a:noFill/>
                        </a:ln>
                        <a:solidFill>
                          <a:schemeClr val="tx1"/>
                        </a:solidFill>
                        <a:effectLst/>
                        <a:latin typeface="Arial"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AB48E"/>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{119×(24/24)×125%}/4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cs typeface="Arial" pitchFamily="34" charset="0"/>
                        </a:rPr>
                        <a:t>37,1875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Baik</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F7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{119×(24/24)×100%}/4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29,75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Cukup</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{119×(24/24)×75%}/4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22,3125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pitchFamily="34" charset="0"/>
                        </a:rPr>
                        <a:t>Sedang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{119×(24/24)×50%}/4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14,875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bg1"/>
                          </a:solidFill>
                          <a:effectLst/>
                          <a:latin typeface="Arial" pitchFamily="34" charset="0"/>
                        </a:rPr>
                        <a:t>Kurang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rial" pitchFamily="34" charset="0"/>
                        </a:rPr>
                        <a:t>{119×(24/24)×25%}/4</a:t>
                      </a:r>
                      <a:endParaRPr kumimoji="0" lang="en-US" sz="2800" b="0"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pitchFamily="34" charset="0"/>
                        </a:rPr>
                        <a:t>7,4375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901" name="Group 29"/>
          <p:cNvGraphicFramePr>
            <a:graphicFrameLocks noGrp="1"/>
          </p:cNvGraphicFramePr>
          <p:nvPr>
            <p:ph sz="quarter" idx="2"/>
          </p:nvPr>
        </p:nvGraphicFramePr>
        <p:xfrm>
          <a:off x="304800" y="2514600"/>
          <a:ext cx="838200" cy="3962400"/>
        </p:xfrm>
        <a:graphic>
          <a:graphicData uri="http://schemas.openxmlformats.org/drawingml/2006/table">
            <a:tbl>
              <a:tblPr/>
              <a:tblGrid>
                <a:gridCol w="838200"/>
              </a:tblGrid>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dirty="0" smtClean="0">
                          <a:ln>
                            <a:noFill/>
                          </a:ln>
                          <a:solidFill>
                            <a:schemeClr val="tx1"/>
                          </a:solidFill>
                          <a:effectLst/>
                          <a:latin typeface="Arial" pitchFamily="34" charset="0"/>
                        </a:rPr>
                        <a:t>119</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FF69"/>
                    </a:solidFill>
                  </a:tcPr>
                </a:tc>
              </a:tr>
            </a:tbl>
          </a:graphicData>
        </a:graphic>
      </p:graphicFrame>
      <p:sp>
        <p:nvSpPr>
          <p:cNvPr id="72739" name="Text Box 35"/>
          <p:cNvSpPr txBox="1">
            <a:spLocks noChangeArrowheads="1"/>
          </p:cNvSpPr>
          <p:nvPr/>
        </p:nvSpPr>
        <p:spPr bwMode="auto">
          <a:xfrm>
            <a:off x="228600" y="1843088"/>
            <a:ext cx="7417415" cy="523220"/>
          </a:xfrm>
          <a:prstGeom prst="rect">
            <a:avLst/>
          </a:prstGeom>
          <a:noFill/>
          <a:ln w="9525">
            <a:noFill/>
            <a:miter lim="800000"/>
            <a:headEnd/>
            <a:tailEnd/>
          </a:ln>
        </p:spPr>
        <p:txBody>
          <a:bodyPr wrap="none">
            <a:spAutoFit/>
          </a:bodyPr>
          <a:lstStyle/>
          <a:p>
            <a:r>
              <a:rPr lang="en-US" sz="2800" dirty="0" err="1"/>
              <a:t>Bagi</a:t>
            </a:r>
            <a:r>
              <a:rPr lang="en-US" sz="2800" dirty="0"/>
              <a:t> Guru </a:t>
            </a:r>
            <a:r>
              <a:rPr lang="en-US" sz="2800" dirty="0" err="1" smtClean="0"/>
              <a:t>Madya</a:t>
            </a:r>
            <a:r>
              <a:rPr lang="en-US" sz="2800" dirty="0" smtClean="0"/>
              <a:t> </a:t>
            </a:r>
            <a:r>
              <a:rPr lang="en-US" sz="2800" b="1" dirty="0" err="1">
                <a:solidFill>
                  <a:srgbClr val="CC0000"/>
                </a:solidFill>
              </a:rPr>
              <a:t>Gol</a:t>
            </a:r>
            <a:r>
              <a:rPr lang="en-US" sz="2800" b="1" dirty="0">
                <a:solidFill>
                  <a:srgbClr val="CC0000"/>
                </a:solidFill>
              </a:rPr>
              <a:t> </a:t>
            </a:r>
            <a:r>
              <a:rPr lang="en-US" sz="2800" b="1" dirty="0" smtClean="0">
                <a:solidFill>
                  <a:srgbClr val="CC0000"/>
                </a:solidFill>
              </a:rPr>
              <a:t>IV/a</a:t>
            </a:r>
            <a:r>
              <a:rPr lang="en-US" sz="2800" dirty="0" smtClean="0"/>
              <a:t> </a:t>
            </a:r>
            <a:r>
              <a:rPr lang="en-US" sz="2800" dirty="0" err="1"/>
              <a:t>dengan</a:t>
            </a:r>
            <a:r>
              <a:rPr lang="en-US" sz="2800" dirty="0"/>
              <a:t> </a:t>
            </a:r>
            <a:r>
              <a:rPr lang="en-US" sz="2800" dirty="0" err="1"/>
              <a:t>predikat</a:t>
            </a:r>
            <a:r>
              <a:rPr lang="en-US" sz="2800" dirty="0"/>
              <a:t>:</a:t>
            </a:r>
          </a:p>
        </p:txBody>
      </p:sp>
      <p:sp>
        <p:nvSpPr>
          <p:cNvPr id="72740" name="Text Box 36"/>
          <p:cNvSpPr txBox="1">
            <a:spLocks noChangeArrowheads="1"/>
          </p:cNvSpPr>
          <p:nvPr/>
        </p:nvSpPr>
        <p:spPr bwMode="auto">
          <a:xfrm>
            <a:off x="3641725" y="2474913"/>
            <a:ext cx="184150" cy="366712"/>
          </a:xfrm>
          <a:prstGeom prst="rect">
            <a:avLst/>
          </a:prstGeom>
          <a:noFill/>
          <a:ln w="9525">
            <a:noFill/>
            <a:miter lim="800000"/>
            <a:headEnd/>
            <a:tailEnd/>
          </a:ln>
        </p:spPr>
        <p:txBody>
          <a:bodyPr wrap="none">
            <a:spAutoFit/>
          </a:bodyPr>
          <a:lstStyle/>
          <a:p>
            <a:endParaRPr lang="id-ID"/>
          </a:p>
        </p:txBody>
      </p:sp>
    </p:spTree>
  </p:cSld>
  <p:clrMapOvr>
    <a:masterClrMapping/>
  </p:clrMapOvr>
  <p:transition>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10"/>
          <p:cNvSpPr>
            <a:spLocks noChangeArrowheads="1"/>
          </p:cNvSpPr>
          <p:nvPr/>
        </p:nvSpPr>
        <p:spPr bwMode="auto">
          <a:xfrm>
            <a:off x="609600" y="1600200"/>
            <a:ext cx="7696200" cy="2209800"/>
          </a:xfrm>
          <a:prstGeom prst="rect">
            <a:avLst/>
          </a:prstGeom>
          <a:solidFill>
            <a:srgbClr val="DCEFF0"/>
          </a:solidFill>
          <a:ln w="9525">
            <a:solidFill>
              <a:schemeClr val="tx1"/>
            </a:solidFill>
            <a:miter lim="800000"/>
            <a:headEnd/>
            <a:tailEnd/>
          </a:ln>
        </p:spPr>
        <p:txBody>
          <a:bodyPr wrap="none" anchor="ctr"/>
          <a:lstStyle/>
          <a:p>
            <a:endParaRPr lang="id-ID"/>
          </a:p>
        </p:txBody>
      </p:sp>
      <p:sp>
        <p:nvSpPr>
          <p:cNvPr id="77827" name="Rectangle 11"/>
          <p:cNvSpPr>
            <a:spLocks noChangeArrowheads="1"/>
          </p:cNvSpPr>
          <p:nvPr/>
        </p:nvSpPr>
        <p:spPr bwMode="auto">
          <a:xfrm>
            <a:off x="609600" y="4191000"/>
            <a:ext cx="7696200" cy="2209800"/>
          </a:xfrm>
          <a:prstGeom prst="rect">
            <a:avLst/>
          </a:prstGeom>
          <a:solidFill>
            <a:srgbClr val="FFFF99"/>
          </a:solidFill>
          <a:ln w="9525">
            <a:solidFill>
              <a:schemeClr val="tx1"/>
            </a:solidFill>
            <a:miter lim="800000"/>
            <a:headEnd/>
            <a:tailEnd/>
          </a:ln>
        </p:spPr>
        <p:txBody>
          <a:bodyPr wrap="none" anchor="ctr"/>
          <a:lstStyle/>
          <a:p>
            <a:endParaRPr lang="id-ID"/>
          </a:p>
        </p:txBody>
      </p:sp>
      <p:sp>
        <p:nvSpPr>
          <p:cNvPr id="145410" name="Rectangle 2"/>
          <p:cNvSpPr>
            <a:spLocks noGrp="1" noChangeArrowheads="1"/>
          </p:cNvSpPr>
          <p:nvPr>
            <p:ph type="title"/>
          </p:nvPr>
        </p:nvSpPr>
        <p:spPr>
          <a:xfrm>
            <a:off x="381000" y="381000"/>
            <a:ext cx="8229600" cy="1143000"/>
          </a:xfrm>
        </p:spPr>
        <p:txBody>
          <a:bodyPr rtlCol="0">
            <a:normAutofit/>
          </a:bodyPr>
          <a:lstStyle/>
          <a:p>
            <a:pPr eaLnBrk="1" fontAlgn="auto" hangingPunct="1">
              <a:spcAft>
                <a:spcPts val="0"/>
              </a:spcAft>
              <a:defRPr/>
            </a:pPr>
            <a:r>
              <a:rPr lang="en-US" sz="3200" b="1" dirty="0">
                <a:solidFill>
                  <a:srgbClr val="FF0000"/>
                </a:solidFill>
                <a:effectLst>
                  <a:outerShdw blurRad="38100" dist="38100" dir="2700000" algn="tl">
                    <a:srgbClr val="C0C0C0"/>
                  </a:outerShdw>
                </a:effectLst>
              </a:rPr>
              <a:t>GURU DENGAN TUGAS TAMBAHAN</a:t>
            </a:r>
          </a:p>
        </p:txBody>
      </p:sp>
      <p:sp>
        <p:nvSpPr>
          <p:cNvPr id="77829" name="Text Box 4"/>
          <p:cNvSpPr txBox="1">
            <a:spLocks noChangeArrowheads="1"/>
          </p:cNvSpPr>
          <p:nvPr/>
        </p:nvSpPr>
        <p:spPr bwMode="auto">
          <a:xfrm>
            <a:off x="711200" y="1766888"/>
            <a:ext cx="6362700" cy="523875"/>
          </a:xfrm>
          <a:prstGeom prst="rect">
            <a:avLst/>
          </a:prstGeom>
          <a:noFill/>
          <a:ln w="9525">
            <a:noFill/>
            <a:miter lim="800000"/>
            <a:headEnd/>
            <a:tailEnd/>
          </a:ln>
        </p:spPr>
        <p:txBody>
          <a:bodyPr wrap="none">
            <a:spAutoFit/>
          </a:bodyPr>
          <a:lstStyle/>
          <a:p>
            <a:pPr>
              <a:buFontTx/>
              <a:buChar char="•"/>
            </a:pPr>
            <a:r>
              <a:rPr lang="en-US" sz="2800"/>
              <a:t>  </a:t>
            </a:r>
            <a:r>
              <a:rPr lang="en-US" sz="2800" b="1"/>
              <a:t>Angka kredit</a:t>
            </a:r>
            <a:r>
              <a:rPr lang="en-US" sz="2800"/>
              <a:t> </a:t>
            </a:r>
            <a:r>
              <a:rPr lang="en-US" sz="2800" b="1"/>
              <a:t>kinerja pembelajaran</a:t>
            </a:r>
          </a:p>
        </p:txBody>
      </p:sp>
      <p:sp>
        <p:nvSpPr>
          <p:cNvPr id="77830" name="Text Box 5"/>
          <p:cNvSpPr txBox="1">
            <a:spLocks noChangeArrowheads="1"/>
          </p:cNvSpPr>
          <p:nvPr/>
        </p:nvSpPr>
        <p:spPr bwMode="auto">
          <a:xfrm>
            <a:off x="990600" y="2286000"/>
            <a:ext cx="6858000" cy="708025"/>
          </a:xfrm>
          <a:prstGeom prst="rect">
            <a:avLst/>
          </a:prstGeom>
          <a:noFill/>
          <a:ln w="9525">
            <a:noFill/>
            <a:miter lim="800000"/>
            <a:headEnd/>
            <a:tailEnd/>
          </a:ln>
        </p:spPr>
        <p:txBody>
          <a:bodyPr>
            <a:spAutoFit/>
          </a:bodyPr>
          <a:lstStyle/>
          <a:p>
            <a:r>
              <a:rPr lang="en-US" sz="2000"/>
              <a:t>Hasil konversi kinerja pembelajaran ke angka kredit</a:t>
            </a:r>
          </a:p>
          <a:p>
            <a:r>
              <a:rPr lang="en-US" sz="2000"/>
              <a:t>menurut skala Permenegpan &amp; RB 16/2009</a:t>
            </a:r>
            <a:endParaRPr lang="en-US" sz="2000">
              <a:cs typeface="Arial" pitchFamily="34" charset="0"/>
            </a:endParaRPr>
          </a:p>
        </p:txBody>
      </p:sp>
      <p:sp>
        <p:nvSpPr>
          <p:cNvPr id="77831" name="Text Box 6"/>
          <p:cNvSpPr txBox="1">
            <a:spLocks noChangeArrowheads="1"/>
          </p:cNvSpPr>
          <p:nvPr/>
        </p:nvSpPr>
        <p:spPr bwMode="auto">
          <a:xfrm>
            <a:off x="1033463" y="3048000"/>
            <a:ext cx="795337" cy="641350"/>
          </a:xfrm>
          <a:prstGeom prst="rect">
            <a:avLst/>
          </a:prstGeom>
          <a:noFill/>
          <a:ln w="9525">
            <a:noFill/>
            <a:miter lim="800000"/>
            <a:headEnd/>
            <a:tailEnd/>
          </a:ln>
        </p:spPr>
        <p:txBody>
          <a:bodyPr wrap="none">
            <a:spAutoFit/>
          </a:bodyPr>
          <a:lstStyle/>
          <a:p>
            <a:r>
              <a:rPr lang="en-US" sz="2800"/>
              <a:t>= </a:t>
            </a:r>
            <a:r>
              <a:rPr lang="en-US" sz="3600" b="1">
                <a:solidFill>
                  <a:srgbClr val="FF0000"/>
                </a:solidFill>
              </a:rPr>
              <a:t>X</a:t>
            </a:r>
          </a:p>
        </p:txBody>
      </p:sp>
      <p:sp>
        <p:nvSpPr>
          <p:cNvPr id="77832" name="Text Box 7"/>
          <p:cNvSpPr txBox="1">
            <a:spLocks noChangeArrowheads="1"/>
          </p:cNvSpPr>
          <p:nvPr/>
        </p:nvSpPr>
        <p:spPr bwMode="auto">
          <a:xfrm>
            <a:off x="788988" y="4433888"/>
            <a:ext cx="7004050" cy="523875"/>
          </a:xfrm>
          <a:prstGeom prst="rect">
            <a:avLst/>
          </a:prstGeom>
          <a:noFill/>
          <a:ln w="9525">
            <a:noFill/>
            <a:miter lim="800000"/>
            <a:headEnd/>
            <a:tailEnd/>
          </a:ln>
        </p:spPr>
        <p:txBody>
          <a:bodyPr wrap="none">
            <a:spAutoFit/>
          </a:bodyPr>
          <a:lstStyle/>
          <a:p>
            <a:pPr>
              <a:buFontTx/>
              <a:buChar char="•"/>
            </a:pPr>
            <a:r>
              <a:rPr lang="en-US" sz="2800"/>
              <a:t>  </a:t>
            </a:r>
            <a:r>
              <a:rPr lang="en-US" sz="2800" b="1"/>
              <a:t>Angka kredit kinerja tugas tambahan</a:t>
            </a:r>
          </a:p>
        </p:txBody>
      </p:sp>
      <p:sp>
        <p:nvSpPr>
          <p:cNvPr id="77833" name="Text Box 8"/>
          <p:cNvSpPr txBox="1">
            <a:spLocks noChangeArrowheads="1"/>
          </p:cNvSpPr>
          <p:nvPr/>
        </p:nvSpPr>
        <p:spPr bwMode="auto">
          <a:xfrm>
            <a:off x="1066800" y="5454650"/>
            <a:ext cx="795338" cy="641350"/>
          </a:xfrm>
          <a:prstGeom prst="rect">
            <a:avLst/>
          </a:prstGeom>
          <a:noFill/>
          <a:ln w="9525">
            <a:noFill/>
            <a:miter lim="800000"/>
            <a:headEnd/>
            <a:tailEnd/>
          </a:ln>
        </p:spPr>
        <p:txBody>
          <a:bodyPr wrap="none">
            <a:spAutoFit/>
          </a:bodyPr>
          <a:lstStyle/>
          <a:p>
            <a:r>
              <a:rPr lang="en-US" sz="2800"/>
              <a:t>= </a:t>
            </a:r>
            <a:r>
              <a:rPr lang="en-US" sz="3600" b="1">
                <a:solidFill>
                  <a:srgbClr val="FF0000"/>
                </a:solidFill>
              </a:rPr>
              <a:t>Y</a:t>
            </a:r>
          </a:p>
        </p:txBody>
      </p:sp>
      <p:sp>
        <p:nvSpPr>
          <p:cNvPr id="77834" name="Text Box 9"/>
          <p:cNvSpPr txBox="1">
            <a:spLocks noChangeArrowheads="1"/>
          </p:cNvSpPr>
          <p:nvPr/>
        </p:nvSpPr>
        <p:spPr bwMode="auto">
          <a:xfrm>
            <a:off x="1047750" y="4876800"/>
            <a:ext cx="3981450" cy="396875"/>
          </a:xfrm>
          <a:prstGeom prst="rect">
            <a:avLst/>
          </a:prstGeom>
          <a:noFill/>
          <a:ln w="9525">
            <a:noFill/>
            <a:miter lim="800000"/>
            <a:headEnd/>
            <a:tailEnd/>
          </a:ln>
        </p:spPr>
        <p:txBody>
          <a:bodyPr wrap="none">
            <a:spAutoFit/>
          </a:bodyPr>
          <a:lstStyle/>
          <a:p>
            <a:r>
              <a:rPr lang="en-US" sz="2000"/>
              <a:t>(dinilai dengan instrumen khusus)</a:t>
            </a:r>
          </a:p>
        </p:txBody>
      </p:sp>
    </p:spTree>
  </p:cSld>
  <p:clrMapOvr>
    <a:masterClrMapping/>
  </p:clrMapOvr>
  <p:transition>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ChangeArrowheads="1"/>
          </p:cNvSpPr>
          <p:nvPr/>
        </p:nvSpPr>
        <p:spPr bwMode="auto">
          <a:xfrm>
            <a:off x="685800" y="5562600"/>
            <a:ext cx="8229600" cy="609600"/>
          </a:xfrm>
          <a:prstGeom prst="rect">
            <a:avLst/>
          </a:prstGeom>
          <a:solidFill>
            <a:srgbClr val="DBC9FF"/>
          </a:solidFill>
          <a:ln w="9525">
            <a:noFill/>
            <a:miter lim="800000"/>
            <a:headEnd/>
            <a:tailEnd/>
          </a:ln>
        </p:spPr>
        <p:txBody>
          <a:bodyPr/>
          <a:lstStyle/>
          <a:p>
            <a:pPr marL="342900" indent="-342900">
              <a:spcBef>
                <a:spcPct val="20000"/>
              </a:spcBef>
              <a:buFontTx/>
              <a:buChar char="•"/>
            </a:pPr>
            <a:r>
              <a:rPr lang="en-US" sz="3400"/>
              <a:t>Kepala bengkel = 50% </a:t>
            </a:r>
            <a:r>
              <a:rPr lang="en-US" sz="3400" b="1"/>
              <a:t>X</a:t>
            </a:r>
            <a:r>
              <a:rPr lang="en-US" sz="3400"/>
              <a:t> + 50% </a:t>
            </a:r>
            <a:r>
              <a:rPr lang="en-US" sz="3400" b="1"/>
              <a:t>Y</a:t>
            </a:r>
            <a:endParaRPr lang="en-US" sz="3400"/>
          </a:p>
        </p:txBody>
      </p:sp>
      <p:sp>
        <p:nvSpPr>
          <p:cNvPr id="78851" name="Rectangle 6"/>
          <p:cNvSpPr>
            <a:spLocks noChangeArrowheads="1"/>
          </p:cNvSpPr>
          <p:nvPr/>
        </p:nvSpPr>
        <p:spPr bwMode="auto">
          <a:xfrm>
            <a:off x="681038" y="4724400"/>
            <a:ext cx="8229600" cy="609600"/>
          </a:xfrm>
          <a:prstGeom prst="rect">
            <a:avLst/>
          </a:prstGeom>
          <a:solidFill>
            <a:srgbClr val="DCFF97"/>
          </a:solidFill>
          <a:ln w="9525">
            <a:noFill/>
            <a:miter lim="800000"/>
            <a:headEnd/>
            <a:tailEnd/>
          </a:ln>
        </p:spPr>
        <p:txBody>
          <a:bodyPr/>
          <a:lstStyle/>
          <a:p>
            <a:pPr marL="342900" indent="-342900">
              <a:spcBef>
                <a:spcPct val="20000"/>
              </a:spcBef>
              <a:buFontTx/>
              <a:buChar char="•"/>
            </a:pPr>
            <a:r>
              <a:rPr lang="en-US" sz="3400"/>
              <a:t>Kepala perpustakaan = 50% </a:t>
            </a:r>
            <a:r>
              <a:rPr lang="en-US" sz="3400" b="1"/>
              <a:t>X</a:t>
            </a:r>
            <a:r>
              <a:rPr lang="en-US" sz="3400"/>
              <a:t> + 50% </a:t>
            </a:r>
            <a:r>
              <a:rPr lang="en-US" sz="3400" b="1"/>
              <a:t>Y</a:t>
            </a:r>
            <a:endParaRPr lang="en-US" sz="3400"/>
          </a:p>
        </p:txBody>
      </p:sp>
      <p:sp>
        <p:nvSpPr>
          <p:cNvPr id="78852" name="Rectangle 5"/>
          <p:cNvSpPr>
            <a:spLocks noChangeArrowheads="1"/>
          </p:cNvSpPr>
          <p:nvPr/>
        </p:nvSpPr>
        <p:spPr bwMode="auto">
          <a:xfrm>
            <a:off x="681038" y="3886200"/>
            <a:ext cx="8229600" cy="609600"/>
          </a:xfrm>
          <a:prstGeom prst="rect">
            <a:avLst/>
          </a:prstGeom>
          <a:solidFill>
            <a:srgbClr val="FFE0C1"/>
          </a:solidFill>
          <a:ln w="9525">
            <a:noFill/>
            <a:miter lim="800000"/>
            <a:headEnd/>
            <a:tailEnd/>
          </a:ln>
        </p:spPr>
        <p:txBody>
          <a:bodyPr/>
          <a:lstStyle/>
          <a:p>
            <a:pPr marL="342900" indent="-342900">
              <a:spcBef>
                <a:spcPct val="20000"/>
              </a:spcBef>
              <a:buFontTx/>
              <a:buChar char="•"/>
            </a:pPr>
            <a:r>
              <a:rPr lang="en-US" sz="3400"/>
              <a:t>Kepala laboratorium = 50% </a:t>
            </a:r>
            <a:r>
              <a:rPr lang="en-US" sz="3400" b="1"/>
              <a:t>X</a:t>
            </a:r>
            <a:r>
              <a:rPr lang="en-US" sz="3400"/>
              <a:t> + 50% </a:t>
            </a:r>
            <a:r>
              <a:rPr lang="en-US" sz="3400" b="1"/>
              <a:t>Y</a:t>
            </a:r>
            <a:endParaRPr lang="en-US" sz="3400"/>
          </a:p>
        </p:txBody>
      </p:sp>
      <p:sp>
        <p:nvSpPr>
          <p:cNvPr id="78853" name="Rectangle 4"/>
          <p:cNvSpPr>
            <a:spLocks noChangeArrowheads="1"/>
          </p:cNvSpPr>
          <p:nvPr/>
        </p:nvSpPr>
        <p:spPr bwMode="auto">
          <a:xfrm>
            <a:off x="671513" y="3048000"/>
            <a:ext cx="8229600" cy="609600"/>
          </a:xfrm>
          <a:prstGeom prst="rect">
            <a:avLst/>
          </a:prstGeom>
          <a:solidFill>
            <a:srgbClr val="E5F5FF"/>
          </a:solidFill>
          <a:ln w="9525">
            <a:noFill/>
            <a:miter lim="800000"/>
            <a:headEnd/>
            <a:tailEnd/>
          </a:ln>
        </p:spPr>
        <p:txBody>
          <a:bodyPr/>
          <a:lstStyle/>
          <a:p>
            <a:pPr marL="342900" indent="-342900">
              <a:spcBef>
                <a:spcPct val="20000"/>
              </a:spcBef>
              <a:buFontTx/>
              <a:buChar char="•"/>
            </a:pPr>
            <a:r>
              <a:rPr lang="en-US" sz="3400"/>
              <a:t>Wakil kepala sekolah = 50% </a:t>
            </a:r>
            <a:r>
              <a:rPr lang="en-US" sz="3400" b="1"/>
              <a:t>X</a:t>
            </a:r>
            <a:r>
              <a:rPr lang="en-US" sz="3400"/>
              <a:t> + 50% </a:t>
            </a:r>
            <a:r>
              <a:rPr lang="en-US" sz="3400" b="1"/>
              <a:t>Y</a:t>
            </a:r>
            <a:endParaRPr lang="en-US" sz="3400"/>
          </a:p>
        </p:txBody>
      </p:sp>
      <p:sp>
        <p:nvSpPr>
          <p:cNvPr id="146434" name="Rectangle 2"/>
          <p:cNvSpPr>
            <a:spLocks noGrp="1" noChangeArrowheads="1"/>
          </p:cNvSpPr>
          <p:nvPr>
            <p:ph type="title"/>
          </p:nvPr>
        </p:nvSpPr>
        <p:spPr>
          <a:xfrm>
            <a:off x="2362200" y="685800"/>
            <a:ext cx="5943600" cy="1143000"/>
          </a:xfrm>
        </p:spPr>
        <p:txBody>
          <a:bodyPr rtlCol="0">
            <a:normAutofit fontScale="90000"/>
          </a:bodyPr>
          <a:lstStyle/>
          <a:p>
            <a:pPr eaLnBrk="1" fontAlgn="auto" hangingPunct="1">
              <a:spcAft>
                <a:spcPts val="0"/>
              </a:spcAft>
              <a:defRPr/>
            </a:pPr>
            <a:r>
              <a:rPr lang="en-US" b="1" dirty="0" smtClean="0">
                <a:solidFill>
                  <a:srgbClr val="CC0000"/>
                </a:solidFill>
                <a:effectLst>
                  <a:outerShdw blurRad="38100" dist="38100" dir="2700000" algn="tl">
                    <a:srgbClr val="C0C0C0"/>
                  </a:outerShdw>
                </a:effectLst>
                <a:latin typeface="Times New Roman" pitchFamily="18" charset="0"/>
              </a:rPr>
              <a:t>ANGKA KREDIT</a:t>
            </a:r>
            <a:r>
              <a:rPr lang="en-US" b="1" dirty="0">
                <a:effectLst>
                  <a:outerShdw blurRad="38100" dist="38100" dir="2700000" algn="tl">
                    <a:srgbClr val="C0C0C0"/>
                  </a:outerShdw>
                </a:effectLst>
                <a:latin typeface="Times New Roman" pitchFamily="18" charset="0"/>
              </a:rPr>
              <a:t/>
            </a:r>
            <a:br>
              <a:rPr lang="en-US" b="1" dirty="0">
                <a:effectLst>
                  <a:outerShdw blurRad="38100" dist="38100" dir="2700000" algn="tl">
                    <a:srgbClr val="C0C0C0"/>
                  </a:outerShdw>
                </a:effectLst>
                <a:latin typeface="Times New Roman" pitchFamily="18" charset="0"/>
              </a:rPr>
            </a:br>
            <a:r>
              <a:rPr lang="en-US" sz="3200" b="1" dirty="0">
                <a:effectLst>
                  <a:outerShdw blurRad="38100" dist="38100" dir="2700000" algn="tl">
                    <a:srgbClr val="C0C0C0"/>
                  </a:outerShdw>
                </a:effectLst>
              </a:rPr>
              <a:t>(guru </a:t>
            </a:r>
            <a:r>
              <a:rPr lang="en-US" sz="3200" b="1" dirty="0" err="1">
                <a:effectLst>
                  <a:outerShdw blurRad="38100" dist="38100" dir="2700000" algn="tl">
                    <a:srgbClr val="C0C0C0"/>
                  </a:outerShdw>
                </a:effectLst>
              </a:rPr>
              <a:t>dengan</a:t>
            </a:r>
            <a:r>
              <a:rPr lang="en-US" sz="3200" b="1" dirty="0">
                <a:effectLst>
                  <a:outerShdw blurRad="38100" dist="38100" dir="2700000" algn="tl">
                    <a:srgbClr val="C0C0C0"/>
                  </a:outerShdw>
                </a:effectLst>
              </a:rPr>
              <a:t> </a:t>
            </a:r>
            <a:r>
              <a:rPr lang="en-US" sz="3200" b="1" dirty="0" err="1">
                <a:effectLst>
                  <a:outerShdw blurRad="38100" dist="38100" dir="2700000" algn="tl">
                    <a:srgbClr val="C0C0C0"/>
                  </a:outerShdw>
                </a:effectLst>
              </a:rPr>
              <a:t>tugas</a:t>
            </a:r>
            <a:r>
              <a:rPr lang="en-US" sz="3200" b="1" dirty="0">
                <a:effectLst>
                  <a:outerShdw blurRad="38100" dist="38100" dir="2700000" algn="tl">
                    <a:srgbClr val="C0C0C0"/>
                  </a:outerShdw>
                </a:effectLst>
              </a:rPr>
              <a:t> </a:t>
            </a:r>
            <a:r>
              <a:rPr lang="en-US" sz="3200" b="1" dirty="0" err="1">
                <a:effectLst>
                  <a:outerShdw blurRad="38100" dist="38100" dir="2700000" algn="tl">
                    <a:srgbClr val="C0C0C0"/>
                  </a:outerShdw>
                </a:effectLst>
              </a:rPr>
              <a:t>tambahan</a:t>
            </a:r>
            <a:r>
              <a:rPr lang="en-US" sz="3200" b="1" dirty="0">
                <a:effectLst>
                  <a:outerShdw blurRad="38100" dist="38100" dir="2700000" algn="tl">
                    <a:srgbClr val="C0C0C0"/>
                  </a:outerShdw>
                </a:effectLst>
              </a:rPr>
              <a:t>)</a:t>
            </a:r>
          </a:p>
        </p:txBody>
      </p:sp>
      <p:sp>
        <p:nvSpPr>
          <p:cNvPr id="78855" name="Rectangle 3"/>
          <p:cNvSpPr>
            <a:spLocks noGrp="1" noChangeArrowheads="1"/>
          </p:cNvSpPr>
          <p:nvPr>
            <p:ph type="body" sz="half" idx="1"/>
          </p:nvPr>
        </p:nvSpPr>
        <p:spPr>
          <a:xfrm>
            <a:off x="685800" y="2243134"/>
            <a:ext cx="8229600" cy="685800"/>
          </a:xfrm>
          <a:solidFill>
            <a:srgbClr val="FFFF99"/>
          </a:solidFill>
        </p:spPr>
        <p:txBody>
          <a:bodyPr/>
          <a:lstStyle/>
          <a:p>
            <a:pPr eaLnBrk="1" hangingPunct="1"/>
            <a:r>
              <a:rPr lang="en-US" sz="3400" dirty="0" err="1" smtClean="0"/>
              <a:t>Kepala</a:t>
            </a:r>
            <a:r>
              <a:rPr lang="en-US" sz="3400" dirty="0" smtClean="0"/>
              <a:t> </a:t>
            </a:r>
            <a:r>
              <a:rPr lang="en-US" sz="3400" dirty="0" err="1" smtClean="0"/>
              <a:t>sekolah</a:t>
            </a:r>
            <a:r>
              <a:rPr lang="en-US" sz="3400" dirty="0" smtClean="0"/>
              <a:t> = 25% </a:t>
            </a:r>
            <a:r>
              <a:rPr lang="en-US" sz="3400" b="1" dirty="0" smtClean="0"/>
              <a:t>X</a:t>
            </a:r>
            <a:r>
              <a:rPr lang="en-US" sz="3400" dirty="0" smtClean="0"/>
              <a:t> + 75% </a:t>
            </a:r>
            <a:r>
              <a:rPr lang="en-US" sz="3400" b="1" dirty="0" smtClean="0"/>
              <a:t>Y</a:t>
            </a:r>
            <a:endParaRPr lang="en-US" sz="3400" dirty="0" smtClean="0"/>
          </a:p>
        </p:txBody>
      </p:sp>
      <p:graphicFrame>
        <p:nvGraphicFramePr>
          <p:cNvPr id="78856" name="Object 2"/>
          <p:cNvGraphicFramePr>
            <a:graphicFrameLocks noGrp="1" noChangeAspect="1"/>
          </p:cNvGraphicFramePr>
          <p:nvPr>
            <p:ph type="clipArt" sz="half" idx="2"/>
          </p:nvPr>
        </p:nvGraphicFramePr>
        <p:xfrm>
          <a:off x="228600" y="152400"/>
          <a:ext cx="3009900" cy="2005013"/>
        </p:xfrm>
        <a:graphic>
          <a:graphicData uri="http://schemas.openxmlformats.org/presentationml/2006/ole">
            <p:oleObj spid="_x0000_s78858" name="Clip" r:id="rId3" imgW="3657600" imgH="2437790" progId="">
              <p:embed/>
            </p:oleObj>
          </a:graphicData>
        </a:graphic>
      </p:graphicFrame>
    </p:spTree>
  </p:cSld>
  <p:clrMapOvr>
    <a:masterClrMapping/>
  </p:clrMapOvr>
  <p:transition spd="slow">
    <p:cover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ChangeArrowheads="1"/>
          </p:cNvSpPr>
          <p:nvPr/>
        </p:nvSpPr>
        <p:spPr bwMode="auto">
          <a:xfrm>
            <a:off x="685800" y="5562600"/>
            <a:ext cx="8229600" cy="609600"/>
          </a:xfrm>
          <a:prstGeom prst="rect">
            <a:avLst/>
          </a:prstGeom>
          <a:solidFill>
            <a:srgbClr val="DBC9FF"/>
          </a:solidFill>
          <a:ln w="9525">
            <a:noFill/>
            <a:miter lim="800000"/>
            <a:headEnd/>
            <a:tailEnd/>
          </a:ln>
        </p:spPr>
        <p:txBody>
          <a:bodyPr/>
          <a:lstStyle/>
          <a:p>
            <a:pPr marL="342900" indent="-342900">
              <a:spcBef>
                <a:spcPct val="20000"/>
              </a:spcBef>
              <a:buFontTx/>
              <a:buChar char="•"/>
            </a:pPr>
            <a:endParaRPr lang="en-US" sz="3400" dirty="0"/>
          </a:p>
        </p:txBody>
      </p:sp>
      <p:sp>
        <p:nvSpPr>
          <p:cNvPr id="78851" name="Rectangle 6"/>
          <p:cNvSpPr>
            <a:spLocks noChangeArrowheads="1"/>
          </p:cNvSpPr>
          <p:nvPr/>
        </p:nvSpPr>
        <p:spPr bwMode="auto">
          <a:xfrm>
            <a:off x="681038" y="4724400"/>
            <a:ext cx="8229600" cy="609600"/>
          </a:xfrm>
          <a:prstGeom prst="rect">
            <a:avLst/>
          </a:prstGeom>
          <a:solidFill>
            <a:srgbClr val="DCFF97"/>
          </a:solidFill>
          <a:ln w="9525">
            <a:noFill/>
            <a:miter lim="800000"/>
            <a:headEnd/>
            <a:tailEnd/>
          </a:ln>
        </p:spPr>
        <p:txBody>
          <a:bodyPr/>
          <a:lstStyle/>
          <a:p>
            <a:pPr marL="342900" indent="-342900">
              <a:spcBef>
                <a:spcPct val="20000"/>
              </a:spcBef>
              <a:buFontTx/>
              <a:buChar char="•"/>
            </a:pPr>
            <a:endParaRPr lang="en-US" sz="3400" dirty="0"/>
          </a:p>
        </p:txBody>
      </p:sp>
      <p:sp>
        <p:nvSpPr>
          <p:cNvPr id="78852" name="Rectangle 5"/>
          <p:cNvSpPr>
            <a:spLocks noChangeArrowheads="1"/>
          </p:cNvSpPr>
          <p:nvPr/>
        </p:nvSpPr>
        <p:spPr bwMode="auto">
          <a:xfrm>
            <a:off x="681038" y="3886200"/>
            <a:ext cx="8229600" cy="609600"/>
          </a:xfrm>
          <a:prstGeom prst="rect">
            <a:avLst/>
          </a:prstGeom>
          <a:solidFill>
            <a:srgbClr val="FFE0C1"/>
          </a:solidFill>
          <a:ln w="9525">
            <a:noFill/>
            <a:miter lim="800000"/>
            <a:headEnd/>
            <a:tailEnd/>
          </a:ln>
        </p:spPr>
        <p:txBody>
          <a:bodyPr/>
          <a:lstStyle/>
          <a:p>
            <a:pPr marL="342900" indent="-342900">
              <a:spcBef>
                <a:spcPct val="20000"/>
              </a:spcBef>
              <a:buFontTx/>
              <a:buChar char="•"/>
            </a:pPr>
            <a:endParaRPr lang="en-US" sz="3400" dirty="0"/>
          </a:p>
        </p:txBody>
      </p:sp>
      <p:sp>
        <p:nvSpPr>
          <p:cNvPr id="78853" name="Rectangle 4"/>
          <p:cNvSpPr>
            <a:spLocks noChangeArrowheads="1"/>
          </p:cNvSpPr>
          <p:nvPr/>
        </p:nvSpPr>
        <p:spPr bwMode="auto">
          <a:xfrm>
            <a:off x="671513" y="3048000"/>
            <a:ext cx="8229600" cy="609600"/>
          </a:xfrm>
          <a:prstGeom prst="rect">
            <a:avLst/>
          </a:prstGeom>
          <a:solidFill>
            <a:srgbClr val="E5F5FF"/>
          </a:solidFill>
          <a:ln w="9525">
            <a:noFill/>
            <a:miter lim="800000"/>
            <a:headEnd/>
            <a:tailEnd/>
          </a:ln>
        </p:spPr>
        <p:txBody>
          <a:bodyPr/>
          <a:lstStyle/>
          <a:p>
            <a:pPr marL="342900" indent="-342900">
              <a:spcBef>
                <a:spcPct val="20000"/>
              </a:spcBef>
              <a:buFontTx/>
              <a:buChar char="•"/>
            </a:pPr>
            <a:r>
              <a:rPr lang="en-US" sz="3400" dirty="0" err="1" smtClean="0"/>
              <a:t>Panitia</a:t>
            </a:r>
            <a:r>
              <a:rPr lang="en-US" sz="3400" dirty="0" smtClean="0"/>
              <a:t> </a:t>
            </a:r>
            <a:r>
              <a:rPr lang="en-US" sz="3400" dirty="0" err="1" smtClean="0"/>
              <a:t>Kegiatan</a:t>
            </a:r>
            <a:r>
              <a:rPr lang="en-US" sz="3400" dirty="0" smtClean="0"/>
              <a:t> </a:t>
            </a:r>
            <a:r>
              <a:rPr lang="en-US" sz="3400" dirty="0"/>
              <a:t>= </a:t>
            </a:r>
            <a:r>
              <a:rPr lang="en-US" sz="3400" dirty="0" smtClean="0"/>
              <a:t>2% </a:t>
            </a:r>
            <a:r>
              <a:rPr lang="en-US" sz="3400" b="1" dirty="0" smtClean="0"/>
              <a:t>X</a:t>
            </a:r>
            <a:endParaRPr lang="en-US" sz="3400" dirty="0"/>
          </a:p>
        </p:txBody>
      </p:sp>
      <p:sp>
        <p:nvSpPr>
          <p:cNvPr id="146434" name="Rectangle 2"/>
          <p:cNvSpPr>
            <a:spLocks noGrp="1" noChangeArrowheads="1"/>
          </p:cNvSpPr>
          <p:nvPr>
            <p:ph type="title"/>
          </p:nvPr>
        </p:nvSpPr>
        <p:spPr>
          <a:xfrm>
            <a:off x="2362200" y="685800"/>
            <a:ext cx="5943600" cy="1143000"/>
          </a:xfrm>
        </p:spPr>
        <p:txBody>
          <a:bodyPr rtlCol="0">
            <a:normAutofit fontScale="90000"/>
          </a:bodyPr>
          <a:lstStyle/>
          <a:p>
            <a:pPr eaLnBrk="1" fontAlgn="auto" hangingPunct="1">
              <a:spcAft>
                <a:spcPts val="0"/>
              </a:spcAft>
              <a:defRPr/>
            </a:pPr>
            <a:r>
              <a:rPr lang="en-US" b="1" dirty="0" smtClean="0">
                <a:solidFill>
                  <a:srgbClr val="CC0000"/>
                </a:solidFill>
                <a:effectLst>
                  <a:outerShdw blurRad="38100" dist="38100" dir="2700000" algn="tl">
                    <a:srgbClr val="C0C0C0"/>
                  </a:outerShdw>
                </a:effectLst>
                <a:latin typeface="Times New Roman" pitchFamily="18" charset="0"/>
              </a:rPr>
              <a:t>ANGKA KREDIT</a:t>
            </a:r>
            <a:r>
              <a:rPr lang="en-US" b="1" dirty="0">
                <a:effectLst>
                  <a:outerShdw blurRad="38100" dist="38100" dir="2700000" algn="tl">
                    <a:srgbClr val="C0C0C0"/>
                  </a:outerShdw>
                </a:effectLst>
                <a:latin typeface="Times New Roman" pitchFamily="18" charset="0"/>
              </a:rPr>
              <a:t/>
            </a:r>
            <a:br>
              <a:rPr lang="en-US" b="1" dirty="0">
                <a:effectLst>
                  <a:outerShdw blurRad="38100" dist="38100" dir="2700000" algn="tl">
                    <a:srgbClr val="C0C0C0"/>
                  </a:outerShdw>
                </a:effectLst>
                <a:latin typeface="Times New Roman" pitchFamily="18" charset="0"/>
              </a:rPr>
            </a:br>
            <a:r>
              <a:rPr lang="en-US" sz="3200" b="1" dirty="0">
                <a:effectLst>
                  <a:outerShdw blurRad="38100" dist="38100" dir="2700000" algn="tl">
                    <a:srgbClr val="C0C0C0"/>
                  </a:outerShdw>
                </a:effectLst>
              </a:rPr>
              <a:t>(guru </a:t>
            </a:r>
            <a:r>
              <a:rPr lang="en-US" sz="3200" b="1" dirty="0" err="1">
                <a:effectLst>
                  <a:outerShdw blurRad="38100" dist="38100" dir="2700000" algn="tl">
                    <a:srgbClr val="C0C0C0"/>
                  </a:outerShdw>
                </a:effectLst>
              </a:rPr>
              <a:t>dengan</a:t>
            </a:r>
            <a:r>
              <a:rPr lang="en-US" sz="3200" b="1" dirty="0">
                <a:effectLst>
                  <a:outerShdw blurRad="38100" dist="38100" dir="2700000" algn="tl">
                    <a:srgbClr val="C0C0C0"/>
                  </a:outerShdw>
                </a:effectLst>
              </a:rPr>
              <a:t> </a:t>
            </a:r>
            <a:r>
              <a:rPr lang="en-US" sz="3200" b="1" dirty="0" err="1">
                <a:effectLst>
                  <a:outerShdw blurRad="38100" dist="38100" dir="2700000" algn="tl">
                    <a:srgbClr val="C0C0C0"/>
                  </a:outerShdw>
                </a:effectLst>
              </a:rPr>
              <a:t>tugas</a:t>
            </a:r>
            <a:r>
              <a:rPr lang="en-US" sz="3200" b="1" dirty="0">
                <a:effectLst>
                  <a:outerShdw blurRad="38100" dist="38100" dir="2700000" algn="tl">
                    <a:srgbClr val="C0C0C0"/>
                  </a:outerShdw>
                </a:effectLst>
              </a:rPr>
              <a:t> </a:t>
            </a:r>
            <a:r>
              <a:rPr lang="en-US" sz="3200" b="1" dirty="0" err="1">
                <a:effectLst>
                  <a:outerShdw blurRad="38100" dist="38100" dir="2700000" algn="tl">
                    <a:srgbClr val="C0C0C0"/>
                  </a:outerShdw>
                </a:effectLst>
              </a:rPr>
              <a:t>tambahan</a:t>
            </a:r>
            <a:r>
              <a:rPr lang="en-US" sz="3200" b="1" dirty="0">
                <a:effectLst>
                  <a:outerShdw blurRad="38100" dist="38100" dir="2700000" algn="tl">
                    <a:srgbClr val="C0C0C0"/>
                  </a:outerShdw>
                </a:effectLst>
              </a:rPr>
              <a:t>)</a:t>
            </a:r>
          </a:p>
        </p:txBody>
      </p:sp>
      <p:sp>
        <p:nvSpPr>
          <p:cNvPr id="78855" name="Rectangle 3"/>
          <p:cNvSpPr>
            <a:spLocks noGrp="1" noChangeArrowheads="1"/>
          </p:cNvSpPr>
          <p:nvPr>
            <p:ph type="body" sz="half" idx="1"/>
          </p:nvPr>
        </p:nvSpPr>
        <p:spPr>
          <a:xfrm>
            <a:off x="685800" y="2273300"/>
            <a:ext cx="8229600" cy="685800"/>
          </a:xfrm>
          <a:solidFill>
            <a:srgbClr val="FFFF99"/>
          </a:solidFill>
        </p:spPr>
        <p:txBody>
          <a:bodyPr/>
          <a:lstStyle/>
          <a:p>
            <a:pPr eaLnBrk="1" hangingPunct="1"/>
            <a:r>
              <a:rPr lang="en-US" sz="3400" dirty="0" err="1" smtClean="0"/>
              <a:t>Wali</a:t>
            </a:r>
            <a:r>
              <a:rPr lang="en-US" sz="3400" dirty="0" smtClean="0"/>
              <a:t> </a:t>
            </a:r>
            <a:r>
              <a:rPr lang="en-US" sz="3400" dirty="0" err="1" smtClean="0"/>
              <a:t>Kelas</a:t>
            </a:r>
            <a:r>
              <a:rPr lang="en-US" sz="3400" dirty="0" smtClean="0"/>
              <a:t> </a:t>
            </a:r>
            <a:r>
              <a:rPr lang="en-US" sz="3400" dirty="0" err="1" smtClean="0"/>
              <a:t>dalam</a:t>
            </a:r>
            <a:r>
              <a:rPr lang="en-US" sz="3400" dirty="0" smtClean="0"/>
              <a:t> </a:t>
            </a:r>
            <a:r>
              <a:rPr lang="en-US" sz="3400" dirty="0" err="1" smtClean="0"/>
              <a:t>setahun</a:t>
            </a:r>
            <a:r>
              <a:rPr lang="en-US" sz="3400" dirty="0" smtClean="0"/>
              <a:t> = 5% </a:t>
            </a:r>
            <a:r>
              <a:rPr lang="en-US" sz="3400" b="1" dirty="0" smtClean="0"/>
              <a:t>X</a:t>
            </a:r>
            <a:endParaRPr lang="en-US" sz="3400" dirty="0" smtClean="0"/>
          </a:p>
        </p:txBody>
      </p:sp>
      <p:graphicFrame>
        <p:nvGraphicFramePr>
          <p:cNvPr id="78856" name="Object 2"/>
          <p:cNvGraphicFramePr>
            <a:graphicFrameLocks noGrp="1" noChangeAspect="1"/>
          </p:cNvGraphicFramePr>
          <p:nvPr>
            <p:ph type="clipArt" sz="half" idx="2"/>
          </p:nvPr>
        </p:nvGraphicFramePr>
        <p:xfrm>
          <a:off x="228600" y="152400"/>
          <a:ext cx="3009900" cy="2005013"/>
        </p:xfrm>
        <a:graphic>
          <a:graphicData uri="http://schemas.openxmlformats.org/presentationml/2006/ole">
            <p:oleObj spid="_x0000_s140290" name="Clip" r:id="rId3" imgW="3657600" imgH="2437790" progId="">
              <p:embed/>
            </p:oleObj>
          </a:graphicData>
        </a:graphic>
      </p:graphicFrame>
    </p:spTree>
  </p:cSld>
  <p:clrMapOvr>
    <a:masterClrMapping/>
  </p:clrMapOvr>
  <p:transition spd="slow">
    <p:cover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52400" y="685800"/>
            <a:ext cx="7696200" cy="1219200"/>
          </a:xfrm>
          <a:prstGeom prst="rect">
            <a:avLst/>
          </a:prstGeom>
        </p:spPr>
        <p:txBody>
          <a:bodyPr/>
          <a:lstStyle/>
          <a:p>
            <a:pPr algn="ctr" fontAlgn="auto">
              <a:spcAft>
                <a:spcPts val="0"/>
              </a:spcAft>
              <a:defRPr/>
            </a:pPr>
            <a:r>
              <a:rPr lang="en-US" sz="3200" b="1" dirty="0">
                <a:solidFill>
                  <a:srgbClr val="CC0000"/>
                </a:solidFill>
                <a:effectLst>
                  <a:outerShdw blurRad="38100" dist="38100" dir="2700000" algn="tl">
                    <a:srgbClr val="C0C0C0"/>
                  </a:outerShdw>
                </a:effectLst>
                <a:latin typeface="Calibri" pitchFamily="34" charset="0"/>
                <a:ea typeface="+mj-ea"/>
                <a:cs typeface="+mj-cs"/>
              </a:rPr>
              <a:t>KOMPONEN PKG TUGAS TAMBAHAN</a:t>
            </a:r>
          </a:p>
          <a:p>
            <a:pPr algn="ctr" fontAlgn="auto">
              <a:spcAft>
                <a:spcPts val="0"/>
              </a:spcAft>
              <a:defRPr/>
            </a:pPr>
            <a:r>
              <a:rPr lang="en-US" sz="3200" b="1" dirty="0">
                <a:solidFill>
                  <a:srgbClr val="CC0000"/>
                </a:solidFill>
                <a:effectLst>
                  <a:outerShdw blurRad="38100" dist="38100" dir="2700000" algn="tl">
                    <a:srgbClr val="C0C0C0"/>
                  </a:outerShdw>
                </a:effectLst>
                <a:latin typeface="Calibri" pitchFamily="34" charset="0"/>
                <a:ea typeface="+mj-ea"/>
                <a:cs typeface="+mj-cs"/>
              </a:rPr>
              <a:t>(KEPALA SEKOLAH)</a:t>
            </a:r>
          </a:p>
        </p:txBody>
      </p:sp>
      <p:sp>
        <p:nvSpPr>
          <p:cNvPr id="5" name="Rectangle 4"/>
          <p:cNvSpPr/>
          <p:nvPr/>
        </p:nvSpPr>
        <p:spPr>
          <a:xfrm>
            <a:off x="0" y="0"/>
            <a:ext cx="9144000" cy="6858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grpSp>
        <p:nvGrpSpPr>
          <p:cNvPr id="2" name="Group 90"/>
          <p:cNvGrpSpPr>
            <a:grpSpLocks/>
          </p:cNvGrpSpPr>
          <p:nvPr/>
        </p:nvGrpSpPr>
        <p:grpSpPr bwMode="auto">
          <a:xfrm>
            <a:off x="7391400" y="304800"/>
            <a:ext cx="1524000" cy="1219200"/>
            <a:chOff x="2595" y="1824"/>
            <a:chExt cx="1087" cy="1075"/>
          </a:xfrm>
          <a:solidFill>
            <a:schemeClr val="accent2"/>
          </a:solidFill>
        </p:grpSpPr>
        <p:grpSp>
          <p:nvGrpSpPr>
            <p:cNvPr id="3" name="Group 91"/>
            <p:cNvGrpSpPr>
              <a:grpSpLocks/>
            </p:cNvGrpSpPr>
            <p:nvPr/>
          </p:nvGrpSpPr>
          <p:grpSpPr bwMode="auto">
            <a:xfrm>
              <a:off x="2759" y="1824"/>
              <a:ext cx="923" cy="1075"/>
              <a:chOff x="2759" y="1824"/>
              <a:chExt cx="923" cy="1075"/>
            </a:xfrm>
            <a:grpFill/>
          </p:grpSpPr>
          <p:sp>
            <p:nvSpPr>
              <p:cNvPr id="9" name="Freeform 92"/>
              <p:cNvSpPr>
                <a:spLocks/>
              </p:cNvSpPr>
              <p:nvPr/>
            </p:nvSpPr>
            <p:spPr bwMode="auto">
              <a:xfrm>
                <a:off x="3139" y="1835"/>
                <a:ext cx="330" cy="184"/>
              </a:xfrm>
              <a:custGeom>
                <a:avLst/>
                <a:gdLst>
                  <a:gd name="T0" fmla="*/ 1338 w 2641"/>
                  <a:gd name="T1" fmla="*/ 0 h 1468"/>
                  <a:gd name="T2" fmla="*/ 1178 w 2641"/>
                  <a:gd name="T3" fmla="*/ 382 h 1468"/>
                  <a:gd name="T4" fmla="*/ 426 w 2641"/>
                  <a:gd name="T5" fmla="*/ 252 h 1468"/>
                  <a:gd name="T6" fmla="*/ 160 w 2641"/>
                  <a:gd name="T7" fmla="*/ 417 h 1468"/>
                  <a:gd name="T8" fmla="*/ 0 w 2641"/>
                  <a:gd name="T9" fmla="*/ 711 h 1468"/>
                  <a:gd name="T10" fmla="*/ 68 w 2641"/>
                  <a:gd name="T11" fmla="*/ 964 h 1468"/>
                  <a:gd name="T12" fmla="*/ 492 w 2641"/>
                  <a:gd name="T13" fmla="*/ 1175 h 1468"/>
                  <a:gd name="T14" fmla="*/ 2222 w 2641"/>
                  <a:gd name="T15" fmla="*/ 1468 h 1468"/>
                  <a:gd name="T16" fmla="*/ 2189 w 2641"/>
                  <a:gd name="T17" fmla="*/ 1175 h 1468"/>
                  <a:gd name="T18" fmla="*/ 2316 w 2641"/>
                  <a:gd name="T19" fmla="*/ 922 h 1468"/>
                  <a:gd name="T20" fmla="*/ 2641 w 2641"/>
                  <a:gd name="T21" fmla="*/ 839 h 1468"/>
                  <a:gd name="T22" fmla="*/ 2549 w 2641"/>
                  <a:gd name="T23" fmla="*/ 627 h 1468"/>
                  <a:gd name="T24" fmla="*/ 1896 w 2641"/>
                  <a:gd name="T25" fmla="*/ 503 h 1468"/>
                  <a:gd name="T26" fmla="*/ 2056 w 2641"/>
                  <a:gd name="T27" fmla="*/ 210 h 1468"/>
                  <a:gd name="T28" fmla="*/ 1338 w 2641"/>
                  <a:gd name="T29" fmla="*/ 0 h 14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41"/>
                  <a:gd name="T46" fmla="*/ 0 h 1468"/>
                  <a:gd name="T47" fmla="*/ 2641 w 2641"/>
                  <a:gd name="T48" fmla="*/ 1468 h 14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41" h="1468">
                    <a:moveTo>
                      <a:pt x="1338" y="0"/>
                    </a:moveTo>
                    <a:lnTo>
                      <a:pt x="1178" y="382"/>
                    </a:lnTo>
                    <a:lnTo>
                      <a:pt x="426" y="252"/>
                    </a:lnTo>
                    <a:lnTo>
                      <a:pt x="160" y="417"/>
                    </a:lnTo>
                    <a:lnTo>
                      <a:pt x="0" y="711"/>
                    </a:lnTo>
                    <a:lnTo>
                      <a:pt x="68" y="964"/>
                    </a:lnTo>
                    <a:lnTo>
                      <a:pt x="492" y="1175"/>
                    </a:lnTo>
                    <a:lnTo>
                      <a:pt x="2222" y="1468"/>
                    </a:lnTo>
                    <a:lnTo>
                      <a:pt x="2189" y="1175"/>
                    </a:lnTo>
                    <a:lnTo>
                      <a:pt x="2316" y="922"/>
                    </a:lnTo>
                    <a:lnTo>
                      <a:pt x="2641" y="839"/>
                    </a:lnTo>
                    <a:lnTo>
                      <a:pt x="2549" y="627"/>
                    </a:lnTo>
                    <a:lnTo>
                      <a:pt x="1896" y="503"/>
                    </a:lnTo>
                    <a:lnTo>
                      <a:pt x="2056" y="210"/>
                    </a:lnTo>
                    <a:lnTo>
                      <a:pt x="1338" y="0"/>
                    </a:lnTo>
                    <a:close/>
                  </a:path>
                </a:pathLst>
              </a:custGeom>
              <a:grpFill/>
              <a:ln w="0">
                <a:solidFill>
                  <a:srgbClr val="00EAFF"/>
                </a:solidFill>
                <a:round/>
                <a:headEnd/>
                <a:tailEnd/>
              </a:ln>
            </p:spPr>
            <p:txBody>
              <a:bodyPr/>
              <a:lstStyle/>
              <a:p>
                <a:pPr>
                  <a:defRPr/>
                </a:pPr>
                <a:endParaRPr lang="id-ID">
                  <a:latin typeface="Arial" charset="0"/>
                  <a:cs typeface="Arial" charset="0"/>
                </a:endParaRPr>
              </a:p>
            </p:txBody>
          </p:sp>
          <p:sp>
            <p:nvSpPr>
              <p:cNvPr id="10" name="Freeform 93"/>
              <p:cNvSpPr>
                <a:spLocks/>
              </p:cNvSpPr>
              <p:nvPr/>
            </p:nvSpPr>
            <p:spPr bwMode="auto">
              <a:xfrm>
                <a:off x="3151" y="1887"/>
                <a:ext cx="261" cy="85"/>
              </a:xfrm>
              <a:custGeom>
                <a:avLst/>
                <a:gdLst>
                  <a:gd name="T0" fmla="*/ 59 w 2088"/>
                  <a:gd name="T1" fmla="*/ 0 h 676"/>
                  <a:gd name="T2" fmla="*/ 2088 w 2088"/>
                  <a:gd name="T3" fmla="*/ 382 h 676"/>
                  <a:gd name="T4" fmla="*/ 1923 w 2088"/>
                  <a:gd name="T5" fmla="*/ 505 h 676"/>
                  <a:gd name="T6" fmla="*/ 1821 w 2088"/>
                  <a:gd name="T7" fmla="*/ 676 h 676"/>
                  <a:gd name="T8" fmla="*/ 1729 w 2088"/>
                  <a:gd name="T9" fmla="*/ 547 h 676"/>
                  <a:gd name="T10" fmla="*/ 1630 w 2088"/>
                  <a:gd name="T11" fmla="*/ 630 h 676"/>
                  <a:gd name="T12" fmla="*/ 1529 w 2088"/>
                  <a:gd name="T13" fmla="*/ 505 h 676"/>
                  <a:gd name="T14" fmla="*/ 1336 w 2088"/>
                  <a:gd name="T15" fmla="*/ 547 h 676"/>
                  <a:gd name="T16" fmla="*/ 1272 w 2088"/>
                  <a:gd name="T17" fmla="*/ 466 h 676"/>
                  <a:gd name="T18" fmla="*/ 1077 w 2088"/>
                  <a:gd name="T19" fmla="*/ 505 h 676"/>
                  <a:gd name="T20" fmla="*/ 1010 w 2088"/>
                  <a:gd name="T21" fmla="*/ 422 h 676"/>
                  <a:gd name="T22" fmla="*/ 846 w 2088"/>
                  <a:gd name="T23" fmla="*/ 466 h 676"/>
                  <a:gd name="T24" fmla="*/ 777 w 2088"/>
                  <a:gd name="T25" fmla="*/ 382 h 676"/>
                  <a:gd name="T26" fmla="*/ 617 w 2088"/>
                  <a:gd name="T27" fmla="*/ 466 h 676"/>
                  <a:gd name="T28" fmla="*/ 553 w 2088"/>
                  <a:gd name="T29" fmla="*/ 340 h 676"/>
                  <a:gd name="T30" fmla="*/ 391 w 2088"/>
                  <a:gd name="T31" fmla="*/ 382 h 676"/>
                  <a:gd name="T32" fmla="*/ 360 w 2088"/>
                  <a:gd name="T33" fmla="*/ 254 h 676"/>
                  <a:gd name="T34" fmla="*/ 127 w 2088"/>
                  <a:gd name="T35" fmla="*/ 340 h 676"/>
                  <a:gd name="T36" fmla="*/ 94 w 2088"/>
                  <a:gd name="T37" fmla="*/ 210 h 676"/>
                  <a:gd name="T38" fmla="*/ 0 w 2088"/>
                  <a:gd name="T39" fmla="*/ 129 h 676"/>
                  <a:gd name="T40" fmla="*/ 59 w 2088"/>
                  <a:gd name="T41" fmla="*/ 0 h 6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88"/>
                  <a:gd name="T64" fmla="*/ 0 h 676"/>
                  <a:gd name="T65" fmla="*/ 2088 w 2088"/>
                  <a:gd name="T66" fmla="*/ 676 h 6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88" h="676">
                    <a:moveTo>
                      <a:pt x="59" y="0"/>
                    </a:moveTo>
                    <a:lnTo>
                      <a:pt x="2088" y="382"/>
                    </a:lnTo>
                    <a:lnTo>
                      <a:pt x="1923" y="505"/>
                    </a:lnTo>
                    <a:lnTo>
                      <a:pt x="1821" y="676"/>
                    </a:lnTo>
                    <a:lnTo>
                      <a:pt x="1729" y="547"/>
                    </a:lnTo>
                    <a:lnTo>
                      <a:pt x="1630" y="630"/>
                    </a:lnTo>
                    <a:lnTo>
                      <a:pt x="1529" y="505"/>
                    </a:lnTo>
                    <a:lnTo>
                      <a:pt x="1336" y="547"/>
                    </a:lnTo>
                    <a:lnTo>
                      <a:pt x="1272" y="466"/>
                    </a:lnTo>
                    <a:lnTo>
                      <a:pt x="1077" y="505"/>
                    </a:lnTo>
                    <a:lnTo>
                      <a:pt x="1010" y="422"/>
                    </a:lnTo>
                    <a:lnTo>
                      <a:pt x="846" y="466"/>
                    </a:lnTo>
                    <a:lnTo>
                      <a:pt x="777" y="382"/>
                    </a:lnTo>
                    <a:lnTo>
                      <a:pt x="617" y="466"/>
                    </a:lnTo>
                    <a:lnTo>
                      <a:pt x="553" y="340"/>
                    </a:lnTo>
                    <a:lnTo>
                      <a:pt x="391" y="382"/>
                    </a:lnTo>
                    <a:lnTo>
                      <a:pt x="360" y="254"/>
                    </a:lnTo>
                    <a:lnTo>
                      <a:pt x="127" y="340"/>
                    </a:lnTo>
                    <a:lnTo>
                      <a:pt x="94" y="210"/>
                    </a:lnTo>
                    <a:lnTo>
                      <a:pt x="0" y="129"/>
                    </a:lnTo>
                    <a:lnTo>
                      <a:pt x="59" y="0"/>
                    </a:lnTo>
                    <a:close/>
                  </a:path>
                </a:pathLst>
              </a:custGeom>
              <a:grpFill/>
              <a:ln w="0">
                <a:solidFill>
                  <a:srgbClr val="FFFFFF"/>
                </a:solidFill>
                <a:round/>
                <a:headEnd/>
                <a:tailEnd/>
              </a:ln>
            </p:spPr>
            <p:txBody>
              <a:bodyPr/>
              <a:lstStyle/>
              <a:p>
                <a:pPr>
                  <a:defRPr/>
                </a:pPr>
                <a:endParaRPr lang="id-ID">
                  <a:latin typeface="Arial" charset="0"/>
                  <a:cs typeface="Arial" charset="0"/>
                </a:endParaRPr>
              </a:p>
            </p:txBody>
          </p:sp>
          <p:sp>
            <p:nvSpPr>
              <p:cNvPr id="11" name="Freeform 94"/>
              <p:cNvSpPr>
                <a:spLocks/>
              </p:cNvSpPr>
              <p:nvPr/>
            </p:nvSpPr>
            <p:spPr bwMode="auto">
              <a:xfrm>
                <a:off x="2865" y="2538"/>
                <a:ext cx="523" cy="272"/>
              </a:xfrm>
              <a:custGeom>
                <a:avLst/>
                <a:gdLst>
                  <a:gd name="T0" fmla="*/ 0 w 4177"/>
                  <a:gd name="T1" fmla="*/ 1215 h 2181"/>
                  <a:gd name="T2" fmla="*/ 2872 w 4177"/>
                  <a:gd name="T3" fmla="*/ 1805 h 2181"/>
                  <a:gd name="T4" fmla="*/ 4177 w 4177"/>
                  <a:gd name="T5" fmla="*/ 0 h 2181"/>
                  <a:gd name="T6" fmla="*/ 2805 w 4177"/>
                  <a:gd name="T7" fmla="*/ 2181 h 2181"/>
                  <a:gd name="T8" fmla="*/ 0 w 4177"/>
                  <a:gd name="T9" fmla="*/ 1215 h 2181"/>
                  <a:gd name="T10" fmla="*/ 0 60000 65536"/>
                  <a:gd name="T11" fmla="*/ 0 60000 65536"/>
                  <a:gd name="T12" fmla="*/ 0 60000 65536"/>
                  <a:gd name="T13" fmla="*/ 0 60000 65536"/>
                  <a:gd name="T14" fmla="*/ 0 60000 65536"/>
                  <a:gd name="T15" fmla="*/ 0 w 4177"/>
                  <a:gd name="T16" fmla="*/ 0 h 2181"/>
                  <a:gd name="T17" fmla="*/ 4177 w 4177"/>
                  <a:gd name="T18" fmla="*/ 2181 h 2181"/>
                </a:gdLst>
                <a:ahLst/>
                <a:cxnLst>
                  <a:cxn ang="T10">
                    <a:pos x="T0" y="T1"/>
                  </a:cxn>
                  <a:cxn ang="T11">
                    <a:pos x="T2" y="T3"/>
                  </a:cxn>
                  <a:cxn ang="T12">
                    <a:pos x="T4" y="T5"/>
                  </a:cxn>
                  <a:cxn ang="T13">
                    <a:pos x="T6" y="T7"/>
                  </a:cxn>
                  <a:cxn ang="T14">
                    <a:pos x="T8" y="T9"/>
                  </a:cxn>
                </a:cxnLst>
                <a:rect l="T15" t="T16" r="T17" b="T18"/>
                <a:pathLst>
                  <a:path w="4177" h="2181">
                    <a:moveTo>
                      <a:pt x="0" y="1215"/>
                    </a:moveTo>
                    <a:lnTo>
                      <a:pt x="2872" y="1805"/>
                    </a:lnTo>
                    <a:lnTo>
                      <a:pt x="4177" y="0"/>
                    </a:lnTo>
                    <a:lnTo>
                      <a:pt x="2805" y="2181"/>
                    </a:lnTo>
                    <a:lnTo>
                      <a:pt x="0" y="1215"/>
                    </a:lnTo>
                    <a:close/>
                  </a:path>
                </a:pathLst>
              </a:custGeom>
              <a:grpFill/>
              <a:ln w="0">
                <a:solidFill>
                  <a:srgbClr val="FFFFFF"/>
                </a:solidFill>
                <a:round/>
                <a:headEnd/>
                <a:tailEnd/>
              </a:ln>
            </p:spPr>
            <p:txBody>
              <a:bodyPr/>
              <a:lstStyle/>
              <a:p>
                <a:pPr>
                  <a:defRPr/>
                </a:pPr>
                <a:endParaRPr lang="id-ID">
                  <a:latin typeface="Arial" charset="0"/>
                  <a:cs typeface="Arial" charset="0"/>
                </a:endParaRPr>
              </a:p>
            </p:txBody>
          </p:sp>
          <p:sp>
            <p:nvSpPr>
              <p:cNvPr id="12" name="Freeform 95"/>
              <p:cNvSpPr>
                <a:spLocks/>
              </p:cNvSpPr>
              <p:nvPr/>
            </p:nvSpPr>
            <p:spPr bwMode="auto">
              <a:xfrm>
                <a:off x="2952" y="1824"/>
                <a:ext cx="700" cy="337"/>
              </a:xfrm>
              <a:custGeom>
                <a:avLst/>
                <a:gdLst>
                  <a:gd name="T0" fmla="*/ 0 w 5602"/>
                  <a:gd name="T1" fmla="*/ 2694 h 2694"/>
                  <a:gd name="T2" fmla="*/ 459 w 5602"/>
                  <a:gd name="T3" fmla="*/ 2104 h 2694"/>
                  <a:gd name="T4" fmla="*/ 685 w 5602"/>
                  <a:gd name="T5" fmla="*/ 1418 h 2694"/>
                  <a:gd name="T6" fmla="*/ 770 w 5602"/>
                  <a:gd name="T7" fmla="*/ 1023 h 2694"/>
                  <a:gd name="T8" fmla="*/ 846 w 5602"/>
                  <a:gd name="T9" fmla="*/ 531 h 2694"/>
                  <a:gd name="T10" fmla="*/ 1471 w 5602"/>
                  <a:gd name="T11" fmla="*/ 713 h 2694"/>
                  <a:gd name="T12" fmla="*/ 1686 w 5602"/>
                  <a:gd name="T13" fmla="*/ 432 h 2694"/>
                  <a:gd name="T14" fmla="*/ 1923 w 5602"/>
                  <a:gd name="T15" fmla="*/ 337 h 2694"/>
                  <a:gd name="T16" fmla="*/ 2688 w 5602"/>
                  <a:gd name="T17" fmla="*/ 425 h 2694"/>
                  <a:gd name="T18" fmla="*/ 2820 w 5602"/>
                  <a:gd name="T19" fmla="*/ 50 h 2694"/>
                  <a:gd name="T20" fmla="*/ 3218 w 5602"/>
                  <a:gd name="T21" fmla="*/ 0 h 2694"/>
                  <a:gd name="T22" fmla="*/ 3503 w 5602"/>
                  <a:gd name="T23" fmla="*/ 83 h 2694"/>
                  <a:gd name="T24" fmla="*/ 3686 w 5602"/>
                  <a:gd name="T25" fmla="*/ 337 h 2694"/>
                  <a:gd name="T26" fmla="*/ 3613 w 5602"/>
                  <a:gd name="T27" fmla="*/ 630 h 2694"/>
                  <a:gd name="T28" fmla="*/ 4332 w 5602"/>
                  <a:gd name="T29" fmla="*/ 757 h 2694"/>
                  <a:gd name="T30" fmla="*/ 4459 w 5602"/>
                  <a:gd name="T31" fmla="*/ 1049 h 2694"/>
                  <a:gd name="T32" fmla="*/ 4459 w 5602"/>
                  <a:gd name="T33" fmla="*/ 1221 h 2694"/>
                  <a:gd name="T34" fmla="*/ 5294 w 5602"/>
                  <a:gd name="T35" fmla="*/ 1316 h 2694"/>
                  <a:gd name="T36" fmla="*/ 5602 w 5602"/>
                  <a:gd name="T37" fmla="*/ 1316 h 2694"/>
                  <a:gd name="T38" fmla="*/ 4487 w 5602"/>
                  <a:gd name="T39" fmla="*/ 1304 h 2694"/>
                  <a:gd name="T40" fmla="*/ 3806 w 5602"/>
                  <a:gd name="T41" fmla="*/ 1137 h 2694"/>
                  <a:gd name="T42" fmla="*/ 3686 w 5602"/>
                  <a:gd name="T43" fmla="*/ 1418 h 2694"/>
                  <a:gd name="T44" fmla="*/ 3914 w 5602"/>
                  <a:gd name="T45" fmla="*/ 1515 h 2694"/>
                  <a:gd name="T46" fmla="*/ 3707 w 5602"/>
                  <a:gd name="T47" fmla="*/ 1943 h 2694"/>
                  <a:gd name="T48" fmla="*/ 1764 w 5602"/>
                  <a:gd name="T49" fmla="*/ 1611 h 2694"/>
                  <a:gd name="T50" fmla="*/ 1962 w 5602"/>
                  <a:gd name="T51" fmla="*/ 1176 h 2694"/>
                  <a:gd name="T52" fmla="*/ 3602 w 5602"/>
                  <a:gd name="T53" fmla="*/ 1475 h 2694"/>
                  <a:gd name="T54" fmla="*/ 3525 w 5602"/>
                  <a:gd name="T55" fmla="*/ 1221 h 2694"/>
                  <a:gd name="T56" fmla="*/ 3613 w 5602"/>
                  <a:gd name="T57" fmla="*/ 1023 h 2694"/>
                  <a:gd name="T58" fmla="*/ 3936 w 5602"/>
                  <a:gd name="T59" fmla="*/ 757 h 2694"/>
                  <a:gd name="T60" fmla="*/ 3149 w 5602"/>
                  <a:gd name="T61" fmla="*/ 630 h 2694"/>
                  <a:gd name="T62" fmla="*/ 3378 w 5602"/>
                  <a:gd name="T63" fmla="*/ 337 h 2694"/>
                  <a:gd name="T64" fmla="*/ 3310 w 5602"/>
                  <a:gd name="T65" fmla="*/ 171 h 2694"/>
                  <a:gd name="T66" fmla="*/ 3073 w 5602"/>
                  <a:gd name="T67" fmla="*/ 138 h 2694"/>
                  <a:gd name="T68" fmla="*/ 2923 w 5602"/>
                  <a:gd name="T69" fmla="*/ 171 h 2694"/>
                  <a:gd name="T70" fmla="*/ 2762 w 5602"/>
                  <a:gd name="T71" fmla="*/ 531 h 2694"/>
                  <a:gd name="T72" fmla="*/ 1934 w 5602"/>
                  <a:gd name="T73" fmla="*/ 425 h 2694"/>
                  <a:gd name="T74" fmla="*/ 1630 w 5602"/>
                  <a:gd name="T75" fmla="*/ 674 h 2694"/>
                  <a:gd name="T76" fmla="*/ 1614 w 5602"/>
                  <a:gd name="T77" fmla="*/ 918 h 2694"/>
                  <a:gd name="T78" fmla="*/ 1764 w 5602"/>
                  <a:gd name="T79" fmla="*/ 1122 h 2694"/>
                  <a:gd name="T80" fmla="*/ 1923 w 5602"/>
                  <a:gd name="T81" fmla="*/ 1221 h 2694"/>
                  <a:gd name="T82" fmla="*/ 1614 w 5602"/>
                  <a:gd name="T83" fmla="*/ 1122 h 2694"/>
                  <a:gd name="T84" fmla="*/ 1459 w 5602"/>
                  <a:gd name="T85" fmla="*/ 1023 h 2694"/>
                  <a:gd name="T86" fmla="*/ 1459 w 5602"/>
                  <a:gd name="T87" fmla="*/ 823 h 2694"/>
                  <a:gd name="T88" fmla="*/ 913 w 5602"/>
                  <a:gd name="T89" fmla="*/ 674 h 2694"/>
                  <a:gd name="T90" fmla="*/ 685 w 5602"/>
                  <a:gd name="T91" fmla="*/ 1805 h 2694"/>
                  <a:gd name="T92" fmla="*/ 0 w 5602"/>
                  <a:gd name="T93" fmla="*/ 2694 h 269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02"/>
                  <a:gd name="T142" fmla="*/ 0 h 2694"/>
                  <a:gd name="T143" fmla="*/ 5602 w 5602"/>
                  <a:gd name="T144" fmla="*/ 2694 h 269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02" h="2694">
                    <a:moveTo>
                      <a:pt x="0" y="2694"/>
                    </a:moveTo>
                    <a:lnTo>
                      <a:pt x="459" y="2104"/>
                    </a:lnTo>
                    <a:lnTo>
                      <a:pt x="685" y="1418"/>
                    </a:lnTo>
                    <a:lnTo>
                      <a:pt x="770" y="1023"/>
                    </a:lnTo>
                    <a:lnTo>
                      <a:pt x="846" y="531"/>
                    </a:lnTo>
                    <a:lnTo>
                      <a:pt x="1471" y="713"/>
                    </a:lnTo>
                    <a:lnTo>
                      <a:pt x="1686" y="432"/>
                    </a:lnTo>
                    <a:lnTo>
                      <a:pt x="1923" y="337"/>
                    </a:lnTo>
                    <a:lnTo>
                      <a:pt x="2688" y="425"/>
                    </a:lnTo>
                    <a:lnTo>
                      <a:pt x="2820" y="50"/>
                    </a:lnTo>
                    <a:lnTo>
                      <a:pt x="3218" y="0"/>
                    </a:lnTo>
                    <a:lnTo>
                      <a:pt x="3503" y="83"/>
                    </a:lnTo>
                    <a:lnTo>
                      <a:pt x="3686" y="337"/>
                    </a:lnTo>
                    <a:lnTo>
                      <a:pt x="3613" y="630"/>
                    </a:lnTo>
                    <a:lnTo>
                      <a:pt x="4332" y="757"/>
                    </a:lnTo>
                    <a:lnTo>
                      <a:pt x="4459" y="1049"/>
                    </a:lnTo>
                    <a:lnTo>
                      <a:pt x="4459" y="1221"/>
                    </a:lnTo>
                    <a:lnTo>
                      <a:pt x="5294" y="1316"/>
                    </a:lnTo>
                    <a:lnTo>
                      <a:pt x="5602" y="1316"/>
                    </a:lnTo>
                    <a:lnTo>
                      <a:pt x="4487" y="1304"/>
                    </a:lnTo>
                    <a:lnTo>
                      <a:pt x="3806" y="1137"/>
                    </a:lnTo>
                    <a:lnTo>
                      <a:pt x="3686" y="1418"/>
                    </a:lnTo>
                    <a:lnTo>
                      <a:pt x="3914" y="1515"/>
                    </a:lnTo>
                    <a:lnTo>
                      <a:pt x="3707" y="1943"/>
                    </a:lnTo>
                    <a:lnTo>
                      <a:pt x="1764" y="1611"/>
                    </a:lnTo>
                    <a:lnTo>
                      <a:pt x="1962" y="1176"/>
                    </a:lnTo>
                    <a:lnTo>
                      <a:pt x="3602" y="1475"/>
                    </a:lnTo>
                    <a:lnTo>
                      <a:pt x="3525" y="1221"/>
                    </a:lnTo>
                    <a:lnTo>
                      <a:pt x="3613" y="1023"/>
                    </a:lnTo>
                    <a:lnTo>
                      <a:pt x="3936" y="757"/>
                    </a:lnTo>
                    <a:lnTo>
                      <a:pt x="3149" y="630"/>
                    </a:lnTo>
                    <a:lnTo>
                      <a:pt x="3378" y="337"/>
                    </a:lnTo>
                    <a:lnTo>
                      <a:pt x="3310" y="171"/>
                    </a:lnTo>
                    <a:lnTo>
                      <a:pt x="3073" y="138"/>
                    </a:lnTo>
                    <a:lnTo>
                      <a:pt x="2923" y="171"/>
                    </a:lnTo>
                    <a:lnTo>
                      <a:pt x="2762" y="531"/>
                    </a:lnTo>
                    <a:lnTo>
                      <a:pt x="1934" y="425"/>
                    </a:lnTo>
                    <a:lnTo>
                      <a:pt x="1630" y="674"/>
                    </a:lnTo>
                    <a:lnTo>
                      <a:pt x="1614" y="918"/>
                    </a:lnTo>
                    <a:lnTo>
                      <a:pt x="1764" y="1122"/>
                    </a:lnTo>
                    <a:lnTo>
                      <a:pt x="1923" y="1221"/>
                    </a:lnTo>
                    <a:lnTo>
                      <a:pt x="1614" y="1122"/>
                    </a:lnTo>
                    <a:lnTo>
                      <a:pt x="1459" y="1023"/>
                    </a:lnTo>
                    <a:lnTo>
                      <a:pt x="1459" y="823"/>
                    </a:lnTo>
                    <a:lnTo>
                      <a:pt x="913" y="674"/>
                    </a:lnTo>
                    <a:lnTo>
                      <a:pt x="685" y="1805"/>
                    </a:lnTo>
                    <a:lnTo>
                      <a:pt x="0" y="2694"/>
                    </a:lnTo>
                    <a:close/>
                  </a:path>
                </a:pathLst>
              </a:custGeom>
              <a:grpFill/>
              <a:ln w="0">
                <a:solidFill>
                  <a:srgbClr val="000000"/>
                </a:solidFill>
                <a:round/>
                <a:headEnd/>
                <a:tailEnd/>
              </a:ln>
            </p:spPr>
            <p:txBody>
              <a:bodyPr/>
              <a:lstStyle/>
              <a:p>
                <a:pPr>
                  <a:defRPr/>
                </a:pPr>
                <a:endParaRPr lang="id-ID">
                  <a:latin typeface="Arial" charset="0"/>
                  <a:cs typeface="Arial" charset="0"/>
                </a:endParaRPr>
              </a:p>
            </p:txBody>
          </p:sp>
          <p:sp>
            <p:nvSpPr>
              <p:cNvPr id="13" name="Freeform 96"/>
              <p:cNvSpPr>
                <a:spLocks/>
              </p:cNvSpPr>
              <p:nvPr/>
            </p:nvSpPr>
            <p:spPr bwMode="auto">
              <a:xfrm>
                <a:off x="2759" y="1988"/>
                <a:ext cx="923" cy="911"/>
              </a:xfrm>
              <a:custGeom>
                <a:avLst/>
                <a:gdLst>
                  <a:gd name="T0" fmla="*/ 6995 w 7382"/>
                  <a:gd name="T1" fmla="*/ 102 h 7285"/>
                  <a:gd name="T2" fmla="*/ 5916 w 7382"/>
                  <a:gd name="T3" fmla="*/ 2362 h 7285"/>
                  <a:gd name="T4" fmla="*/ 4689 w 7382"/>
                  <a:gd name="T5" fmla="*/ 4226 h 7285"/>
                  <a:gd name="T6" fmla="*/ 3536 w 7382"/>
                  <a:gd name="T7" fmla="*/ 5806 h 7285"/>
                  <a:gd name="T8" fmla="*/ 1927 w 7382"/>
                  <a:gd name="T9" fmla="*/ 5612 h 7285"/>
                  <a:gd name="T10" fmla="*/ 998 w 7382"/>
                  <a:gd name="T11" fmla="*/ 5414 h 7285"/>
                  <a:gd name="T12" fmla="*/ 3536 w 7382"/>
                  <a:gd name="T13" fmla="*/ 6006 h 7285"/>
                  <a:gd name="T14" fmla="*/ 4463 w 7382"/>
                  <a:gd name="T15" fmla="*/ 4923 h 7285"/>
                  <a:gd name="T16" fmla="*/ 5386 w 7382"/>
                  <a:gd name="T17" fmla="*/ 3548 h 7285"/>
                  <a:gd name="T18" fmla="*/ 6451 w 7382"/>
                  <a:gd name="T19" fmla="*/ 1571 h 7285"/>
                  <a:gd name="T20" fmla="*/ 5226 w 7382"/>
                  <a:gd name="T21" fmla="*/ 4039 h 7285"/>
                  <a:gd name="T22" fmla="*/ 3733 w 7382"/>
                  <a:gd name="T23" fmla="*/ 6513 h 7285"/>
                  <a:gd name="T24" fmla="*/ 5840 w 7382"/>
                  <a:gd name="T25" fmla="*/ 3445 h 7285"/>
                  <a:gd name="T26" fmla="*/ 5043 w 7382"/>
                  <a:gd name="T27" fmla="*/ 5127 h 7285"/>
                  <a:gd name="T28" fmla="*/ 3995 w 7382"/>
                  <a:gd name="T29" fmla="*/ 6888 h 7285"/>
                  <a:gd name="T30" fmla="*/ 2806 w 7382"/>
                  <a:gd name="T31" fmla="*/ 6513 h 7285"/>
                  <a:gd name="T32" fmla="*/ 1697 w 7382"/>
                  <a:gd name="T33" fmla="*/ 6216 h 7285"/>
                  <a:gd name="T34" fmla="*/ 0 w 7382"/>
                  <a:gd name="T35" fmla="*/ 5907 h 7285"/>
                  <a:gd name="T36" fmla="*/ 2225 w 7382"/>
                  <a:gd name="T37" fmla="*/ 6490 h 7285"/>
                  <a:gd name="T38" fmla="*/ 3767 w 7382"/>
                  <a:gd name="T39" fmla="*/ 7082 h 7285"/>
                  <a:gd name="T40" fmla="*/ 4153 w 7382"/>
                  <a:gd name="T41" fmla="*/ 7285 h 7285"/>
                  <a:gd name="T42" fmla="*/ 5916 w 7382"/>
                  <a:gd name="T43" fmla="*/ 3741 h 7285"/>
                  <a:gd name="T44" fmla="*/ 6995 w 7382"/>
                  <a:gd name="T45" fmla="*/ 1378 h 7285"/>
                  <a:gd name="T46" fmla="*/ 7382 w 7382"/>
                  <a:gd name="T47" fmla="*/ 295 h 7285"/>
                  <a:gd name="T48" fmla="*/ 7071 w 7382"/>
                  <a:gd name="T49" fmla="*/ 396 h 7285"/>
                  <a:gd name="T50" fmla="*/ 7225 w 7382"/>
                  <a:gd name="T51" fmla="*/ 0 h 7285"/>
                  <a:gd name="T52" fmla="*/ 6995 w 7382"/>
                  <a:gd name="T53" fmla="*/ 102 h 728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82"/>
                  <a:gd name="T82" fmla="*/ 0 h 7285"/>
                  <a:gd name="T83" fmla="*/ 7382 w 7382"/>
                  <a:gd name="T84" fmla="*/ 7285 h 728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82" h="7285">
                    <a:moveTo>
                      <a:pt x="6995" y="102"/>
                    </a:moveTo>
                    <a:lnTo>
                      <a:pt x="5916" y="2362"/>
                    </a:lnTo>
                    <a:lnTo>
                      <a:pt x="4689" y="4226"/>
                    </a:lnTo>
                    <a:lnTo>
                      <a:pt x="3536" y="5806"/>
                    </a:lnTo>
                    <a:lnTo>
                      <a:pt x="1927" y="5612"/>
                    </a:lnTo>
                    <a:lnTo>
                      <a:pt x="998" y="5414"/>
                    </a:lnTo>
                    <a:lnTo>
                      <a:pt x="3536" y="6006"/>
                    </a:lnTo>
                    <a:lnTo>
                      <a:pt x="4463" y="4923"/>
                    </a:lnTo>
                    <a:lnTo>
                      <a:pt x="5386" y="3548"/>
                    </a:lnTo>
                    <a:lnTo>
                      <a:pt x="6451" y="1571"/>
                    </a:lnTo>
                    <a:lnTo>
                      <a:pt x="5226" y="4039"/>
                    </a:lnTo>
                    <a:lnTo>
                      <a:pt x="3733" y="6513"/>
                    </a:lnTo>
                    <a:lnTo>
                      <a:pt x="5840" y="3445"/>
                    </a:lnTo>
                    <a:lnTo>
                      <a:pt x="5043" y="5127"/>
                    </a:lnTo>
                    <a:lnTo>
                      <a:pt x="3995" y="6888"/>
                    </a:lnTo>
                    <a:lnTo>
                      <a:pt x="2806" y="6513"/>
                    </a:lnTo>
                    <a:lnTo>
                      <a:pt x="1697" y="6216"/>
                    </a:lnTo>
                    <a:lnTo>
                      <a:pt x="0" y="5907"/>
                    </a:lnTo>
                    <a:lnTo>
                      <a:pt x="2225" y="6490"/>
                    </a:lnTo>
                    <a:lnTo>
                      <a:pt x="3767" y="7082"/>
                    </a:lnTo>
                    <a:lnTo>
                      <a:pt x="4153" y="7285"/>
                    </a:lnTo>
                    <a:lnTo>
                      <a:pt x="5916" y="3741"/>
                    </a:lnTo>
                    <a:lnTo>
                      <a:pt x="6995" y="1378"/>
                    </a:lnTo>
                    <a:lnTo>
                      <a:pt x="7382" y="295"/>
                    </a:lnTo>
                    <a:lnTo>
                      <a:pt x="7071" y="396"/>
                    </a:lnTo>
                    <a:lnTo>
                      <a:pt x="7225" y="0"/>
                    </a:lnTo>
                    <a:lnTo>
                      <a:pt x="6995" y="102"/>
                    </a:lnTo>
                    <a:close/>
                  </a:path>
                </a:pathLst>
              </a:custGeom>
              <a:grpFill/>
              <a:ln w="0">
                <a:solidFill>
                  <a:srgbClr val="000000"/>
                </a:solidFill>
                <a:round/>
                <a:headEnd/>
                <a:tailEnd/>
              </a:ln>
            </p:spPr>
            <p:txBody>
              <a:bodyPr/>
              <a:lstStyle/>
              <a:p>
                <a:pPr>
                  <a:defRPr/>
                </a:pPr>
                <a:endParaRPr lang="id-ID">
                  <a:latin typeface="Arial" charset="0"/>
                  <a:cs typeface="Arial" charset="0"/>
                </a:endParaRPr>
              </a:p>
            </p:txBody>
          </p:sp>
          <p:sp>
            <p:nvSpPr>
              <p:cNvPr id="14" name="Freeform 97"/>
              <p:cNvSpPr>
                <a:spLocks/>
              </p:cNvSpPr>
              <p:nvPr/>
            </p:nvSpPr>
            <p:spPr bwMode="auto">
              <a:xfrm>
                <a:off x="2794" y="2682"/>
                <a:ext cx="419" cy="131"/>
              </a:xfrm>
              <a:custGeom>
                <a:avLst/>
                <a:gdLst>
                  <a:gd name="T0" fmla="*/ 0 w 3353"/>
                  <a:gd name="T1" fmla="*/ 0 h 1048"/>
                  <a:gd name="T2" fmla="*/ 3255 w 3353"/>
                  <a:gd name="T3" fmla="*/ 793 h 1048"/>
                  <a:gd name="T4" fmla="*/ 3353 w 3353"/>
                  <a:gd name="T5" fmla="*/ 1048 h 1048"/>
                  <a:gd name="T6" fmla="*/ 0 w 3353"/>
                  <a:gd name="T7" fmla="*/ 0 h 1048"/>
                  <a:gd name="T8" fmla="*/ 0 60000 65536"/>
                  <a:gd name="T9" fmla="*/ 0 60000 65536"/>
                  <a:gd name="T10" fmla="*/ 0 60000 65536"/>
                  <a:gd name="T11" fmla="*/ 0 60000 65536"/>
                  <a:gd name="T12" fmla="*/ 0 w 3353"/>
                  <a:gd name="T13" fmla="*/ 0 h 1048"/>
                  <a:gd name="T14" fmla="*/ 3353 w 3353"/>
                  <a:gd name="T15" fmla="*/ 1048 h 1048"/>
                </a:gdLst>
                <a:ahLst/>
                <a:cxnLst>
                  <a:cxn ang="T8">
                    <a:pos x="T0" y="T1"/>
                  </a:cxn>
                  <a:cxn ang="T9">
                    <a:pos x="T2" y="T3"/>
                  </a:cxn>
                  <a:cxn ang="T10">
                    <a:pos x="T4" y="T5"/>
                  </a:cxn>
                  <a:cxn ang="T11">
                    <a:pos x="T6" y="T7"/>
                  </a:cxn>
                </a:cxnLst>
                <a:rect l="T12" t="T13" r="T14" b="T15"/>
                <a:pathLst>
                  <a:path w="3353" h="1048">
                    <a:moveTo>
                      <a:pt x="0" y="0"/>
                    </a:moveTo>
                    <a:lnTo>
                      <a:pt x="3255" y="793"/>
                    </a:lnTo>
                    <a:lnTo>
                      <a:pt x="3353" y="1048"/>
                    </a:lnTo>
                    <a:lnTo>
                      <a:pt x="0" y="0"/>
                    </a:lnTo>
                    <a:close/>
                  </a:path>
                </a:pathLst>
              </a:custGeom>
              <a:grpFill/>
              <a:ln w="0">
                <a:solidFill>
                  <a:srgbClr val="000000"/>
                </a:solidFill>
                <a:round/>
                <a:headEnd/>
                <a:tailEnd/>
              </a:ln>
            </p:spPr>
            <p:txBody>
              <a:bodyPr/>
              <a:lstStyle/>
              <a:p>
                <a:pPr>
                  <a:defRPr/>
                </a:pPr>
                <a:endParaRPr lang="id-ID">
                  <a:latin typeface="Arial" charset="0"/>
                  <a:cs typeface="Arial" charset="0"/>
                </a:endParaRPr>
              </a:p>
            </p:txBody>
          </p:sp>
        </p:grpSp>
        <p:sp>
          <p:nvSpPr>
            <p:cNvPr id="8" name="Freeform 98"/>
            <p:cNvSpPr>
              <a:spLocks/>
            </p:cNvSpPr>
            <p:nvPr/>
          </p:nvSpPr>
          <p:spPr bwMode="auto">
            <a:xfrm>
              <a:off x="2595" y="1912"/>
              <a:ext cx="1085" cy="800"/>
            </a:xfrm>
            <a:custGeom>
              <a:avLst/>
              <a:gdLst>
                <a:gd name="T0" fmla="*/ 473 w 1085"/>
                <a:gd name="T1" fmla="*/ 0 h 800"/>
                <a:gd name="T2" fmla="*/ 445 w 1085"/>
                <a:gd name="T3" fmla="*/ 134 h 800"/>
                <a:gd name="T4" fmla="*/ 246 w 1085"/>
                <a:gd name="T5" fmla="*/ 362 h 800"/>
                <a:gd name="T6" fmla="*/ 3 w 1085"/>
                <a:gd name="T7" fmla="*/ 650 h 800"/>
                <a:gd name="T8" fmla="*/ 291 w 1085"/>
                <a:gd name="T9" fmla="*/ 756 h 800"/>
                <a:gd name="T10" fmla="*/ 609 w 1085"/>
                <a:gd name="T11" fmla="*/ 800 h 800"/>
                <a:gd name="T12" fmla="*/ 865 w 1085"/>
                <a:gd name="T13" fmla="*/ 428 h 800"/>
                <a:gd name="T14" fmla="*/ 1041 w 1085"/>
                <a:gd name="T15" fmla="*/ 90 h 800"/>
                <a:gd name="T16" fmla="*/ 1065 w 1085"/>
                <a:gd name="T17" fmla="*/ 76 h 800"/>
                <a:gd name="T18" fmla="*/ 923 w 1085"/>
                <a:gd name="T19" fmla="*/ 78 h 800"/>
                <a:gd name="T20" fmla="*/ 833 w 1085"/>
                <a:gd name="T21" fmla="*/ 56 h 800"/>
                <a:gd name="T22" fmla="*/ 819 w 1085"/>
                <a:gd name="T23" fmla="*/ 92 h 800"/>
                <a:gd name="T24" fmla="*/ 849 w 1085"/>
                <a:gd name="T25" fmla="*/ 100 h 800"/>
                <a:gd name="T26" fmla="*/ 817 w 1085"/>
                <a:gd name="T27" fmla="*/ 156 h 800"/>
                <a:gd name="T28" fmla="*/ 575 w 1085"/>
                <a:gd name="T29" fmla="*/ 112 h 800"/>
                <a:gd name="T30" fmla="*/ 601 w 1085"/>
                <a:gd name="T31" fmla="*/ 66 h 800"/>
                <a:gd name="T32" fmla="*/ 539 w 1085"/>
                <a:gd name="T33" fmla="*/ 40 h 800"/>
                <a:gd name="T34" fmla="*/ 539 w 1085"/>
                <a:gd name="T35" fmla="*/ 14 h 800"/>
                <a:gd name="T36" fmla="*/ 473 w 1085"/>
                <a:gd name="T37" fmla="*/ 0 h 800"/>
                <a:gd name="T38" fmla="*/ 473 w 1085"/>
                <a:gd name="T39" fmla="*/ 0 h 8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85"/>
                <a:gd name="T61" fmla="*/ 0 h 800"/>
                <a:gd name="T62" fmla="*/ 1085 w 1085"/>
                <a:gd name="T63" fmla="*/ 800 h 8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85" h="800">
                  <a:moveTo>
                    <a:pt x="473" y="0"/>
                  </a:moveTo>
                  <a:lnTo>
                    <a:pt x="445" y="134"/>
                  </a:lnTo>
                  <a:cubicBezTo>
                    <a:pt x="407" y="194"/>
                    <a:pt x="336" y="290"/>
                    <a:pt x="246" y="362"/>
                  </a:cubicBezTo>
                  <a:cubicBezTo>
                    <a:pt x="156" y="434"/>
                    <a:pt x="0" y="585"/>
                    <a:pt x="3" y="650"/>
                  </a:cubicBezTo>
                  <a:lnTo>
                    <a:pt x="291" y="756"/>
                  </a:lnTo>
                  <a:cubicBezTo>
                    <a:pt x="392" y="781"/>
                    <a:pt x="501" y="796"/>
                    <a:pt x="609" y="800"/>
                  </a:cubicBezTo>
                  <a:cubicBezTo>
                    <a:pt x="700" y="748"/>
                    <a:pt x="781" y="542"/>
                    <a:pt x="865" y="428"/>
                  </a:cubicBezTo>
                  <a:cubicBezTo>
                    <a:pt x="949" y="314"/>
                    <a:pt x="1005" y="152"/>
                    <a:pt x="1041" y="90"/>
                  </a:cubicBezTo>
                  <a:cubicBezTo>
                    <a:pt x="1044" y="84"/>
                    <a:pt x="1085" y="78"/>
                    <a:pt x="1065" y="76"/>
                  </a:cubicBezTo>
                  <a:cubicBezTo>
                    <a:pt x="1045" y="74"/>
                    <a:pt x="962" y="81"/>
                    <a:pt x="923" y="78"/>
                  </a:cubicBezTo>
                  <a:lnTo>
                    <a:pt x="833" y="56"/>
                  </a:lnTo>
                  <a:lnTo>
                    <a:pt x="819" y="92"/>
                  </a:lnTo>
                  <a:lnTo>
                    <a:pt x="849" y="100"/>
                  </a:lnTo>
                  <a:lnTo>
                    <a:pt x="817" y="156"/>
                  </a:lnTo>
                  <a:lnTo>
                    <a:pt x="575" y="112"/>
                  </a:lnTo>
                  <a:lnTo>
                    <a:pt x="601" y="66"/>
                  </a:lnTo>
                  <a:lnTo>
                    <a:pt x="539" y="40"/>
                  </a:lnTo>
                  <a:lnTo>
                    <a:pt x="539" y="14"/>
                  </a:lnTo>
                  <a:lnTo>
                    <a:pt x="473" y="0"/>
                  </a:lnTo>
                  <a:close/>
                </a:path>
              </a:pathLst>
            </a:custGeom>
            <a:grpFill/>
            <a:ln w="3175">
              <a:solidFill>
                <a:schemeClr val="bg1"/>
              </a:solidFill>
              <a:round/>
              <a:headEnd/>
              <a:tailEnd/>
            </a:ln>
          </p:spPr>
          <p:txBody>
            <a:bodyPr wrap="none" anchor="ctr"/>
            <a:lstStyle/>
            <a:p>
              <a:pPr>
                <a:defRPr/>
              </a:pPr>
              <a:endParaRPr lang="id-ID">
                <a:latin typeface="Arial" charset="0"/>
                <a:cs typeface="Arial" charset="0"/>
              </a:endParaRPr>
            </a:p>
          </p:txBody>
        </p:sp>
      </p:grpSp>
      <p:sp>
        <p:nvSpPr>
          <p:cNvPr id="16" name="Rectangle 15"/>
          <p:cNvSpPr/>
          <p:nvPr/>
        </p:nvSpPr>
        <p:spPr>
          <a:xfrm>
            <a:off x="1371600" y="2162175"/>
            <a:ext cx="6629400" cy="3933825"/>
          </a:xfrm>
          <a:prstGeom prst="rect">
            <a:avLst/>
          </a:prstGeom>
        </p:spPr>
        <p:txBody>
          <a:bodyPr>
            <a:spAutoFit/>
          </a:bodyPr>
          <a:lstStyle/>
          <a:p>
            <a:pPr marL="514350" indent="-514350">
              <a:lnSpc>
                <a:spcPct val="130000"/>
              </a:lnSpc>
              <a:buFont typeface="+mj-lt"/>
              <a:buAutoNum type="arabicPeriod"/>
              <a:defRPr/>
            </a:pPr>
            <a:r>
              <a:rPr lang="id-ID" sz="3200" dirty="0">
                <a:latin typeface="+mn-lt"/>
              </a:rPr>
              <a:t>Kepribadian dan Sosial</a:t>
            </a:r>
          </a:p>
          <a:p>
            <a:pPr marL="514350" indent="-514350">
              <a:lnSpc>
                <a:spcPct val="130000"/>
              </a:lnSpc>
              <a:buFont typeface="+mj-lt"/>
              <a:buAutoNum type="arabicPeriod"/>
              <a:defRPr/>
            </a:pPr>
            <a:r>
              <a:rPr lang="id-ID" sz="3200" dirty="0">
                <a:latin typeface="+mn-lt"/>
              </a:rPr>
              <a:t>Kepemimpinan</a:t>
            </a:r>
          </a:p>
          <a:p>
            <a:pPr marL="514350" indent="-514350">
              <a:lnSpc>
                <a:spcPct val="130000"/>
              </a:lnSpc>
              <a:buFont typeface="+mj-lt"/>
              <a:buAutoNum type="arabicPeriod"/>
              <a:defRPr/>
            </a:pPr>
            <a:r>
              <a:rPr lang="id-ID" sz="3200" dirty="0">
                <a:latin typeface="+mn-lt"/>
              </a:rPr>
              <a:t>Pengembangan Sekolah/Madrasah</a:t>
            </a:r>
          </a:p>
          <a:p>
            <a:pPr marL="514350" indent="-514350">
              <a:lnSpc>
                <a:spcPct val="130000"/>
              </a:lnSpc>
              <a:buFont typeface="+mj-lt"/>
              <a:buAutoNum type="arabicPeriod"/>
              <a:defRPr/>
            </a:pPr>
            <a:r>
              <a:rPr lang="id-ID" sz="3200" dirty="0">
                <a:latin typeface="+mn-lt"/>
              </a:rPr>
              <a:t>Pengelolaan Sumber Daya</a:t>
            </a:r>
          </a:p>
          <a:p>
            <a:pPr marL="514350" indent="-514350">
              <a:lnSpc>
                <a:spcPct val="130000"/>
              </a:lnSpc>
              <a:buFont typeface="+mj-lt"/>
              <a:buAutoNum type="arabicPeriod"/>
              <a:defRPr/>
            </a:pPr>
            <a:r>
              <a:rPr lang="id-ID" sz="3200" dirty="0">
                <a:latin typeface="+mn-lt"/>
              </a:rPr>
              <a:t>Kewirausahaan</a:t>
            </a:r>
          </a:p>
          <a:p>
            <a:pPr marL="514350" indent="-514350">
              <a:lnSpc>
                <a:spcPct val="130000"/>
              </a:lnSpc>
              <a:buFont typeface="+mj-lt"/>
              <a:buAutoNum type="arabicPeriod"/>
              <a:defRPr/>
            </a:pPr>
            <a:r>
              <a:rPr lang="id-ID" sz="3200" dirty="0">
                <a:latin typeface="+mn-lt"/>
              </a:rPr>
              <a:t>Supervisi</a:t>
            </a:r>
            <a:endParaRPr lang="en-US" sz="3200" dirty="0">
              <a:latin typeface="+mn-lt"/>
            </a:endParaRPr>
          </a:p>
        </p:txBody>
      </p:sp>
    </p:spTree>
  </p:cSld>
  <p:clrMapOvr>
    <a:masterClrMapping/>
  </p:clrMapOvr>
  <p:transition>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52400" y="685800"/>
            <a:ext cx="7696200" cy="1219200"/>
          </a:xfrm>
          <a:prstGeom prst="rect">
            <a:avLst/>
          </a:prstGeom>
        </p:spPr>
        <p:txBody>
          <a:bodyPr/>
          <a:lstStyle/>
          <a:p>
            <a:pPr algn="ctr" fontAlgn="auto">
              <a:spcAft>
                <a:spcPts val="0"/>
              </a:spcAft>
              <a:defRPr/>
            </a:pPr>
            <a:r>
              <a:rPr lang="en-US" sz="3200" b="1" dirty="0">
                <a:solidFill>
                  <a:srgbClr val="0070C0"/>
                </a:solidFill>
                <a:effectLst>
                  <a:outerShdw blurRad="38100" dist="38100" dir="2700000" algn="tl">
                    <a:srgbClr val="C0C0C0"/>
                  </a:outerShdw>
                </a:effectLst>
                <a:latin typeface="Calibri" pitchFamily="34" charset="0"/>
                <a:ea typeface="+mj-ea"/>
                <a:cs typeface="+mj-cs"/>
              </a:rPr>
              <a:t>KOMPONEN PKG TUGAS TAMBAHAN</a:t>
            </a:r>
          </a:p>
          <a:p>
            <a:pPr algn="ctr" fontAlgn="auto">
              <a:spcAft>
                <a:spcPts val="0"/>
              </a:spcAft>
              <a:defRPr/>
            </a:pPr>
            <a:r>
              <a:rPr lang="en-US" sz="3200" b="1" dirty="0">
                <a:solidFill>
                  <a:srgbClr val="0070C0"/>
                </a:solidFill>
                <a:effectLst>
                  <a:outerShdw blurRad="38100" dist="38100" dir="2700000" algn="tl">
                    <a:srgbClr val="C0C0C0"/>
                  </a:outerShdw>
                </a:effectLst>
                <a:latin typeface="Calibri" pitchFamily="34" charset="0"/>
                <a:ea typeface="+mj-ea"/>
                <a:cs typeface="+mj-cs"/>
              </a:rPr>
              <a:t>(WAKIL KEPALA SEKOLAH)</a:t>
            </a:r>
          </a:p>
        </p:txBody>
      </p:sp>
      <p:sp>
        <p:nvSpPr>
          <p:cNvPr id="5" name="Rectangle 4"/>
          <p:cNvSpPr/>
          <p:nvPr/>
        </p:nvSpPr>
        <p:spPr>
          <a:xfrm>
            <a:off x="0" y="0"/>
            <a:ext cx="9144000" cy="6858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grpSp>
        <p:nvGrpSpPr>
          <p:cNvPr id="2" name="Group 90"/>
          <p:cNvGrpSpPr>
            <a:grpSpLocks/>
          </p:cNvGrpSpPr>
          <p:nvPr/>
        </p:nvGrpSpPr>
        <p:grpSpPr bwMode="auto">
          <a:xfrm>
            <a:off x="7315200" y="762000"/>
            <a:ext cx="1524000" cy="1219200"/>
            <a:chOff x="2595" y="1824"/>
            <a:chExt cx="1087" cy="1075"/>
          </a:xfrm>
          <a:solidFill>
            <a:schemeClr val="accent2"/>
          </a:solidFill>
        </p:grpSpPr>
        <p:grpSp>
          <p:nvGrpSpPr>
            <p:cNvPr id="3" name="Group 91"/>
            <p:cNvGrpSpPr>
              <a:grpSpLocks/>
            </p:cNvGrpSpPr>
            <p:nvPr/>
          </p:nvGrpSpPr>
          <p:grpSpPr bwMode="auto">
            <a:xfrm>
              <a:off x="2759" y="1824"/>
              <a:ext cx="923" cy="1075"/>
              <a:chOff x="2759" y="1824"/>
              <a:chExt cx="923" cy="1075"/>
            </a:xfrm>
            <a:grpFill/>
          </p:grpSpPr>
          <p:sp>
            <p:nvSpPr>
              <p:cNvPr id="9" name="Freeform 92"/>
              <p:cNvSpPr>
                <a:spLocks/>
              </p:cNvSpPr>
              <p:nvPr/>
            </p:nvSpPr>
            <p:spPr bwMode="auto">
              <a:xfrm>
                <a:off x="3139" y="1835"/>
                <a:ext cx="330" cy="184"/>
              </a:xfrm>
              <a:custGeom>
                <a:avLst/>
                <a:gdLst>
                  <a:gd name="T0" fmla="*/ 1338 w 2641"/>
                  <a:gd name="T1" fmla="*/ 0 h 1468"/>
                  <a:gd name="T2" fmla="*/ 1178 w 2641"/>
                  <a:gd name="T3" fmla="*/ 382 h 1468"/>
                  <a:gd name="T4" fmla="*/ 426 w 2641"/>
                  <a:gd name="T5" fmla="*/ 252 h 1468"/>
                  <a:gd name="T6" fmla="*/ 160 w 2641"/>
                  <a:gd name="T7" fmla="*/ 417 h 1468"/>
                  <a:gd name="T8" fmla="*/ 0 w 2641"/>
                  <a:gd name="T9" fmla="*/ 711 h 1468"/>
                  <a:gd name="T10" fmla="*/ 68 w 2641"/>
                  <a:gd name="T11" fmla="*/ 964 h 1468"/>
                  <a:gd name="T12" fmla="*/ 492 w 2641"/>
                  <a:gd name="T13" fmla="*/ 1175 h 1468"/>
                  <a:gd name="T14" fmla="*/ 2222 w 2641"/>
                  <a:gd name="T15" fmla="*/ 1468 h 1468"/>
                  <a:gd name="T16" fmla="*/ 2189 w 2641"/>
                  <a:gd name="T17" fmla="*/ 1175 h 1468"/>
                  <a:gd name="T18" fmla="*/ 2316 w 2641"/>
                  <a:gd name="T19" fmla="*/ 922 h 1468"/>
                  <a:gd name="T20" fmla="*/ 2641 w 2641"/>
                  <a:gd name="T21" fmla="*/ 839 h 1468"/>
                  <a:gd name="T22" fmla="*/ 2549 w 2641"/>
                  <a:gd name="T23" fmla="*/ 627 h 1468"/>
                  <a:gd name="T24" fmla="*/ 1896 w 2641"/>
                  <a:gd name="T25" fmla="*/ 503 h 1468"/>
                  <a:gd name="T26" fmla="*/ 2056 w 2641"/>
                  <a:gd name="T27" fmla="*/ 210 h 1468"/>
                  <a:gd name="T28" fmla="*/ 1338 w 2641"/>
                  <a:gd name="T29" fmla="*/ 0 h 14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41"/>
                  <a:gd name="T46" fmla="*/ 0 h 1468"/>
                  <a:gd name="T47" fmla="*/ 2641 w 2641"/>
                  <a:gd name="T48" fmla="*/ 1468 h 14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41" h="1468">
                    <a:moveTo>
                      <a:pt x="1338" y="0"/>
                    </a:moveTo>
                    <a:lnTo>
                      <a:pt x="1178" y="382"/>
                    </a:lnTo>
                    <a:lnTo>
                      <a:pt x="426" y="252"/>
                    </a:lnTo>
                    <a:lnTo>
                      <a:pt x="160" y="417"/>
                    </a:lnTo>
                    <a:lnTo>
                      <a:pt x="0" y="711"/>
                    </a:lnTo>
                    <a:lnTo>
                      <a:pt x="68" y="964"/>
                    </a:lnTo>
                    <a:lnTo>
                      <a:pt x="492" y="1175"/>
                    </a:lnTo>
                    <a:lnTo>
                      <a:pt x="2222" y="1468"/>
                    </a:lnTo>
                    <a:lnTo>
                      <a:pt x="2189" y="1175"/>
                    </a:lnTo>
                    <a:lnTo>
                      <a:pt x="2316" y="922"/>
                    </a:lnTo>
                    <a:lnTo>
                      <a:pt x="2641" y="839"/>
                    </a:lnTo>
                    <a:lnTo>
                      <a:pt x="2549" y="627"/>
                    </a:lnTo>
                    <a:lnTo>
                      <a:pt x="1896" y="503"/>
                    </a:lnTo>
                    <a:lnTo>
                      <a:pt x="2056" y="210"/>
                    </a:lnTo>
                    <a:lnTo>
                      <a:pt x="1338" y="0"/>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pPr>
                  <a:defRPr/>
                </a:pPr>
                <a:endParaRPr lang="id-ID">
                  <a:latin typeface="Arial" charset="0"/>
                  <a:cs typeface="Arial" charset="0"/>
                </a:endParaRPr>
              </a:p>
            </p:txBody>
          </p:sp>
          <p:sp>
            <p:nvSpPr>
              <p:cNvPr id="10" name="Freeform 93"/>
              <p:cNvSpPr>
                <a:spLocks/>
              </p:cNvSpPr>
              <p:nvPr/>
            </p:nvSpPr>
            <p:spPr bwMode="auto">
              <a:xfrm>
                <a:off x="3151" y="1887"/>
                <a:ext cx="261" cy="85"/>
              </a:xfrm>
              <a:custGeom>
                <a:avLst/>
                <a:gdLst>
                  <a:gd name="T0" fmla="*/ 59 w 2088"/>
                  <a:gd name="T1" fmla="*/ 0 h 676"/>
                  <a:gd name="T2" fmla="*/ 2088 w 2088"/>
                  <a:gd name="T3" fmla="*/ 382 h 676"/>
                  <a:gd name="T4" fmla="*/ 1923 w 2088"/>
                  <a:gd name="T5" fmla="*/ 505 h 676"/>
                  <a:gd name="T6" fmla="*/ 1821 w 2088"/>
                  <a:gd name="T7" fmla="*/ 676 h 676"/>
                  <a:gd name="T8" fmla="*/ 1729 w 2088"/>
                  <a:gd name="T9" fmla="*/ 547 h 676"/>
                  <a:gd name="T10" fmla="*/ 1630 w 2088"/>
                  <a:gd name="T11" fmla="*/ 630 h 676"/>
                  <a:gd name="T12" fmla="*/ 1529 w 2088"/>
                  <a:gd name="T13" fmla="*/ 505 h 676"/>
                  <a:gd name="T14" fmla="*/ 1336 w 2088"/>
                  <a:gd name="T15" fmla="*/ 547 h 676"/>
                  <a:gd name="T16" fmla="*/ 1272 w 2088"/>
                  <a:gd name="T17" fmla="*/ 466 h 676"/>
                  <a:gd name="T18" fmla="*/ 1077 w 2088"/>
                  <a:gd name="T19" fmla="*/ 505 h 676"/>
                  <a:gd name="T20" fmla="*/ 1010 w 2088"/>
                  <a:gd name="T21" fmla="*/ 422 h 676"/>
                  <a:gd name="T22" fmla="*/ 846 w 2088"/>
                  <a:gd name="T23" fmla="*/ 466 h 676"/>
                  <a:gd name="T24" fmla="*/ 777 w 2088"/>
                  <a:gd name="T25" fmla="*/ 382 h 676"/>
                  <a:gd name="T26" fmla="*/ 617 w 2088"/>
                  <a:gd name="T27" fmla="*/ 466 h 676"/>
                  <a:gd name="T28" fmla="*/ 553 w 2088"/>
                  <a:gd name="T29" fmla="*/ 340 h 676"/>
                  <a:gd name="T30" fmla="*/ 391 w 2088"/>
                  <a:gd name="T31" fmla="*/ 382 h 676"/>
                  <a:gd name="T32" fmla="*/ 360 w 2088"/>
                  <a:gd name="T33" fmla="*/ 254 h 676"/>
                  <a:gd name="T34" fmla="*/ 127 w 2088"/>
                  <a:gd name="T35" fmla="*/ 340 h 676"/>
                  <a:gd name="T36" fmla="*/ 94 w 2088"/>
                  <a:gd name="T37" fmla="*/ 210 h 676"/>
                  <a:gd name="T38" fmla="*/ 0 w 2088"/>
                  <a:gd name="T39" fmla="*/ 129 h 676"/>
                  <a:gd name="T40" fmla="*/ 59 w 2088"/>
                  <a:gd name="T41" fmla="*/ 0 h 6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88"/>
                  <a:gd name="T64" fmla="*/ 0 h 676"/>
                  <a:gd name="T65" fmla="*/ 2088 w 2088"/>
                  <a:gd name="T66" fmla="*/ 676 h 6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88" h="676">
                    <a:moveTo>
                      <a:pt x="59" y="0"/>
                    </a:moveTo>
                    <a:lnTo>
                      <a:pt x="2088" y="382"/>
                    </a:lnTo>
                    <a:lnTo>
                      <a:pt x="1923" y="505"/>
                    </a:lnTo>
                    <a:lnTo>
                      <a:pt x="1821" y="676"/>
                    </a:lnTo>
                    <a:lnTo>
                      <a:pt x="1729" y="547"/>
                    </a:lnTo>
                    <a:lnTo>
                      <a:pt x="1630" y="630"/>
                    </a:lnTo>
                    <a:lnTo>
                      <a:pt x="1529" y="505"/>
                    </a:lnTo>
                    <a:lnTo>
                      <a:pt x="1336" y="547"/>
                    </a:lnTo>
                    <a:lnTo>
                      <a:pt x="1272" y="466"/>
                    </a:lnTo>
                    <a:lnTo>
                      <a:pt x="1077" y="505"/>
                    </a:lnTo>
                    <a:lnTo>
                      <a:pt x="1010" y="422"/>
                    </a:lnTo>
                    <a:lnTo>
                      <a:pt x="846" y="466"/>
                    </a:lnTo>
                    <a:lnTo>
                      <a:pt x="777" y="382"/>
                    </a:lnTo>
                    <a:lnTo>
                      <a:pt x="617" y="466"/>
                    </a:lnTo>
                    <a:lnTo>
                      <a:pt x="553" y="340"/>
                    </a:lnTo>
                    <a:lnTo>
                      <a:pt x="391" y="382"/>
                    </a:lnTo>
                    <a:lnTo>
                      <a:pt x="360" y="254"/>
                    </a:lnTo>
                    <a:lnTo>
                      <a:pt x="127" y="340"/>
                    </a:lnTo>
                    <a:lnTo>
                      <a:pt x="94" y="210"/>
                    </a:lnTo>
                    <a:lnTo>
                      <a:pt x="0" y="129"/>
                    </a:lnTo>
                    <a:lnTo>
                      <a:pt x="59" y="0"/>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pPr>
                  <a:defRPr/>
                </a:pPr>
                <a:endParaRPr lang="id-ID">
                  <a:latin typeface="Arial" charset="0"/>
                  <a:cs typeface="Arial" charset="0"/>
                </a:endParaRPr>
              </a:p>
            </p:txBody>
          </p:sp>
          <p:sp>
            <p:nvSpPr>
              <p:cNvPr id="11" name="Freeform 94"/>
              <p:cNvSpPr>
                <a:spLocks/>
              </p:cNvSpPr>
              <p:nvPr/>
            </p:nvSpPr>
            <p:spPr bwMode="auto">
              <a:xfrm>
                <a:off x="2865" y="2538"/>
                <a:ext cx="523" cy="272"/>
              </a:xfrm>
              <a:custGeom>
                <a:avLst/>
                <a:gdLst>
                  <a:gd name="T0" fmla="*/ 0 w 4177"/>
                  <a:gd name="T1" fmla="*/ 1215 h 2181"/>
                  <a:gd name="T2" fmla="*/ 2872 w 4177"/>
                  <a:gd name="T3" fmla="*/ 1805 h 2181"/>
                  <a:gd name="T4" fmla="*/ 4177 w 4177"/>
                  <a:gd name="T5" fmla="*/ 0 h 2181"/>
                  <a:gd name="T6" fmla="*/ 2805 w 4177"/>
                  <a:gd name="T7" fmla="*/ 2181 h 2181"/>
                  <a:gd name="T8" fmla="*/ 0 w 4177"/>
                  <a:gd name="T9" fmla="*/ 1215 h 2181"/>
                  <a:gd name="T10" fmla="*/ 0 60000 65536"/>
                  <a:gd name="T11" fmla="*/ 0 60000 65536"/>
                  <a:gd name="T12" fmla="*/ 0 60000 65536"/>
                  <a:gd name="T13" fmla="*/ 0 60000 65536"/>
                  <a:gd name="T14" fmla="*/ 0 60000 65536"/>
                  <a:gd name="T15" fmla="*/ 0 w 4177"/>
                  <a:gd name="T16" fmla="*/ 0 h 2181"/>
                  <a:gd name="T17" fmla="*/ 4177 w 4177"/>
                  <a:gd name="T18" fmla="*/ 2181 h 2181"/>
                </a:gdLst>
                <a:ahLst/>
                <a:cxnLst>
                  <a:cxn ang="T10">
                    <a:pos x="T0" y="T1"/>
                  </a:cxn>
                  <a:cxn ang="T11">
                    <a:pos x="T2" y="T3"/>
                  </a:cxn>
                  <a:cxn ang="T12">
                    <a:pos x="T4" y="T5"/>
                  </a:cxn>
                  <a:cxn ang="T13">
                    <a:pos x="T6" y="T7"/>
                  </a:cxn>
                  <a:cxn ang="T14">
                    <a:pos x="T8" y="T9"/>
                  </a:cxn>
                </a:cxnLst>
                <a:rect l="T15" t="T16" r="T17" b="T18"/>
                <a:pathLst>
                  <a:path w="4177" h="2181">
                    <a:moveTo>
                      <a:pt x="0" y="1215"/>
                    </a:moveTo>
                    <a:lnTo>
                      <a:pt x="2872" y="1805"/>
                    </a:lnTo>
                    <a:lnTo>
                      <a:pt x="4177" y="0"/>
                    </a:lnTo>
                    <a:lnTo>
                      <a:pt x="2805" y="2181"/>
                    </a:lnTo>
                    <a:lnTo>
                      <a:pt x="0" y="1215"/>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pPr>
                  <a:defRPr/>
                </a:pPr>
                <a:endParaRPr lang="id-ID">
                  <a:latin typeface="Arial" charset="0"/>
                  <a:cs typeface="Arial" charset="0"/>
                </a:endParaRPr>
              </a:p>
            </p:txBody>
          </p:sp>
          <p:sp>
            <p:nvSpPr>
              <p:cNvPr id="12" name="Freeform 95"/>
              <p:cNvSpPr>
                <a:spLocks/>
              </p:cNvSpPr>
              <p:nvPr/>
            </p:nvSpPr>
            <p:spPr bwMode="auto">
              <a:xfrm>
                <a:off x="2952" y="1824"/>
                <a:ext cx="700" cy="337"/>
              </a:xfrm>
              <a:custGeom>
                <a:avLst/>
                <a:gdLst>
                  <a:gd name="T0" fmla="*/ 0 w 5602"/>
                  <a:gd name="T1" fmla="*/ 2694 h 2694"/>
                  <a:gd name="T2" fmla="*/ 459 w 5602"/>
                  <a:gd name="T3" fmla="*/ 2104 h 2694"/>
                  <a:gd name="T4" fmla="*/ 685 w 5602"/>
                  <a:gd name="T5" fmla="*/ 1418 h 2694"/>
                  <a:gd name="T6" fmla="*/ 770 w 5602"/>
                  <a:gd name="T7" fmla="*/ 1023 h 2694"/>
                  <a:gd name="T8" fmla="*/ 846 w 5602"/>
                  <a:gd name="T9" fmla="*/ 531 h 2694"/>
                  <a:gd name="T10" fmla="*/ 1471 w 5602"/>
                  <a:gd name="T11" fmla="*/ 713 h 2694"/>
                  <a:gd name="T12" fmla="*/ 1686 w 5602"/>
                  <a:gd name="T13" fmla="*/ 432 h 2694"/>
                  <a:gd name="T14" fmla="*/ 1923 w 5602"/>
                  <a:gd name="T15" fmla="*/ 337 h 2694"/>
                  <a:gd name="T16" fmla="*/ 2688 w 5602"/>
                  <a:gd name="T17" fmla="*/ 425 h 2694"/>
                  <a:gd name="T18" fmla="*/ 2820 w 5602"/>
                  <a:gd name="T19" fmla="*/ 50 h 2694"/>
                  <a:gd name="T20" fmla="*/ 3218 w 5602"/>
                  <a:gd name="T21" fmla="*/ 0 h 2694"/>
                  <a:gd name="T22" fmla="*/ 3503 w 5602"/>
                  <a:gd name="T23" fmla="*/ 83 h 2694"/>
                  <a:gd name="T24" fmla="*/ 3686 w 5602"/>
                  <a:gd name="T25" fmla="*/ 337 h 2694"/>
                  <a:gd name="T26" fmla="*/ 3613 w 5602"/>
                  <a:gd name="T27" fmla="*/ 630 h 2694"/>
                  <a:gd name="T28" fmla="*/ 4332 w 5602"/>
                  <a:gd name="T29" fmla="*/ 757 h 2694"/>
                  <a:gd name="T30" fmla="*/ 4459 w 5602"/>
                  <a:gd name="T31" fmla="*/ 1049 h 2694"/>
                  <a:gd name="T32" fmla="*/ 4459 w 5602"/>
                  <a:gd name="T33" fmla="*/ 1221 h 2694"/>
                  <a:gd name="T34" fmla="*/ 5294 w 5602"/>
                  <a:gd name="T35" fmla="*/ 1316 h 2694"/>
                  <a:gd name="T36" fmla="*/ 5602 w 5602"/>
                  <a:gd name="T37" fmla="*/ 1316 h 2694"/>
                  <a:gd name="T38" fmla="*/ 4487 w 5602"/>
                  <a:gd name="T39" fmla="*/ 1304 h 2694"/>
                  <a:gd name="T40" fmla="*/ 3806 w 5602"/>
                  <a:gd name="T41" fmla="*/ 1137 h 2694"/>
                  <a:gd name="T42" fmla="*/ 3686 w 5602"/>
                  <a:gd name="T43" fmla="*/ 1418 h 2694"/>
                  <a:gd name="T44" fmla="*/ 3914 w 5602"/>
                  <a:gd name="T45" fmla="*/ 1515 h 2694"/>
                  <a:gd name="T46" fmla="*/ 3707 w 5602"/>
                  <a:gd name="T47" fmla="*/ 1943 h 2694"/>
                  <a:gd name="T48" fmla="*/ 1764 w 5602"/>
                  <a:gd name="T49" fmla="*/ 1611 h 2694"/>
                  <a:gd name="T50" fmla="*/ 1962 w 5602"/>
                  <a:gd name="T51" fmla="*/ 1176 h 2694"/>
                  <a:gd name="T52" fmla="*/ 3602 w 5602"/>
                  <a:gd name="T53" fmla="*/ 1475 h 2694"/>
                  <a:gd name="T54" fmla="*/ 3525 w 5602"/>
                  <a:gd name="T55" fmla="*/ 1221 h 2694"/>
                  <a:gd name="T56" fmla="*/ 3613 w 5602"/>
                  <a:gd name="T57" fmla="*/ 1023 h 2694"/>
                  <a:gd name="T58" fmla="*/ 3936 w 5602"/>
                  <a:gd name="T59" fmla="*/ 757 h 2694"/>
                  <a:gd name="T60" fmla="*/ 3149 w 5602"/>
                  <a:gd name="T61" fmla="*/ 630 h 2694"/>
                  <a:gd name="T62" fmla="*/ 3378 w 5602"/>
                  <a:gd name="T63" fmla="*/ 337 h 2694"/>
                  <a:gd name="T64" fmla="*/ 3310 w 5602"/>
                  <a:gd name="T65" fmla="*/ 171 h 2694"/>
                  <a:gd name="T66" fmla="*/ 3073 w 5602"/>
                  <a:gd name="T67" fmla="*/ 138 h 2694"/>
                  <a:gd name="T68" fmla="*/ 2923 w 5602"/>
                  <a:gd name="T69" fmla="*/ 171 h 2694"/>
                  <a:gd name="T70" fmla="*/ 2762 w 5602"/>
                  <a:gd name="T71" fmla="*/ 531 h 2694"/>
                  <a:gd name="T72" fmla="*/ 1934 w 5602"/>
                  <a:gd name="T73" fmla="*/ 425 h 2694"/>
                  <a:gd name="T74" fmla="*/ 1630 w 5602"/>
                  <a:gd name="T75" fmla="*/ 674 h 2694"/>
                  <a:gd name="T76" fmla="*/ 1614 w 5602"/>
                  <a:gd name="T77" fmla="*/ 918 h 2694"/>
                  <a:gd name="T78" fmla="*/ 1764 w 5602"/>
                  <a:gd name="T79" fmla="*/ 1122 h 2694"/>
                  <a:gd name="T80" fmla="*/ 1923 w 5602"/>
                  <a:gd name="T81" fmla="*/ 1221 h 2694"/>
                  <a:gd name="T82" fmla="*/ 1614 w 5602"/>
                  <a:gd name="T83" fmla="*/ 1122 h 2694"/>
                  <a:gd name="T84" fmla="*/ 1459 w 5602"/>
                  <a:gd name="T85" fmla="*/ 1023 h 2694"/>
                  <a:gd name="T86" fmla="*/ 1459 w 5602"/>
                  <a:gd name="T87" fmla="*/ 823 h 2694"/>
                  <a:gd name="T88" fmla="*/ 913 w 5602"/>
                  <a:gd name="T89" fmla="*/ 674 h 2694"/>
                  <a:gd name="T90" fmla="*/ 685 w 5602"/>
                  <a:gd name="T91" fmla="*/ 1805 h 2694"/>
                  <a:gd name="T92" fmla="*/ 0 w 5602"/>
                  <a:gd name="T93" fmla="*/ 2694 h 269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02"/>
                  <a:gd name="T142" fmla="*/ 0 h 2694"/>
                  <a:gd name="T143" fmla="*/ 5602 w 5602"/>
                  <a:gd name="T144" fmla="*/ 2694 h 269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02" h="2694">
                    <a:moveTo>
                      <a:pt x="0" y="2694"/>
                    </a:moveTo>
                    <a:lnTo>
                      <a:pt x="459" y="2104"/>
                    </a:lnTo>
                    <a:lnTo>
                      <a:pt x="685" y="1418"/>
                    </a:lnTo>
                    <a:lnTo>
                      <a:pt x="770" y="1023"/>
                    </a:lnTo>
                    <a:lnTo>
                      <a:pt x="846" y="531"/>
                    </a:lnTo>
                    <a:lnTo>
                      <a:pt x="1471" y="713"/>
                    </a:lnTo>
                    <a:lnTo>
                      <a:pt x="1686" y="432"/>
                    </a:lnTo>
                    <a:lnTo>
                      <a:pt x="1923" y="337"/>
                    </a:lnTo>
                    <a:lnTo>
                      <a:pt x="2688" y="425"/>
                    </a:lnTo>
                    <a:lnTo>
                      <a:pt x="2820" y="50"/>
                    </a:lnTo>
                    <a:lnTo>
                      <a:pt x="3218" y="0"/>
                    </a:lnTo>
                    <a:lnTo>
                      <a:pt x="3503" y="83"/>
                    </a:lnTo>
                    <a:lnTo>
                      <a:pt x="3686" y="337"/>
                    </a:lnTo>
                    <a:lnTo>
                      <a:pt x="3613" y="630"/>
                    </a:lnTo>
                    <a:lnTo>
                      <a:pt x="4332" y="757"/>
                    </a:lnTo>
                    <a:lnTo>
                      <a:pt x="4459" y="1049"/>
                    </a:lnTo>
                    <a:lnTo>
                      <a:pt x="4459" y="1221"/>
                    </a:lnTo>
                    <a:lnTo>
                      <a:pt x="5294" y="1316"/>
                    </a:lnTo>
                    <a:lnTo>
                      <a:pt x="5602" y="1316"/>
                    </a:lnTo>
                    <a:lnTo>
                      <a:pt x="4487" y="1304"/>
                    </a:lnTo>
                    <a:lnTo>
                      <a:pt x="3806" y="1137"/>
                    </a:lnTo>
                    <a:lnTo>
                      <a:pt x="3686" y="1418"/>
                    </a:lnTo>
                    <a:lnTo>
                      <a:pt x="3914" y="1515"/>
                    </a:lnTo>
                    <a:lnTo>
                      <a:pt x="3707" y="1943"/>
                    </a:lnTo>
                    <a:lnTo>
                      <a:pt x="1764" y="1611"/>
                    </a:lnTo>
                    <a:lnTo>
                      <a:pt x="1962" y="1176"/>
                    </a:lnTo>
                    <a:lnTo>
                      <a:pt x="3602" y="1475"/>
                    </a:lnTo>
                    <a:lnTo>
                      <a:pt x="3525" y="1221"/>
                    </a:lnTo>
                    <a:lnTo>
                      <a:pt x="3613" y="1023"/>
                    </a:lnTo>
                    <a:lnTo>
                      <a:pt x="3936" y="757"/>
                    </a:lnTo>
                    <a:lnTo>
                      <a:pt x="3149" y="630"/>
                    </a:lnTo>
                    <a:lnTo>
                      <a:pt x="3378" y="337"/>
                    </a:lnTo>
                    <a:lnTo>
                      <a:pt x="3310" y="171"/>
                    </a:lnTo>
                    <a:lnTo>
                      <a:pt x="3073" y="138"/>
                    </a:lnTo>
                    <a:lnTo>
                      <a:pt x="2923" y="171"/>
                    </a:lnTo>
                    <a:lnTo>
                      <a:pt x="2762" y="531"/>
                    </a:lnTo>
                    <a:lnTo>
                      <a:pt x="1934" y="425"/>
                    </a:lnTo>
                    <a:lnTo>
                      <a:pt x="1630" y="674"/>
                    </a:lnTo>
                    <a:lnTo>
                      <a:pt x="1614" y="918"/>
                    </a:lnTo>
                    <a:lnTo>
                      <a:pt x="1764" y="1122"/>
                    </a:lnTo>
                    <a:lnTo>
                      <a:pt x="1923" y="1221"/>
                    </a:lnTo>
                    <a:lnTo>
                      <a:pt x="1614" y="1122"/>
                    </a:lnTo>
                    <a:lnTo>
                      <a:pt x="1459" y="1023"/>
                    </a:lnTo>
                    <a:lnTo>
                      <a:pt x="1459" y="823"/>
                    </a:lnTo>
                    <a:lnTo>
                      <a:pt x="913" y="674"/>
                    </a:lnTo>
                    <a:lnTo>
                      <a:pt x="685" y="1805"/>
                    </a:lnTo>
                    <a:lnTo>
                      <a:pt x="0" y="2694"/>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pPr>
                  <a:defRPr/>
                </a:pPr>
                <a:endParaRPr lang="id-ID">
                  <a:latin typeface="Arial" charset="0"/>
                  <a:cs typeface="Arial" charset="0"/>
                </a:endParaRPr>
              </a:p>
            </p:txBody>
          </p:sp>
          <p:sp>
            <p:nvSpPr>
              <p:cNvPr id="13" name="Freeform 96"/>
              <p:cNvSpPr>
                <a:spLocks/>
              </p:cNvSpPr>
              <p:nvPr/>
            </p:nvSpPr>
            <p:spPr bwMode="auto">
              <a:xfrm>
                <a:off x="2759" y="1988"/>
                <a:ext cx="923" cy="911"/>
              </a:xfrm>
              <a:custGeom>
                <a:avLst/>
                <a:gdLst>
                  <a:gd name="T0" fmla="*/ 6995 w 7382"/>
                  <a:gd name="T1" fmla="*/ 102 h 7285"/>
                  <a:gd name="T2" fmla="*/ 5916 w 7382"/>
                  <a:gd name="T3" fmla="*/ 2362 h 7285"/>
                  <a:gd name="T4" fmla="*/ 4689 w 7382"/>
                  <a:gd name="T5" fmla="*/ 4226 h 7285"/>
                  <a:gd name="T6" fmla="*/ 3536 w 7382"/>
                  <a:gd name="T7" fmla="*/ 5806 h 7285"/>
                  <a:gd name="T8" fmla="*/ 1927 w 7382"/>
                  <a:gd name="T9" fmla="*/ 5612 h 7285"/>
                  <a:gd name="T10" fmla="*/ 998 w 7382"/>
                  <a:gd name="T11" fmla="*/ 5414 h 7285"/>
                  <a:gd name="T12" fmla="*/ 3536 w 7382"/>
                  <a:gd name="T13" fmla="*/ 6006 h 7285"/>
                  <a:gd name="T14" fmla="*/ 4463 w 7382"/>
                  <a:gd name="T15" fmla="*/ 4923 h 7285"/>
                  <a:gd name="T16" fmla="*/ 5386 w 7382"/>
                  <a:gd name="T17" fmla="*/ 3548 h 7285"/>
                  <a:gd name="T18" fmla="*/ 6451 w 7382"/>
                  <a:gd name="T19" fmla="*/ 1571 h 7285"/>
                  <a:gd name="T20" fmla="*/ 5226 w 7382"/>
                  <a:gd name="T21" fmla="*/ 4039 h 7285"/>
                  <a:gd name="T22" fmla="*/ 3733 w 7382"/>
                  <a:gd name="T23" fmla="*/ 6513 h 7285"/>
                  <a:gd name="T24" fmla="*/ 5840 w 7382"/>
                  <a:gd name="T25" fmla="*/ 3445 h 7285"/>
                  <a:gd name="T26" fmla="*/ 5043 w 7382"/>
                  <a:gd name="T27" fmla="*/ 5127 h 7285"/>
                  <a:gd name="T28" fmla="*/ 3995 w 7382"/>
                  <a:gd name="T29" fmla="*/ 6888 h 7285"/>
                  <a:gd name="T30" fmla="*/ 2806 w 7382"/>
                  <a:gd name="T31" fmla="*/ 6513 h 7285"/>
                  <a:gd name="T32" fmla="*/ 1697 w 7382"/>
                  <a:gd name="T33" fmla="*/ 6216 h 7285"/>
                  <a:gd name="T34" fmla="*/ 0 w 7382"/>
                  <a:gd name="T35" fmla="*/ 5907 h 7285"/>
                  <a:gd name="T36" fmla="*/ 2225 w 7382"/>
                  <a:gd name="T37" fmla="*/ 6490 h 7285"/>
                  <a:gd name="T38" fmla="*/ 3767 w 7382"/>
                  <a:gd name="T39" fmla="*/ 7082 h 7285"/>
                  <a:gd name="T40" fmla="*/ 4153 w 7382"/>
                  <a:gd name="T41" fmla="*/ 7285 h 7285"/>
                  <a:gd name="T42" fmla="*/ 5916 w 7382"/>
                  <a:gd name="T43" fmla="*/ 3741 h 7285"/>
                  <a:gd name="T44" fmla="*/ 6995 w 7382"/>
                  <a:gd name="T45" fmla="*/ 1378 h 7285"/>
                  <a:gd name="T46" fmla="*/ 7382 w 7382"/>
                  <a:gd name="T47" fmla="*/ 295 h 7285"/>
                  <a:gd name="T48" fmla="*/ 7071 w 7382"/>
                  <a:gd name="T49" fmla="*/ 396 h 7285"/>
                  <a:gd name="T50" fmla="*/ 7225 w 7382"/>
                  <a:gd name="T51" fmla="*/ 0 h 7285"/>
                  <a:gd name="T52" fmla="*/ 6995 w 7382"/>
                  <a:gd name="T53" fmla="*/ 102 h 728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82"/>
                  <a:gd name="T82" fmla="*/ 0 h 7285"/>
                  <a:gd name="T83" fmla="*/ 7382 w 7382"/>
                  <a:gd name="T84" fmla="*/ 7285 h 728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82" h="7285">
                    <a:moveTo>
                      <a:pt x="6995" y="102"/>
                    </a:moveTo>
                    <a:lnTo>
                      <a:pt x="5916" y="2362"/>
                    </a:lnTo>
                    <a:lnTo>
                      <a:pt x="4689" y="4226"/>
                    </a:lnTo>
                    <a:lnTo>
                      <a:pt x="3536" y="5806"/>
                    </a:lnTo>
                    <a:lnTo>
                      <a:pt x="1927" y="5612"/>
                    </a:lnTo>
                    <a:lnTo>
                      <a:pt x="998" y="5414"/>
                    </a:lnTo>
                    <a:lnTo>
                      <a:pt x="3536" y="6006"/>
                    </a:lnTo>
                    <a:lnTo>
                      <a:pt x="4463" y="4923"/>
                    </a:lnTo>
                    <a:lnTo>
                      <a:pt x="5386" y="3548"/>
                    </a:lnTo>
                    <a:lnTo>
                      <a:pt x="6451" y="1571"/>
                    </a:lnTo>
                    <a:lnTo>
                      <a:pt x="5226" y="4039"/>
                    </a:lnTo>
                    <a:lnTo>
                      <a:pt x="3733" y="6513"/>
                    </a:lnTo>
                    <a:lnTo>
                      <a:pt x="5840" y="3445"/>
                    </a:lnTo>
                    <a:lnTo>
                      <a:pt x="5043" y="5127"/>
                    </a:lnTo>
                    <a:lnTo>
                      <a:pt x="3995" y="6888"/>
                    </a:lnTo>
                    <a:lnTo>
                      <a:pt x="2806" y="6513"/>
                    </a:lnTo>
                    <a:lnTo>
                      <a:pt x="1697" y="6216"/>
                    </a:lnTo>
                    <a:lnTo>
                      <a:pt x="0" y="5907"/>
                    </a:lnTo>
                    <a:lnTo>
                      <a:pt x="2225" y="6490"/>
                    </a:lnTo>
                    <a:lnTo>
                      <a:pt x="3767" y="7082"/>
                    </a:lnTo>
                    <a:lnTo>
                      <a:pt x="4153" y="7285"/>
                    </a:lnTo>
                    <a:lnTo>
                      <a:pt x="5916" y="3741"/>
                    </a:lnTo>
                    <a:lnTo>
                      <a:pt x="6995" y="1378"/>
                    </a:lnTo>
                    <a:lnTo>
                      <a:pt x="7382" y="295"/>
                    </a:lnTo>
                    <a:lnTo>
                      <a:pt x="7071" y="396"/>
                    </a:lnTo>
                    <a:lnTo>
                      <a:pt x="7225" y="0"/>
                    </a:lnTo>
                    <a:lnTo>
                      <a:pt x="6995" y="102"/>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pPr>
                  <a:defRPr/>
                </a:pPr>
                <a:endParaRPr lang="id-ID">
                  <a:latin typeface="Arial" charset="0"/>
                  <a:cs typeface="Arial" charset="0"/>
                </a:endParaRPr>
              </a:p>
            </p:txBody>
          </p:sp>
          <p:sp>
            <p:nvSpPr>
              <p:cNvPr id="14" name="Freeform 97"/>
              <p:cNvSpPr>
                <a:spLocks/>
              </p:cNvSpPr>
              <p:nvPr/>
            </p:nvSpPr>
            <p:spPr bwMode="auto">
              <a:xfrm>
                <a:off x="2794" y="2682"/>
                <a:ext cx="419" cy="131"/>
              </a:xfrm>
              <a:custGeom>
                <a:avLst/>
                <a:gdLst>
                  <a:gd name="T0" fmla="*/ 0 w 3353"/>
                  <a:gd name="T1" fmla="*/ 0 h 1048"/>
                  <a:gd name="T2" fmla="*/ 3255 w 3353"/>
                  <a:gd name="T3" fmla="*/ 793 h 1048"/>
                  <a:gd name="T4" fmla="*/ 3353 w 3353"/>
                  <a:gd name="T5" fmla="*/ 1048 h 1048"/>
                  <a:gd name="T6" fmla="*/ 0 w 3353"/>
                  <a:gd name="T7" fmla="*/ 0 h 1048"/>
                  <a:gd name="T8" fmla="*/ 0 60000 65536"/>
                  <a:gd name="T9" fmla="*/ 0 60000 65536"/>
                  <a:gd name="T10" fmla="*/ 0 60000 65536"/>
                  <a:gd name="T11" fmla="*/ 0 60000 65536"/>
                  <a:gd name="T12" fmla="*/ 0 w 3353"/>
                  <a:gd name="T13" fmla="*/ 0 h 1048"/>
                  <a:gd name="T14" fmla="*/ 3353 w 3353"/>
                  <a:gd name="T15" fmla="*/ 1048 h 1048"/>
                </a:gdLst>
                <a:ahLst/>
                <a:cxnLst>
                  <a:cxn ang="T8">
                    <a:pos x="T0" y="T1"/>
                  </a:cxn>
                  <a:cxn ang="T9">
                    <a:pos x="T2" y="T3"/>
                  </a:cxn>
                  <a:cxn ang="T10">
                    <a:pos x="T4" y="T5"/>
                  </a:cxn>
                  <a:cxn ang="T11">
                    <a:pos x="T6" y="T7"/>
                  </a:cxn>
                </a:cxnLst>
                <a:rect l="T12" t="T13" r="T14" b="T15"/>
                <a:pathLst>
                  <a:path w="3353" h="1048">
                    <a:moveTo>
                      <a:pt x="0" y="0"/>
                    </a:moveTo>
                    <a:lnTo>
                      <a:pt x="3255" y="793"/>
                    </a:lnTo>
                    <a:lnTo>
                      <a:pt x="3353" y="1048"/>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pPr>
                  <a:defRPr/>
                </a:pPr>
                <a:endParaRPr lang="id-ID">
                  <a:latin typeface="Arial" charset="0"/>
                  <a:cs typeface="Arial" charset="0"/>
                </a:endParaRPr>
              </a:p>
            </p:txBody>
          </p:sp>
        </p:grpSp>
        <p:sp>
          <p:nvSpPr>
            <p:cNvPr id="8" name="Freeform 98"/>
            <p:cNvSpPr>
              <a:spLocks/>
            </p:cNvSpPr>
            <p:nvPr/>
          </p:nvSpPr>
          <p:spPr bwMode="auto">
            <a:xfrm>
              <a:off x="2595" y="1912"/>
              <a:ext cx="1085" cy="800"/>
            </a:xfrm>
            <a:custGeom>
              <a:avLst/>
              <a:gdLst>
                <a:gd name="T0" fmla="*/ 473 w 1085"/>
                <a:gd name="T1" fmla="*/ 0 h 800"/>
                <a:gd name="T2" fmla="*/ 445 w 1085"/>
                <a:gd name="T3" fmla="*/ 134 h 800"/>
                <a:gd name="T4" fmla="*/ 246 w 1085"/>
                <a:gd name="T5" fmla="*/ 362 h 800"/>
                <a:gd name="T6" fmla="*/ 3 w 1085"/>
                <a:gd name="T7" fmla="*/ 650 h 800"/>
                <a:gd name="T8" fmla="*/ 291 w 1085"/>
                <a:gd name="T9" fmla="*/ 756 h 800"/>
                <a:gd name="T10" fmla="*/ 609 w 1085"/>
                <a:gd name="T11" fmla="*/ 800 h 800"/>
                <a:gd name="T12" fmla="*/ 865 w 1085"/>
                <a:gd name="T13" fmla="*/ 428 h 800"/>
                <a:gd name="T14" fmla="*/ 1041 w 1085"/>
                <a:gd name="T15" fmla="*/ 90 h 800"/>
                <a:gd name="T16" fmla="*/ 1065 w 1085"/>
                <a:gd name="T17" fmla="*/ 76 h 800"/>
                <a:gd name="T18" fmla="*/ 923 w 1085"/>
                <a:gd name="T19" fmla="*/ 78 h 800"/>
                <a:gd name="T20" fmla="*/ 833 w 1085"/>
                <a:gd name="T21" fmla="*/ 56 h 800"/>
                <a:gd name="T22" fmla="*/ 819 w 1085"/>
                <a:gd name="T23" fmla="*/ 92 h 800"/>
                <a:gd name="T24" fmla="*/ 849 w 1085"/>
                <a:gd name="T25" fmla="*/ 100 h 800"/>
                <a:gd name="T26" fmla="*/ 817 w 1085"/>
                <a:gd name="T27" fmla="*/ 156 h 800"/>
                <a:gd name="T28" fmla="*/ 575 w 1085"/>
                <a:gd name="T29" fmla="*/ 112 h 800"/>
                <a:gd name="T30" fmla="*/ 601 w 1085"/>
                <a:gd name="T31" fmla="*/ 66 h 800"/>
                <a:gd name="T32" fmla="*/ 539 w 1085"/>
                <a:gd name="T33" fmla="*/ 40 h 800"/>
                <a:gd name="T34" fmla="*/ 539 w 1085"/>
                <a:gd name="T35" fmla="*/ 14 h 800"/>
                <a:gd name="T36" fmla="*/ 473 w 1085"/>
                <a:gd name="T37" fmla="*/ 0 h 800"/>
                <a:gd name="T38" fmla="*/ 473 w 1085"/>
                <a:gd name="T39" fmla="*/ 0 h 8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85"/>
                <a:gd name="T61" fmla="*/ 0 h 800"/>
                <a:gd name="T62" fmla="*/ 1085 w 1085"/>
                <a:gd name="T63" fmla="*/ 800 h 8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85" h="800">
                  <a:moveTo>
                    <a:pt x="473" y="0"/>
                  </a:moveTo>
                  <a:lnTo>
                    <a:pt x="445" y="134"/>
                  </a:lnTo>
                  <a:cubicBezTo>
                    <a:pt x="407" y="194"/>
                    <a:pt x="336" y="290"/>
                    <a:pt x="246" y="362"/>
                  </a:cubicBezTo>
                  <a:cubicBezTo>
                    <a:pt x="156" y="434"/>
                    <a:pt x="0" y="585"/>
                    <a:pt x="3" y="650"/>
                  </a:cubicBezTo>
                  <a:lnTo>
                    <a:pt x="291" y="756"/>
                  </a:lnTo>
                  <a:cubicBezTo>
                    <a:pt x="392" y="781"/>
                    <a:pt x="501" y="796"/>
                    <a:pt x="609" y="800"/>
                  </a:cubicBezTo>
                  <a:cubicBezTo>
                    <a:pt x="700" y="748"/>
                    <a:pt x="781" y="542"/>
                    <a:pt x="865" y="428"/>
                  </a:cubicBezTo>
                  <a:cubicBezTo>
                    <a:pt x="949" y="314"/>
                    <a:pt x="1005" y="152"/>
                    <a:pt x="1041" y="90"/>
                  </a:cubicBezTo>
                  <a:cubicBezTo>
                    <a:pt x="1044" y="84"/>
                    <a:pt x="1085" y="78"/>
                    <a:pt x="1065" y="76"/>
                  </a:cubicBezTo>
                  <a:cubicBezTo>
                    <a:pt x="1045" y="74"/>
                    <a:pt x="962" y="81"/>
                    <a:pt x="923" y="78"/>
                  </a:cubicBezTo>
                  <a:lnTo>
                    <a:pt x="833" y="56"/>
                  </a:lnTo>
                  <a:lnTo>
                    <a:pt x="819" y="92"/>
                  </a:lnTo>
                  <a:lnTo>
                    <a:pt x="849" y="100"/>
                  </a:lnTo>
                  <a:lnTo>
                    <a:pt x="817" y="156"/>
                  </a:lnTo>
                  <a:lnTo>
                    <a:pt x="575" y="112"/>
                  </a:lnTo>
                  <a:lnTo>
                    <a:pt x="601" y="66"/>
                  </a:lnTo>
                  <a:lnTo>
                    <a:pt x="539" y="40"/>
                  </a:lnTo>
                  <a:lnTo>
                    <a:pt x="539" y="14"/>
                  </a:lnTo>
                  <a:lnTo>
                    <a:pt x="473" y="0"/>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wrap="none" anchor="ctr"/>
            <a:lstStyle/>
            <a:p>
              <a:pPr>
                <a:defRPr/>
              </a:pPr>
              <a:endParaRPr lang="id-ID">
                <a:latin typeface="Arial" charset="0"/>
                <a:cs typeface="Arial" charset="0"/>
              </a:endParaRPr>
            </a:p>
          </p:txBody>
        </p:sp>
      </p:grpSp>
      <p:sp>
        <p:nvSpPr>
          <p:cNvPr id="16" name="Rectangle 15"/>
          <p:cNvSpPr/>
          <p:nvPr/>
        </p:nvSpPr>
        <p:spPr>
          <a:xfrm>
            <a:off x="1371600" y="2397125"/>
            <a:ext cx="6934200" cy="3294063"/>
          </a:xfrm>
          <a:prstGeom prst="rect">
            <a:avLst/>
          </a:prstGeom>
        </p:spPr>
        <p:txBody>
          <a:bodyPr>
            <a:spAutoFit/>
          </a:bodyPr>
          <a:lstStyle/>
          <a:p>
            <a:pPr marL="514350" indent="-514350">
              <a:lnSpc>
                <a:spcPct val="130000"/>
              </a:lnSpc>
              <a:buFont typeface="+mj-lt"/>
              <a:buAutoNum type="arabicPeriod"/>
              <a:defRPr/>
            </a:pPr>
            <a:r>
              <a:rPr lang="id-ID" sz="3200" dirty="0">
                <a:latin typeface="+mn-lt"/>
              </a:rPr>
              <a:t>Kepribadian dan Sosial</a:t>
            </a:r>
          </a:p>
          <a:p>
            <a:pPr marL="514350" indent="-514350">
              <a:lnSpc>
                <a:spcPct val="130000"/>
              </a:lnSpc>
              <a:buFont typeface="+mj-lt"/>
              <a:buAutoNum type="arabicPeriod"/>
              <a:defRPr/>
            </a:pPr>
            <a:r>
              <a:rPr lang="id-ID" sz="3200" dirty="0">
                <a:latin typeface="+mn-lt"/>
              </a:rPr>
              <a:t>Kepemimpinan</a:t>
            </a:r>
          </a:p>
          <a:p>
            <a:pPr marL="514350" indent="-514350">
              <a:lnSpc>
                <a:spcPct val="130000"/>
              </a:lnSpc>
              <a:buFont typeface="+mj-lt"/>
              <a:buAutoNum type="arabicPeriod"/>
              <a:defRPr/>
            </a:pPr>
            <a:r>
              <a:rPr lang="id-ID" sz="3200" dirty="0">
                <a:latin typeface="+mn-lt"/>
              </a:rPr>
              <a:t>Pengembangan Sekolah/Madrasah</a:t>
            </a:r>
          </a:p>
          <a:p>
            <a:pPr marL="514350" indent="-514350">
              <a:lnSpc>
                <a:spcPct val="130000"/>
              </a:lnSpc>
              <a:buFont typeface="+mj-lt"/>
              <a:buAutoNum type="arabicPeriod"/>
              <a:defRPr/>
            </a:pPr>
            <a:r>
              <a:rPr lang="id-ID" sz="3200" dirty="0">
                <a:latin typeface="+mn-lt"/>
              </a:rPr>
              <a:t>Kewirausahaan</a:t>
            </a:r>
          </a:p>
          <a:p>
            <a:pPr marL="514350" indent="-514350">
              <a:lnSpc>
                <a:spcPct val="130000"/>
              </a:lnSpc>
              <a:buFont typeface="+mj-lt"/>
              <a:buAutoNum type="arabicPeriod"/>
              <a:defRPr/>
            </a:pPr>
            <a:r>
              <a:rPr lang="id-ID" sz="3200" dirty="0">
                <a:latin typeface="+mn-lt"/>
              </a:rPr>
              <a:t>Bidang Tugas</a:t>
            </a:r>
            <a:endParaRPr lang="en-US" sz="3200" dirty="0">
              <a:latin typeface="+mn-lt"/>
            </a:endParaRPr>
          </a:p>
        </p:txBody>
      </p:sp>
    </p:spTree>
  </p:cSld>
  <p:clrMapOvr>
    <a:masterClrMapping/>
  </p:clrMapOvr>
  <p:transition>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52400" y="685800"/>
            <a:ext cx="7696200" cy="1219200"/>
          </a:xfrm>
          <a:prstGeom prst="rect">
            <a:avLst/>
          </a:prstGeom>
        </p:spPr>
        <p:txBody>
          <a:bodyPr/>
          <a:lstStyle/>
          <a:p>
            <a:pPr algn="ctr" fontAlgn="auto">
              <a:spcAft>
                <a:spcPts val="0"/>
              </a:spcAft>
              <a:defRPr/>
            </a:pPr>
            <a:r>
              <a:rPr lang="en-US" sz="3200" b="1" dirty="0">
                <a:solidFill>
                  <a:srgbClr val="00B050"/>
                </a:solidFill>
                <a:effectLst>
                  <a:outerShdw blurRad="38100" dist="38100" dir="2700000" algn="tl">
                    <a:srgbClr val="C0C0C0"/>
                  </a:outerShdw>
                </a:effectLst>
                <a:latin typeface="Calibri" pitchFamily="34" charset="0"/>
                <a:ea typeface="+mj-ea"/>
                <a:cs typeface="+mj-cs"/>
              </a:rPr>
              <a:t>KOMPONEN PKG TUGAS TAMBAHAN</a:t>
            </a:r>
          </a:p>
          <a:p>
            <a:pPr algn="ctr" fontAlgn="auto">
              <a:spcAft>
                <a:spcPts val="0"/>
              </a:spcAft>
              <a:defRPr/>
            </a:pPr>
            <a:r>
              <a:rPr lang="en-US" sz="3200" b="1" dirty="0">
                <a:solidFill>
                  <a:srgbClr val="00B050"/>
                </a:solidFill>
                <a:effectLst>
                  <a:outerShdw blurRad="38100" dist="38100" dir="2700000" algn="tl">
                    <a:srgbClr val="C0C0C0"/>
                  </a:outerShdw>
                </a:effectLst>
                <a:latin typeface="Calibri" pitchFamily="34" charset="0"/>
                <a:ea typeface="+mj-ea"/>
                <a:cs typeface="+mj-cs"/>
              </a:rPr>
              <a:t>(KEPALA LABORATORIUM/BENGKEL)</a:t>
            </a:r>
          </a:p>
        </p:txBody>
      </p:sp>
      <p:sp>
        <p:nvSpPr>
          <p:cNvPr id="5" name="Rectangle 4"/>
          <p:cNvSpPr/>
          <p:nvPr/>
        </p:nvSpPr>
        <p:spPr>
          <a:xfrm>
            <a:off x="0" y="0"/>
            <a:ext cx="9144000" cy="6858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grpSp>
        <p:nvGrpSpPr>
          <p:cNvPr id="2" name="Group 90"/>
          <p:cNvGrpSpPr>
            <a:grpSpLocks/>
          </p:cNvGrpSpPr>
          <p:nvPr/>
        </p:nvGrpSpPr>
        <p:grpSpPr bwMode="auto">
          <a:xfrm>
            <a:off x="7391400" y="609600"/>
            <a:ext cx="1524000" cy="1219200"/>
            <a:chOff x="2595" y="1824"/>
            <a:chExt cx="1087" cy="1075"/>
          </a:xfrm>
          <a:solidFill>
            <a:schemeClr val="accent2"/>
          </a:solidFill>
        </p:grpSpPr>
        <p:grpSp>
          <p:nvGrpSpPr>
            <p:cNvPr id="3" name="Group 91"/>
            <p:cNvGrpSpPr>
              <a:grpSpLocks/>
            </p:cNvGrpSpPr>
            <p:nvPr/>
          </p:nvGrpSpPr>
          <p:grpSpPr bwMode="auto">
            <a:xfrm>
              <a:off x="2759" y="1824"/>
              <a:ext cx="923" cy="1075"/>
              <a:chOff x="2759" y="1824"/>
              <a:chExt cx="923" cy="1075"/>
            </a:xfrm>
            <a:grpFill/>
          </p:grpSpPr>
          <p:sp>
            <p:nvSpPr>
              <p:cNvPr id="9" name="Freeform 92"/>
              <p:cNvSpPr>
                <a:spLocks/>
              </p:cNvSpPr>
              <p:nvPr/>
            </p:nvSpPr>
            <p:spPr bwMode="auto">
              <a:xfrm>
                <a:off x="3139" y="1835"/>
                <a:ext cx="330" cy="184"/>
              </a:xfrm>
              <a:custGeom>
                <a:avLst/>
                <a:gdLst>
                  <a:gd name="T0" fmla="*/ 1338 w 2641"/>
                  <a:gd name="T1" fmla="*/ 0 h 1468"/>
                  <a:gd name="T2" fmla="*/ 1178 w 2641"/>
                  <a:gd name="T3" fmla="*/ 382 h 1468"/>
                  <a:gd name="T4" fmla="*/ 426 w 2641"/>
                  <a:gd name="T5" fmla="*/ 252 h 1468"/>
                  <a:gd name="T6" fmla="*/ 160 w 2641"/>
                  <a:gd name="T7" fmla="*/ 417 h 1468"/>
                  <a:gd name="T8" fmla="*/ 0 w 2641"/>
                  <a:gd name="T9" fmla="*/ 711 h 1468"/>
                  <a:gd name="T10" fmla="*/ 68 w 2641"/>
                  <a:gd name="T11" fmla="*/ 964 h 1468"/>
                  <a:gd name="T12" fmla="*/ 492 w 2641"/>
                  <a:gd name="T13" fmla="*/ 1175 h 1468"/>
                  <a:gd name="T14" fmla="*/ 2222 w 2641"/>
                  <a:gd name="T15" fmla="*/ 1468 h 1468"/>
                  <a:gd name="T16" fmla="*/ 2189 w 2641"/>
                  <a:gd name="T17" fmla="*/ 1175 h 1468"/>
                  <a:gd name="T18" fmla="*/ 2316 w 2641"/>
                  <a:gd name="T19" fmla="*/ 922 h 1468"/>
                  <a:gd name="T20" fmla="*/ 2641 w 2641"/>
                  <a:gd name="T21" fmla="*/ 839 h 1468"/>
                  <a:gd name="T22" fmla="*/ 2549 w 2641"/>
                  <a:gd name="T23" fmla="*/ 627 h 1468"/>
                  <a:gd name="T24" fmla="*/ 1896 w 2641"/>
                  <a:gd name="T25" fmla="*/ 503 h 1468"/>
                  <a:gd name="T26" fmla="*/ 2056 w 2641"/>
                  <a:gd name="T27" fmla="*/ 210 h 1468"/>
                  <a:gd name="T28" fmla="*/ 1338 w 2641"/>
                  <a:gd name="T29" fmla="*/ 0 h 14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41"/>
                  <a:gd name="T46" fmla="*/ 0 h 1468"/>
                  <a:gd name="T47" fmla="*/ 2641 w 2641"/>
                  <a:gd name="T48" fmla="*/ 1468 h 14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41" h="1468">
                    <a:moveTo>
                      <a:pt x="1338" y="0"/>
                    </a:moveTo>
                    <a:lnTo>
                      <a:pt x="1178" y="382"/>
                    </a:lnTo>
                    <a:lnTo>
                      <a:pt x="426" y="252"/>
                    </a:lnTo>
                    <a:lnTo>
                      <a:pt x="160" y="417"/>
                    </a:lnTo>
                    <a:lnTo>
                      <a:pt x="0" y="711"/>
                    </a:lnTo>
                    <a:lnTo>
                      <a:pt x="68" y="964"/>
                    </a:lnTo>
                    <a:lnTo>
                      <a:pt x="492" y="1175"/>
                    </a:lnTo>
                    <a:lnTo>
                      <a:pt x="2222" y="1468"/>
                    </a:lnTo>
                    <a:lnTo>
                      <a:pt x="2189" y="1175"/>
                    </a:lnTo>
                    <a:lnTo>
                      <a:pt x="2316" y="922"/>
                    </a:lnTo>
                    <a:lnTo>
                      <a:pt x="2641" y="839"/>
                    </a:lnTo>
                    <a:lnTo>
                      <a:pt x="2549" y="627"/>
                    </a:lnTo>
                    <a:lnTo>
                      <a:pt x="1896" y="503"/>
                    </a:lnTo>
                    <a:lnTo>
                      <a:pt x="2056" y="210"/>
                    </a:lnTo>
                    <a:lnTo>
                      <a:pt x="1338" y="0"/>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a:defRPr/>
                </a:pPr>
                <a:endParaRPr lang="id-ID">
                  <a:latin typeface="Arial" charset="0"/>
                  <a:cs typeface="Arial" charset="0"/>
                </a:endParaRPr>
              </a:p>
            </p:txBody>
          </p:sp>
          <p:sp>
            <p:nvSpPr>
              <p:cNvPr id="10" name="Freeform 93"/>
              <p:cNvSpPr>
                <a:spLocks/>
              </p:cNvSpPr>
              <p:nvPr/>
            </p:nvSpPr>
            <p:spPr bwMode="auto">
              <a:xfrm>
                <a:off x="3151" y="1887"/>
                <a:ext cx="261" cy="85"/>
              </a:xfrm>
              <a:custGeom>
                <a:avLst/>
                <a:gdLst>
                  <a:gd name="T0" fmla="*/ 59 w 2088"/>
                  <a:gd name="T1" fmla="*/ 0 h 676"/>
                  <a:gd name="T2" fmla="*/ 2088 w 2088"/>
                  <a:gd name="T3" fmla="*/ 382 h 676"/>
                  <a:gd name="T4" fmla="*/ 1923 w 2088"/>
                  <a:gd name="T5" fmla="*/ 505 h 676"/>
                  <a:gd name="T6" fmla="*/ 1821 w 2088"/>
                  <a:gd name="T7" fmla="*/ 676 h 676"/>
                  <a:gd name="T8" fmla="*/ 1729 w 2088"/>
                  <a:gd name="T9" fmla="*/ 547 h 676"/>
                  <a:gd name="T10" fmla="*/ 1630 w 2088"/>
                  <a:gd name="T11" fmla="*/ 630 h 676"/>
                  <a:gd name="T12" fmla="*/ 1529 w 2088"/>
                  <a:gd name="T13" fmla="*/ 505 h 676"/>
                  <a:gd name="T14" fmla="*/ 1336 w 2088"/>
                  <a:gd name="T15" fmla="*/ 547 h 676"/>
                  <a:gd name="T16" fmla="*/ 1272 w 2088"/>
                  <a:gd name="T17" fmla="*/ 466 h 676"/>
                  <a:gd name="T18" fmla="*/ 1077 w 2088"/>
                  <a:gd name="T19" fmla="*/ 505 h 676"/>
                  <a:gd name="T20" fmla="*/ 1010 w 2088"/>
                  <a:gd name="T21" fmla="*/ 422 h 676"/>
                  <a:gd name="T22" fmla="*/ 846 w 2088"/>
                  <a:gd name="T23" fmla="*/ 466 h 676"/>
                  <a:gd name="T24" fmla="*/ 777 w 2088"/>
                  <a:gd name="T25" fmla="*/ 382 h 676"/>
                  <a:gd name="T26" fmla="*/ 617 w 2088"/>
                  <a:gd name="T27" fmla="*/ 466 h 676"/>
                  <a:gd name="T28" fmla="*/ 553 w 2088"/>
                  <a:gd name="T29" fmla="*/ 340 h 676"/>
                  <a:gd name="T30" fmla="*/ 391 w 2088"/>
                  <a:gd name="T31" fmla="*/ 382 h 676"/>
                  <a:gd name="T32" fmla="*/ 360 w 2088"/>
                  <a:gd name="T33" fmla="*/ 254 h 676"/>
                  <a:gd name="T34" fmla="*/ 127 w 2088"/>
                  <a:gd name="T35" fmla="*/ 340 h 676"/>
                  <a:gd name="T36" fmla="*/ 94 w 2088"/>
                  <a:gd name="T37" fmla="*/ 210 h 676"/>
                  <a:gd name="T38" fmla="*/ 0 w 2088"/>
                  <a:gd name="T39" fmla="*/ 129 h 676"/>
                  <a:gd name="T40" fmla="*/ 59 w 2088"/>
                  <a:gd name="T41" fmla="*/ 0 h 6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88"/>
                  <a:gd name="T64" fmla="*/ 0 h 676"/>
                  <a:gd name="T65" fmla="*/ 2088 w 2088"/>
                  <a:gd name="T66" fmla="*/ 676 h 6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88" h="676">
                    <a:moveTo>
                      <a:pt x="59" y="0"/>
                    </a:moveTo>
                    <a:lnTo>
                      <a:pt x="2088" y="382"/>
                    </a:lnTo>
                    <a:lnTo>
                      <a:pt x="1923" y="505"/>
                    </a:lnTo>
                    <a:lnTo>
                      <a:pt x="1821" y="676"/>
                    </a:lnTo>
                    <a:lnTo>
                      <a:pt x="1729" y="547"/>
                    </a:lnTo>
                    <a:lnTo>
                      <a:pt x="1630" y="630"/>
                    </a:lnTo>
                    <a:lnTo>
                      <a:pt x="1529" y="505"/>
                    </a:lnTo>
                    <a:lnTo>
                      <a:pt x="1336" y="547"/>
                    </a:lnTo>
                    <a:lnTo>
                      <a:pt x="1272" y="466"/>
                    </a:lnTo>
                    <a:lnTo>
                      <a:pt x="1077" y="505"/>
                    </a:lnTo>
                    <a:lnTo>
                      <a:pt x="1010" y="422"/>
                    </a:lnTo>
                    <a:lnTo>
                      <a:pt x="846" y="466"/>
                    </a:lnTo>
                    <a:lnTo>
                      <a:pt x="777" y="382"/>
                    </a:lnTo>
                    <a:lnTo>
                      <a:pt x="617" y="466"/>
                    </a:lnTo>
                    <a:lnTo>
                      <a:pt x="553" y="340"/>
                    </a:lnTo>
                    <a:lnTo>
                      <a:pt x="391" y="382"/>
                    </a:lnTo>
                    <a:lnTo>
                      <a:pt x="360" y="254"/>
                    </a:lnTo>
                    <a:lnTo>
                      <a:pt x="127" y="340"/>
                    </a:lnTo>
                    <a:lnTo>
                      <a:pt x="94" y="210"/>
                    </a:lnTo>
                    <a:lnTo>
                      <a:pt x="0" y="129"/>
                    </a:lnTo>
                    <a:lnTo>
                      <a:pt x="59" y="0"/>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a:defRPr/>
                </a:pPr>
                <a:endParaRPr lang="id-ID">
                  <a:latin typeface="Arial" charset="0"/>
                  <a:cs typeface="Arial" charset="0"/>
                </a:endParaRPr>
              </a:p>
            </p:txBody>
          </p:sp>
          <p:sp>
            <p:nvSpPr>
              <p:cNvPr id="11" name="Freeform 94"/>
              <p:cNvSpPr>
                <a:spLocks/>
              </p:cNvSpPr>
              <p:nvPr/>
            </p:nvSpPr>
            <p:spPr bwMode="auto">
              <a:xfrm>
                <a:off x="2865" y="2538"/>
                <a:ext cx="523" cy="272"/>
              </a:xfrm>
              <a:custGeom>
                <a:avLst/>
                <a:gdLst>
                  <a:gd name="T0" fmla="*/ 0 w 4177"/>
                  <a:gd name="T1" fmla="*/ 1215 h 2181"/>
                  <a:gd name="T2" fmla="*/ 2872 w 4177"/>
                  <a:gd name="T3" fmla="*/ 1805 h 2181"/>
                  <a:gd name="T4" fmla="*/ 4177 w 4177"/>
                  <a:gd name="T5" fmla="*/ 0 h 2181"/>
                  <a:gd name="T6" fmla="*/ 2805 w 4177"/>
                  <a:gd name="T7" fmla="*/ 2181 h 2181"/>
                  <a:gd name="T8" fmla="*/ 0 w 4177"/>
                  <a:gd name="T9" fmla="*/ 1215 h 2181"/>
                  <a:gd name="T10" fmla="*/ 0 60000 65536"/>
                  <a:gd name="T11" fmla="*/ 0 60000 65536"/>
                  <a:gd name="T12" fmla="*/ 0 60000 65536"/>
                  <a:gd name="T13" fmla="*/ 0 60000 65536"/>
                  <a:gd name="T14" fmla="*/ 0 60000 65536"/>
                  <a:gd name="T15" fmla="*/ 0 w 4177"/>
                  <a:gd name="T16" fmla="*/ 0 h 2181"/>
                  <a:gd name="T17" fmla="*/ 4177 w 4177"/>
                  <a:gd name="T18" fmla="*/ 2181 h 2181"/>
                </a:gdLst>
                <a:ahLst/>
                <a:cxnLst>
                  <a:cxn ang="T10">
                    <a:pos x="T0" y="T1"/>
                  </a:cxn>
                  <a:cxn ang="T11">
                    <a:pos x="T2" y="T3"/>
                  </a:cxn>
                  <a:cxn ang="T12">
                    <a:pos x="T4" y="T5"/>
                  </a:cxn>
                  <a:cxn ang="T13">
                    <a:pos x="T6" y="T7"/>
                  </a:cxn>
                  <a:cxn ang="T14">
                    <a:pos x="T8" y="T9"/>
                  </a:cxn>
                </a:cxnLst>
                <a:rect l="T15" t="T16" r="T17" b="T18"/>
                <a:pathLst>
                  <a:path w="4177" h="2181">
                    <a:moveTo>
                      <a:pt x="0" y="1215"/>
                    </a:moveTo>
                    <a:lnTo>
                      <a:pt x="2872" y="1805"/>
                    </a:lnTo>
                    <a:lnTo>
                      <a:pt x="4177" y="0"/>
                    </a:lnTo>
                    <a:lnTo>
                      <a:pt x="2805" y="2181"/>
                    </a:lnTo>
                    <a:lnTo>
                      <a:pt x="0" y="1215"/>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a:defRPr/>
                </a:pPr>
                <a:endParaRPr lang="id-ID">
                  <a:latin typeface="Arial" charset="0"/>
                  <a:cs typeface="Arial" charset="0"/>
                </a:endParaRPr>
              </a:p>
            </p:txBody>
          </p:sp>
          <p:sp>
            <p:nvSpPr>
              <p:cNvPr id="12" name="Freeform 95"/>
              <p:cNvSpPr>
                <a:spLocks/>
              </p:cNvSpPr>
              <p:nvPr/>
            </p:nvSpPr>
            <p:spPr bwMode="auto">
              <a:xfrm>
                <a:off x="2952" y="1824"/>
                <a:ext cx="700" cy="337"/>
              </a:xfrm>
              <a:custGeom>
                <a:avLst/>
                <a:gdLst>
                  <a:gd name="T0" fmla="*/ 0 w 5602"/>
                  <a:gd name="T1" fmla="*/ 2694 h 2694"/>
                  <a:gd name="T2" fmla="*/ 459 w 5602"/>
                  <a:gd name="T3" fmla="*/ 2104 h 2694"/>
                  <a:gd name="T4" fmla="*/ 685 w 5602"/>
                  <a:gd name="T5" fmla="*/ 1418 h 2694"/>
                  <a:gd name="T6" fmla="*/ 770 w 5602"/>
                  <a:gd name="T7" fmla="*/ 1023 h 2694"/>
                  <a:gd name="T8" fmla="*/ 846 w 5602"/>
                  <a:gd name="T9" fmla="*/ 531 h 2694"/>
                  <a:gd name="T10" fmla="*/ 1471 w 5602"/>
                  <a:gd name="T11" fmla="*/ 713 h 2694"/>
                  <a:gd name="T12" fmla="*/ 1686 w 5602"/>
                  <a:gd name="T13" fmla="*/ 432 h 2694"/>
                  <a:gd name="T14" fmla="*/ 1923 w 5602"/>
                  <a:gd name="T15" fmla="*/ 337 h 2694"/>
                  <a:gd name="T16" fmla="*/ 2688 w 5602"/>
                  <a:gd name="T17" fmla="*/ 425 h 2694"/>
                  <a:gd name="T18" fmla="*/ 2820 w 5602"/>
                  <a:gd name="T19" fmla="*/ 50 h 2694"/>
                  <a:gd name="T20" fmla="*/ 3218 w 5602"/>
                  <a:gd name="T21" fmla="*/ 0 h 2694"/>
                  <a:gd name="T22" fmla="*/ 3503 w 5602"/>
                  <a:gd name="T23" fmla="*/ 83 h 2694"/>
                  <a:gd name="T24" fmla="*/ 3686 w 5602"/>
                  <a:gd name="T25" fmla="*/ 337 h 2694"/>
                  <a:gd name="T26" fmla="*/ 3613 w 5602"/>
                  <a:gd name="T27" fmla="*/ 630 h 2694"/>
                  <a:gd name="T28" fmla="*/ 4332 w 5602"/>
                  <a:gd name="T29" fmla="*/ 757 h 2694"/>
                  <a:gd name="T30" fmla="*/ 4459 w 5602"/>
                  <a:gd name="T31" fmla="*/ 1049 h 2694"/>
                  <a:gd name="T32" fmla="*/ 4459 w 5602"/>
                  <a:gd name="T33" fmla="*/ 1221 h 2694"/>
                  <a:gd name="T34" fmla="*/ 5294 w 5602"/>
                  <a:gd name="T35" fmla="*/ 1316 h 2694"/>
                  <a:gd name="T36" fmla="*/ 5602 w 5602"/>
                  <a:gd name="T37" fmla="*/ 1316 h 2694"/>
                  <a:gd name="T38" fmla="*/ 4487 w 5602"/>
                  <a:gd name="T39" fmla="*/ 1304 h 2694"/>
                  <a:gd name="T40" fmla="*/ 3806 w 5602"/>
                  <a:gd name="T41" fmla="*/ 1137 h 2694"/>
                  <a:gd name="T42" fmla="*/ 3686 w 5602"/>
                  <a:gd name="T43" fmla="*/ 1418 h 2694"/>
                  <a:gd name="T44" fmla="*/ 3914 w 5602"/>
                  <a:gd name="T45" fmla="*/ 1515 h 2694"/>
                  <a:gd name="T46" fmla="*/ 3707 w 5602"/>
                  <a:gd name="T47" fmla="*/ 1943 h 2694"/>
                  <a:gd name="T48" fmla="*/ 1764 w 5602"/>
                  <a:gd name="T49" fmla="*/ 1611 h 2694"/>
                  <a:gd name="T50" fmla="*/ 1962 w 5602"/>
                  <a:gd name="T51" fmla="*/ 1176 h 2694"/>
                  <a:gd name="T52" fmla="*/ 3602 w 5602"/>
                  <a:gd name="T53" fmla="*/ 1475 h 2694"/>
                  <a:gd name="T54" fmla="*/ 3525 w 5602"/>
                  <a:gd name="T55" fmla="*/ 1221 h 2694"/>
                  <a:gd name="T56" fmla="*/ 3613 w 5602"/>
                  <a:gd name="T57" fmla="*/ 1023 h 2694"/>
                  <a:gd name="T58" fmla="*/ 3936 w 5602"/>
                  <a:gd name="T59" fmla="*/ 757 h 2694"/>
                  <a:gd name="T60" fmla="*/ 3149 w 5602"/>
                  <a:gd name="T61" fmla="*/ 630 h 2694"/>
                  <a:gd name="T62" fmla="*/ 3378 w 5602"/>
                  <a:gd name="T63" fmla="*/ 337 h 2694"/>
                  <a:gd name="T64" fmla="*/ 3310 w 5602"/>
                  <a:gd name="T65" fmla="*/ 171 h 2694"/>
                  <a:gd name="T66" fmla="*/ 3073 w 5602"/>
                  <a:gd name="T67" fmla="*/ 138 h 2694"/>
                  <a:gd name="T68" fmla="*/ 2923 w 5602"/>
                  <a:gd name="T69" fmla="*/ 171 h 2694"/>
                  <a:gd name="T70" fmla="*/ 2762 w 5602"/>
                  <a:gd name="T71" fmla="*/ 531 h 2694"/>
                  <a:gd name="T72" fmla="*/ 1934 w 5602"/>
                  <a:gd name="T73" fmla="*/ 425 h 2694"/>
                  <a:gd name="T74" fmla="*/ 1630 w 5602"/>
                  <a:gd name="T75" fmla="*/ 674 h 2694"/>
                  <a:gd name="T76" fmla="*/ 1614 w 5602"/>
                  <a:gd name="T77" fmla="*/ 918 h 2694"/>
                  <a:gd name="T78" fmla="*/ 1764 w 5602"/>
                  <a:gd name="T79" fmla="*/ 1122 h 2694"/>
                  <a:gd name="T80" fmla="*/ 1923 w 5602"/>
                  <a:gd name="T81" fmla="*/ 1221 h 2694"/>
                  <a:gd name="T82" fmla="*/ 1614 w 5602"/>
                  <a:gd name="T83" fmla="*/ 1122 h 2694"/>
                  <a:gd name="T84" fmla="*/ 1459 w 5602"/>
                  <a:gd name="T85" fmla="*/ 1023 h 2694"/>
                  <a:gd name="T86" fmla="*/ 1459 w 5602"/>
                  <a:gd name="T87" fmla="*/ 823 h 2694"/>
                  <a:gd name="T88" fmla="*/ 913 w 5602"/>
                  <a:gd name="T89" fmla="*/ 674 h 2694"/>
                  <a:gd name="T90" fmla="*/ 685 w 5602"/>
                  <a:gd name="T91" fmla="*/ 1805 h 2694"/>
                  <a:gd name="T92" fmla="*/ 0 w 5602"/>
                  <a:gd name="T93" fmla="*/ 2694 h 269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02"/>
                  <a:gd name="T142" fmla="*/ 0 h 2694"/>
                  <a:gd name="T143" fmla="*/ 5602 w 5602"/>
                  <a:gd name="T144" fmla="*/ 2694 h 269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02" h="2694">
                    <a:moveTo>
                      <a:pt x="0" y="2694"/>
                    </a:moveTo>
                    <a:lnTo>
                      <a:pt x="459" y="2104"/>
                    </a:lnTo>
                    <a:lnTo>
                      <a:pt x="685" y="1418"/>
                    </a:lnTo>
                    <a:lnTo>
                      <a:pt x="770" y="1023"/>
                    </a:lnTo>
                    <a:lnTo>
                      <a:pt x="846" y="531"/>
                    </a:lnTo>
                    <a:lnTo>
                      <a:pt x="1471" y="713"/>
                    </a:lnTo>
                    <a:lnTo>
                      <a:pt x="1686" y="432"/>
                    </a:lnTo>
                    <a:lnTo>
                      <a:pt x="1923" y="337"/>
                    </a:lnTo>
                    <a:lnTo>
                      <a:pt x="2688" y="425"/>
                    </a:lnTo>
                    <a:lnTo>
                      <a:pt x="2820" y="50"/>
                    </a:lnTo>
                    <a:lnTo>
                      <a:pt x="3218" y="0"/>
                    </a:lnTo>
                    <a:lnTo>
                      <a:pt x="3503" y="83"/>
                    </a:lnTo>
                    <a:lnTo>
                      <a:pt x="3686" y="337"/>
                    </a:lnTo>
                    <a:lnTo>
                      <a:pt x="3613" y="630"/>
                    </a:lnTo>
                    <a:lnTo>
                      <a:pt x="4332" y="757"/>
                    </a:lnTo>
                    <a:lnTo>
                      <a:pt x="4459" y="1049"/>
                    </a:lnTo>
                    <a:lnTo>
                      <a:pt x="4459" y="1221"/>
                    </a:lnTo>
                    <a:lnTo>
                      <a:pt x="5294" y="1316"/>
                    </a:lnTo>
                    <a:lnTo>
                      <a:pt x="5602" y="1316"/>
                    </a:lnTo>
                    <a:lnTo>
                      <a:pt x="4487" y="1304"/>
                    </a:lnTo>
                    <a:lnTo>
                      <a:pt x="3806" y="1137"/>
                    </a:lnTo>
                    <a:lnTo>
                      <a:pt x="3686" y="1418"/>
                    </a:lnTo>
                    <a:lnTo>
                      <a:pt x="3914" y="1515"/>
                    </a:lnTo>
                    <a:lnTo>
                      <a:pt x="3707" y="1943"/>
                    </a:lnTo>
                    <a:lnTo>
                      <a:pt x="1764" y="1611"/>
                    </a:lnTo>
                    <a:lnTo>
                      <a:pt x="1962" y="1176"/>
                    </a:lnTo>
                    <a:lnTo>
                      <a:pt x="3602" y="1475"/>
                    </a:lnTo>
                    <a:lnTo>
                      <a:pt x="3525" y="1221"/>
                    </a:lnTo>
                    <a:lnTo>
                      <a:pt x="3613" y="1023"/>
                    </a:lnTo>
                    <a:lnTo>
                      <a:pt x="3936" y="757"/>
                    </a:lnTo>
                    <a:lnTo>
                      <a:pt x="3149" y="630"/>
                    </a:lnTo>
                    <a:lnTo>
                      <a:pt x="3378" y="337"/>
                    </a:lnTo>
                    <a:lnTo>
                      <a:pt x="3310" y="171"/>
                    </a:lnTo>
                    <a:lnTo>
                      <a:pt x="3073" y="138"/>
                    </a:lnTo>
                    <a:lnTo>
                      <a:pt x="2923" y="171"/>
                    </a:lnTo>
                    <a:lnTo>
                      <a:pt x="2762" y="531"/>
                    </a:lnTo>
                    <a:lnTo>
                      <a:pt x="1934" y="425"/>
                    </a:lnTo>
                    <a:lnTo>
                      <a:pt x="1630" y="674"/>
                    </a:lnTo>
                    <a:lnTo>
                      <a:pt x="1614" y="918"/>
                    </a:lnTo>
                    <a:lnTo>
                      <a:pt x="1764" y="1122"/>
                    </a:lnTo>
                    <a:lnTo>
                      <a:pt x="1923" y="1221"/>
                    </a:lnTo>
                    <a:lnTo>
                      <a:pt x="1614" y="1122"/>
                    </a:lnTo>
                    <a:lnTo>
                      <a:pt x="1459" y="1023"/>
                    </a:lnTo>
                    <a:lnTo>
                      <a:pt x="1459" y="823"/>
                    </a:lnTo>
                    <a:lnTo>
                      <a:pt x="913" y="674"/>
                    </a:lnTo>
                    <a:lnTo>
                      <a:pt x="685" y="1805"/>
                    </a:lnTo>
                    <a:lnTo>
                      <a:pt x="0" y="2694"/>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a:defRPr/>
                </a:pPr>
                <a:endParaRPr lang="id-ID">
                  <a:latin typeface="Arial" charset="0"/>
                  <a:cs typeface="Arial" charset="0"/>
                </a:endParaRPr>
              </a:p>
            </p:txBody>
          </p:sp>
          <p:sp>
            <p:nvSpPr>
              <p:cNvPr id="13" name="Freeform 96"/>
              <p:cNvSpPr>
                <a:spLocks/>
              </p:cNvSpPr>
              <p:nvPr/>
            </p:nvSpPr>
            <p:spPr bwMode="auto">
              <a:xfrm>
                <a:off x="2759" y="1988"/>
                <a:ext cx="923" cy="911"/>
              </a:xfrm>
              <a:custGeom>
                <a:avLst/>
                <a:gdLst>
                  <a:gd name="T0" fmla="*/ 6995 w 7382"/>
                  <a:gd name="T1" fmla="*/ 102 h 7285"/>
                  <a:gd name="T2" fmla="*/ 5916 w 7382"/>
                  <a:gd name="T3" fmla="*/ 2362 h 7285"/>
                  <a:gd name="T4" fmla="*/ 4689 w 7382"/>
                  <a:gd name="T5" fmla="*/ 4226 h 7285"/>
                  <a:gd name="T6" fmla="*/ 3536 w 7382"/>
                  <a:gd name="T7" fmla="*/ 5806 h 7285"/>
                  <a:gd name="T8" fmla="*/ 1927 w 7382"/>
                  <a:gd name="T9" fmla="*/ 5612 h 7285"/>
                  <a:gd name="T10" fmla="*/ 998 w 7382"/>
                  <a:gd name="T11" fmla="*/ 5414 h 7285"/>
                  <a:gd name="T12" fmla="*/ 3536 w 7382"/>
                  <a:gd name="T13" fmla="*/ 6006 h 7285"/>
                  <a:gd name="T14" fmla="*/ 4463 w 7382"/>
                  <a:gd name="T15" fmla="*/ 4923 h 7285"/>
                  <a:gd name="T16" fmla="*/ 5386 w 7382"/>
                  <a:gd name="T17" fmla="*/ 3548 h 7285"/>
                  <a:gd name="T18" fmla="*/ 6451 w 7382"/>
                  <a:gd name="T19" fmla="*/ 1571 h 7285"/>
                  <a:gd name="T20" fmla="*/ 5226 w 7382"/>
                  <a:gd name="T21" fmla="*/ 4039 h 7285"/>
                  <a:gd name="T22" fmla="*/ 3733 w 7382"/>
                  <a:gd name="T23" fmla="*/ 6513 h 7285"/>
                  <a:gd name="T24" fmla="*/ 5840 w 7382"/>
                  <a:gd name="T25" fmla="*/ 3445 h 7285"/>
                  <a:gd name="T26" fmla="*/ 5043 w 7382"/>
                  <a:gd name="T27" fmla="*/ 5127 h 7285"/>
                  <a:gd name="T28" fmla="*/ 3995 w 7382"/>
                  <a:gd name="T29" fmla="*/ 6888 h 7285"/>
                  <a:gd name="T30" fmla="*/ 2806 w 7382"/>
                  <a:gd name="T31" fmla="*/ 6513 h 7285"/>
                  <a:gd name="T32" fmla="*/ 1697 w 7382"/>
                  <a:gd name="T33" fmla="*/ 6216 h 7285"/>
                  <a:gd name="T34" fmla="*/ 0 w 7382"/>
                  <a:gd name="T35" fmla="*/ 5907 h 7285"/>
                  <a:gd name="T36" fmla="*/ 2225 w 7382"/>
                  <a:gd name="T37" fmla="*/ 6490 h 7285"/>
                  <a:gd name="T38" fmla="*/ 3767 w 7382"/>
                  <a:gd name="T39" fmla="*/ 7082 h 7285"/>
                  <a:gd name="T40" fmla="*/ 4153 w 7382"/>
                  <a:gd name="T41" fmla="*/ 7285 h 7285"/>
                  <a:gd name="T42" fmla="*/ 5916 w 7382"/>
                  <a:gd name="T43" fmla="*/ 3741 h 7285"/>
                  <a:gd name="T44" fmla="*/ 6995 w 7382"/>
                  <a:gd name="T45" fmla="*/ 1378 h 7285"/>
                  <a:gd name="T46" fmla="*/ 7382 w 7382"/>
                  <a:gd name="T47" fmla="*/ 295 h 7285"/>
                  <a:gd name="T48" fmla="*/ 7071 w 7382"/>
                  <a:gd name="T49" fmla="*/ 396 h 7285"/>
                  <a:gd name="T50" fmla="*/ 7225 w 7382"/>
                  <a:gd name="T51" fmla="*/ 0 h 7285"/>
                  <a:gd name="T52" fmla="*/ 6995 w 7382"/>
                  <a:gd name="T53" fmla="*/ 102 h 728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82"/>
                  <a:gd name="T82" fmla="*/ 0 h 7285"/>
                  <a:gd name="T83" fmla="*/ 7382 w 7382"/>
                  <a:gd name="T84" fmla="*/ 7285 h 728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82" h="7285">
                    <a:moveTo>
                      <a:pt x="6995" y="102"/>
                    </a:moveTo>
                    <a:lnTo>
                      <a:pt x="5916" y="2362"/>
                    </a:lnTo>
                    <a:lnTo>
                      <a:pt x="4689" y="4226"/>
                    </a:lnTo>
                    <a:lnTo>
                      <a:pt x="3536" y="5806"/>
                    </a:lnTo>
                    <a:lnTo>
                      <a:pt x="1927" y="5612"/>
                    </a:lnTo>
                    <a:lnTo>
                      <a:pt x="998" y="5414"/>
                    </a:lnTo>
                    <a:lnTo>
                      <a:pt x="3536" y="6006"/>
                    </a:lnTo>
                    <a:lnTo>
                      <a:pt x="4463" y="4923"/>
                    </a:lnTo>
                    <a:lnTo>
                      <a:pt x="5386" y="3548"/>
                    </a:lnTo>
                    <a:lnTo>
                      <a:pt x="6451" y="1571"/>
                    </a:lnTo>
                    <a:lnTo>
                      <a:pt x="5226" y="4039"/>
                    </a:lnTo>
                    <a:lnTo>
                      <a:pt x="3733" y="6513"/>
                    </a:lnTo>
                    <a:lnTo>
                      <a:pt x="5840" y="3445"/>
                    </a:lnTo>
                    <a:lnTo>
                      <a:pt x="5043" y="5127"/>
                    </a:lnTo>
                    <a:lnTo>
                      <a:pt x="3995" y="6888"/>
                    </a:lnTo>
                    <a:lnTo>
                      <a:pt x="2806" y="6513"/>
                    </a:lnTo>
                    <a:lnTo>
                      <a:pt x="1697" y="6216"/>
                    </a:lnTo>
                    <a:lnTo>
                      <a:pt x="0" y="5907"/>
                    </a:lnTo>
                    <a:lnTo>
                      <a:pt x="2225" y="6490"/>
                    </a:lnTo>
                    <a:lnTo>
                      <a:pt x="3767" y="7082"/>
                    </a:lnTo>
                    <a:lnTo>
                      <a:pt x="4153" y="7285"/>
                    </a:lnTo>
                    <a:lnTo>
                      <a:pt x="5916" y="3741"/>
                    </a:lnTo>
                    <a:lnTo>
                      <a:pt x="6995" y="1378"/>
                    </a:lnTo>
                    <a:lnTo>
                      <a:pt x="7382" y="295"/>
                    </a:lnTo>
                    <a:lnTo>
                      <a:pt x="7071" y="396"/>
                    </a:lnTo>
                    <a:lnTo>
                      <a:pt x="7225" y="0"/>
                    </a:lnTo>
                    <a:lnTo>
                      <a:pt x="6995" y="102"/>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a:defRPr/>
                </a:pPr>
                <a:endParaRPr lang="id-ID">
                  <a:latin typeface="Arial" charset="0"/>
                  <a:cs typeface="Arial" charset="0"/>
                </a:endParaRPr>
              </a:p>
            </p:txBody>
          </p:sp>
          <p:sp>
            <p:nvSpPr>
              <p:cNvPr id="14" name="Freeform 97"/>
              <p:cNvSpPr>
                <a:spLocks/>
              </p:cNvSpPr>
              <p:nvPr/>
            </p:nvSpPr>
            <p:spPr bwMode="auto">
              <a:xfrm>
                <a:off x="2794" y="2682"/>
                <a:ext cx="419" cy="131"/>
              </a:xfrm>
              <a:custGeom>
                <a:avLst/>
                <a:gdLst>
                  <a:gd name="T0" fmla="*/ 0 w 3353"/>
                  <a:gd name="T1" fmla="*/ 0 h 1048"/>
                  <a:gd name="T2" fmla="*/ 3255 w 3353"/>
                  <a:gd name="T3" fmla="*/ 793 h 1048"/>
                  <a:gd name="T4" fmla="*/ 3353 w 3353"/>
                  <a:gd name="T5" fmla="*/ 1048 h 1048"/>
                  <a:gd name="T6" fmla="*/ 0 w 3353"/>
                  <a:gd name="T7" fmla="*/ 0 h 1048"/>
                  <a:gd name="T8" fmla="*/ 0 60000 65536"/>
                  <a:gd name="T9" fmla="*/ 0 60000 65536"/>
                  <a:gd name="T10" fmla="*/ 0 60000 65536"/>
                  <a:gd name="T11" fmla="*/ 0 60000 65536"/>
                  <a:gd name="T12" fmla="*/ 0 w 3353"/>
                  <a:gd name="T13" fmla="*/ 0 h 1048"/>
                  <a:gd name="T14" fmla="*/ 3353 w 3353"/>
                  <a:gd name="T15" fmla="*/ 1048 h 1048"/>
                </a:gdLst>
                <a:ahLst/>
                <a:cxnLst>
                  <a:cxn ang="T8">
                    <a:pos x="T0" y="T1"/>
                  </a:cxn>
                  <a:cxn ang="T9">
                    <a:pos x="T2" y="T3"/>
                  </a:cxn>
                  <a:cxn ang="T10">
                    <a:pos x="T4" y="T5"/>
                  </a:cxn>
                  <a:cxn ang="T11">
                    <a:pos x="T6" y="T7"/>
                  </a:cxn>
                </a:cxnLst>
                <a:rect l="T12" t="T13" r="T14" b="T15"/>
                <a:pathLst>
                  <a:path w="3353" h="1048">
                    <a:moveTo>
                      <a:pt x="0" y="0"/>
                    </a:moveTo>
                    <a:lnTo>
                      <a:pt x="3255" y="793"/>
                    </a:lnTo>
                    <a:lnTo>
                      <a:pt x="3353" y="1048"/>
                    </a:lnTo>
                    <a:lnTo>
                      <a:pt x="0" y="0"/>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a:defRPr/>
                </a:pPr>
                <a:endParaRPr lang="id-ID">
                  <a:latin typeface="Arial" charset="0"/>
                  <a:cs typeface="Arial" charset="0"/>
                </a:endParaRPr>
              </a:p>
            </p:txBody>
          </p:sp>
        </p:grpSp>
        <p:sp>
          <p:nvSpPr>
            <p:cNvPr id="8" name="Freeform 98"/>
            <p:cNvSpPr>
              <a:spLocks/>
            </p:cNvSpPr>
            <p:nvPr/>
          </p:nvSpPr>
          <p:spPr bwMode="auto">
            <a:xfrm>
              <a:off x="2595" y="1912"/>
              <a:ext cx="1085" cy="800"/>
            </a:xfrm>
            <a:custGeom>
              <a:avLst/>
              <a:gdLst>
                <a:gd name="T0" fmla="*/ 473 w 1085"/>
                <a:gd name="T1" fmla="*/ 0 h 800"/>
                <a:gd name="T2" fmla="*/ 445 w 1085"/>
                <a:gd name="T3" fmla="*/ 134 h 800"/>
                <a:gd name="T4" fmla="*/ 246 w 1085"/>
                <a:gd name="T5" fmla="*/ 362 h 800"/>
                <a:gd name="T6" fmla="*/ 3 w 1085"/>
                <a:gd name="T7" fmla="*/ 650 h 800"/>
                <a:gd name="T8" fmla="*/ 291 w 1085"/>
                <a:gd name="T9" fmla="*/ 756 h 800"/>
                <a:gd name="T10" fmla="*/ 609 w 1085"/>
                <a:gd name="T11" fmla="*/ 800 h 800"/>
                <a:gd name="T12" fmla="*/ 865 w 1085"/>
                <a:gd name="T13" fmla="*/ 428 h 800"/>
                <a:gd name="T14" fmla="*/ 1041 w 1085"/>
                <a:gd name="T15" fmla="*/ 90 h 800"/>
                <a:gd name="T16" fmla="*/ 1065 w 1085"/>
                <a:gd name="T17" fmla="*/ 76 h 800"/>
                <a:gd name="T18" fmla="*/ 923 w 1085"/>
                <a:gd name="T19" fmla="*/ 78 h 800"/>
                <a:gd name="T20" fmla="*/ 833 w 1085"/>
                <a:gd name="T21" fmla="*/ 56 h 800"/>
                <a:gd name="T22" fmla="*/ 819 w 1085"/>
                <a:gd name="T23" fmla="*/ 92 h 800"/>
                <a:gd name="T24" fmla="*/ 849 w 1085"/>
                <a:gd name="T25" fmla="*/ 100 h 800"/>
                <a:gd name="T26" fmla="*/ 817 w 1085"/>
                <a:gd name="T27" fmla="*/ 156 h 800"/>
                <a:gd name="T28" fmla="*/ 575 w 1085"/>
                <a:gd name="T29" fmla="*/ 112 h 800"/>
                <a:gd name="T30" fmla="*/ 601 w 1085"/>
                <a:gd name="T31" fmla="*/ 66 h 800"/>
                <a:gd name="T32" fmla="*/ 539 w 1085"/>
                <a:gd name="T33" fmla="*/ 40 h 800"/>
                <a:gd name="T34" fmla="*/ 539 w 1085"/>
                <a:gd name="T35" fmla="*/ 14 h 800"/>
                <a:gd name="T36" fmla="*/ 473 w 1085"/>
                <a:gd name="T37" fmla="*/ 0 h 800"/>
                <a:gd name="T38" fmla="*/ 473 w 1085"/>
                <a:gd name="T39" fmla="*/ 0 h 8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85"/>
                <a:gd name="T61" fmla="*/ 0 h 800"/>
                <a:gd name="T62" fmla="*/ 1085 w 1085"/>
                <a:gd name="T63" fmla="*/ 800 h 8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85" h="800">
                  <a:moveTo>
                    <a:pt x="473" y="0"/>
                  </a:moveTo>
                  <a:lnTo>
                    <a:pt x="445" y="134"/>
                  </a:lnTo>
                  <a:cubicBezTo>
                    <a:pt x="407" y="194"/>
                    <a:pt x="336" y="290"/>
                    <a:pt x="246" y="362"/>
                  </a:cubicBezTo>
                  <a:cubicBezTo>
                    <a:pt x="156" y="434"/>
                    <a:pt x="0" y="585"/>
                    <a:pt x="3" y="650"/>
                  </a:cubicBezTo>
                  <a:lnTo>
                    <a:pt x="291" y="756"/>
                  </a:lnTo>
                  <a:cubicBezTo>
                    <a:pt x="392" y="781"/>
                    <a:pt x="501" y="796"/>
                    <a:pt x="609" y="800"/>
                  </a:cubicBezTo>
                  <a:cubicBezTo>
                    <a:pt x="700" y="748"/>
                    <a:pt x="781" y="542"/>
                    <a:pt x="865" y="428"/>
                  </a:cubicBezTo>
                  <a:cubicBezTo>
                    <a:pt x="949" y="314"/>
                    <a:pt x="1005" y="152"/>
                    <a:pt x="1041" y="90"/>
                  </a:cubicBezTo>
                  <a:cubicBezTo>
                    <a:pt x="1044" y="84"/>
                    <a:pt x="1085" y="78"/>
                    <a:pt x="1065" y="76"/>
                  </a:cubicBezTo>
                  <a:cubicBezTo>
                    <a:pt x="1045" y="74"/>
                    <a:pt x="962" y="81"/>
                    <a:pt x="923" y="78"/>
                  </a:cubicBezTo>
                  <a:lnTo>
                    <a:pt x="833" y="56"/>
                  </a:lnTo>
                  <a:lnTo>
                    <a:pt x="819" y="92"/>
                  </a:lnTo>
                  <a:lnTo>
                    <a:pt x="849" y="100"/>
                  </a:lnTo>
                  <a:lnTo>
                    <a:pt x="817" y="156"/>
                  </a:lnTo>
                  <a:lnTo>
                    <a:pt x="575" y="112"/>
                  </a:lnTo>
                  <a:lnTo>
                    <a:pt x="601" y="66"/>
                  </a:lnTo>
                  <a:lnTo>
                    <a:pt x="539" y="40"/>
                  </a:lnTo>
                  <a:lnTo>
                    <a:pt x="539" y="14"/>
                  </a:lnTo>
                  <a:lnTo>
                    <a:pt x="473" y="0"/>
                  </a:lnTo>
                  <a:close/>
                </a:path>
              </a:pathLst>
            </a:cu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a:defRPr/>
              </a:pPr>
              <a:endParaRPr lang="id-ID">
                <a:latin typeface="Arial" charset="0"/>
                <a:cs typeface="Arial" charset="0"/>
              </a:endParaRPr>
            </a:p>
          </p:txBody>
        </p:sp>
      </p:grpSp>
      <p:sp>
        <p:nvSpPr>
          <p:cNvPr id="16" name="Rectangle 15"/>
          <p:cNvSpPr/>
          <p:nvPr/>
        </p:nvSpPr>
        <p:spPr>
          <a:xfrm>
            <a:off x="914400" y="1981200"/>
            <a:ext cx="7848600" cy="4189413"/>
          </a:xfrm>
          <a:prstGeom prst="rect">
            <a:avLst/>
          </a:prstGeom>
        </p:spPr>
        <p:txBody>
          <a:bodyPr>
            <a:spAutoFit/>
          </a:bodyPr>
          <a:lstStyle/>
          <a:p>
            <a:pPr marL="514350" indent="-514350">
              <a:lnSpc>
                <a:spcPct val="120000"/>
              </a:lnSpc>
              <a:buFont typeface="+mj-lt"/>
              <a:buAutoNum type="arabicPeriod"/>
              <a:defRPr/>
            </a:pPr>
            <a:r>
              <a:rPr lang="en-US" sz="3200" dirty="0">
                <a:latin typeface="+mn-lt"/>
              </a:rPr>
              <a:t> </a:t>
            </a:r>
            <a:r>
              <a:rPr lang="id-ID" sz="3200" dirty="0">
                <a:latin typeface="+mn-lt"/>
              </a:rPr>
              <a:t>Kepribadian</a:t>
            </a:r>
          </a:p>
          <a:p>
            <a:pPr marL="514350" indent="-514350">
              <a:lnSpc>
                <a:spcPct val="120000"/>
              </a:lnSpc>
              <a:buFont typeface="+mj-lt"/>
              <a:buAutoNum type="arabicPeriod"/>
              <a:defRPr/>
            </a:pPr>
            <a:r>
              <a:rPr lang="en-US" sz="3200" dirty="0">
                <a:latin typeface="+mn-lt"/>
              </a:rPr>
              <a:t> </a:t>
            </a:r>
            <a:r>
              <a:rPr lang="en-US" sz="3200" dirty="0" err="1">
                <a:latin typeface="+mn-lt"/>
              </a:rPr>
              <a:t>Pengelolaan</a:t>
            </a:r>
            <a:r>
              <a:rPr lang="en-US" sz="3200" dirty="0">
                <a:latin typeface="+mn-lt"/>
              </a:rPr>
              <a:t> </a:t>
            </a:r>
            <a:r>
              <a:rPr lang="en-US" sz="3200" dirty="0" err="1">
                <a:latin typeface="+mn-lt"/>
              </a:rPr>
              <a:t>Lingkungan</a:t>
            </a:r>
            <a:r>
              <a:rPr lang="en-US" sz="3200" dirty="0">
                <a:latin typeface="+mn-lt"/>
              </a:rPr>
              <a:t> </a:t>
            </a:r>
            <a:r>
              <a:rPr lang="en-US" sz="3200" dirty="0" err="1">
                <a:latin typeface="+mn-lt"/>
              </a:rPr>
              <a:t>dan</a:t>
            </a:r>
            <a:r>
              <a:rPr lang="en-US" sz="3200" dirty="0">
                <a:latin typeface="+mn-lt"/>
              </a:rPr>
              <a:t> P3</a:t>
            </a:r>
            <a:endParaRPr lang="id-ID" sz="3200" dirty="0">
              <a:latin typeface="+mn-lt"/>
            </a:endParaRPr>
          </a:p>
          <a:p>
            <a:pPr marL="514350" indent="-514350">
              <a:lnSpc>
                <a:spcPct val="120000"/>
              </a:lnSpc>
              <a:buFont typeface="+mj-lt"/>
              <a:buAutoNum type="arabicPeriod"/>
              <a:defRPr/>
            </a:pPr>
            <a:r>
              <a:rPr lang="en-US" sz="3200" dirty="0">
                <a:latin typeface="+mn-lt"/>
              </a:rPr>
              <a:t> </a:t>
            </a:r>
            <a:r>
              <a:rPr lang="en-US" sz="3200" dirty="0" err="1">
                <a:latin typeface="+mn-lt"/>
              </a:rPr>
              <a:t>Sosial</a:t>
            </a:r>
            <a:endParaRPr lang="id-ID" sz="3200" dirty="0">
              <a:latin typeface="+mn-lt"/>
            </a:endParaRPr>
          </a:p>
          <a:p>
            <a:pPr marL="514350" indent="-514350">
              <a:lnSpc>
                <a:spcPct val="120000"/>
              </a:lnSpc>
              <a:buFont typeface="+mj-lt"/>
              <a:buAutoNum type="arabicPeriod"/>
              <a:defRPr/>
            </a:pPr>
            <a:r>
              <a:rPr lang="en-US" sz="3200" dirty="0">
                <a:latin typeface="+mn-lt"/>
              </a:rPr>
              <a:t> </a:t>
            </a:r>
            <a:r>
              <a:rPr lang="en-US" sz="3200" dirty="0" err="1">
                <a:latin typeface="+mn-lt"/>
              </a:rPr>
              <a:t>Pengorganisasian</a:t>
            </a:r>
            <a:r>
              <a:rPr lang="en-US" sz="3200" dirty="0">
                <a:latin typeface="+mn-lt"/>
              </a:rPr>
              <a:t> Guru/</a:t>
            </a:r>
            <a:r>
              <a:rPr lang="en-US" sz="3200" dirty="0" err="1">
                <a:latin typeface="+mn-lt"/>
              </a:rPr>
              <a:t>Laboran</a:t>
            </a:r>
            <a:r>
              <a:rPr lang="en-US" sz="3200" dirty="0">
                <a:latin typeface="+mn-lt"/>
              </a:rPr>
              <a:t>/</a:t>
            </a:r>
            <a:r>
              <a:rPr lang="en-US" sz="3200" dirty="0" err="1">
                <a:latin typeface="+mn-lt"/>
              </a:rPr>
              <a:t>Teknisi</a:t>
            </a:r>
            <a:endParaRPr lang="id-ID" sz="3200" dirty="0">
              <a:latin typeface="+mn-lt"/>
            </a:endParaRPr>
          </a:p>
          <a:p>
            <a:pPr marL="514350" indent="-514350">
              <a:lnSpc>
                <a:spcPct val="120000"/>
              </a:lnSpc>
              <a:buFont typeface="+mj-lt"/>
              <a:buAutoNum type="arabicPeriod"/>
              <a:defRPr/>
            </a:pPr>
            <a:r>
              <a:rPr lang="en-US" sz="3200" dirty="0">
                <a:latin typeface="+mn-lt"/>
              </a:rPr>
              <a:t> </a:t>
            </a:r>
            <a:r>
              <a:rPr lang="en-US" sz="3200" dirty="0" err="1">
                <a:latin typeface="+mn-lt"/>
              </a:rPr>
              <a:t>Pengelolaan</a:t>
            </a:r>
            <a:r>
              <a:rPr lang="en-US" sz="3200" dirty="0">
                <a:latin typeface="+mn-lt"/>
              </a:rPr>
              <a:t> </a:t>
            </a:r>
            <a:r>
              <a:rPr lang="en-US" sz="3200" dirty="0" err="1">
                <a:latin typeface="+mn-lt"/>
              </a:rPr>
              <a:t>dan</a:t>
            </a:r>
            <a:r>
              <a:rPr lang="en-US" sz="3200" dirty="0">
                <a:latin typeface="+mn-lt"/>
              </a:rPr>
              <a:t> </a:t>
            </a:r>
            <a:r>
              <a:rPr lang="en-US" sz="3200" dirty="0" err="1">
                <a:latin typeface="+mn-lt"/>
              </a:rPr>
              <a:t>Administrasi</a:t>
            </a:r>
            <a:endParaRPr lang="id-ID" sz="3200" dirty="0">
              <a:latin typeface="+mn-lt"/>
            </a:endParaRPr>
          </a:p>
          <a:p>
            <a:pPr marL="514350" indent="-514350">
              <a:lnSpc>
                <a:spcPct val="120000"/>
              </a:lnSpc>
              <a:buFont typeface="+mj-lt"/>
              <a:buAutoNum type="arabicPeriod"/>
              <a:defRPr/>
            </a:pPr>
            <a:r>
              <a:rPr lang="en-US" sz="3200" dirty="0">
                <a:latin typeface="+mn-lt"/>
              </a:rPr>
              <a:t> </a:t>
            </a:r>
            <a:r>
              <a:rPr lang="en-US" sz="3200" dirty="0" err="1">
                <a:latin typeface="+mn-lt"/>
              </a:rPr>
              <a:t>Pengelolaan</a:t>
            </a:r>
            <a:r>
              <a:rPr lang="en-US" sz="3200" dirty="0">
                <a:latin typeface="+mn-lt"/>
              </a:rPr>
              <a:t> </a:t>
            </a:r>
            <a:r>
              <a:rPr lang="en-US" sz="3200" dirty="0" err="1">
                <a:latin typeface="+mn-lt"/>
              </a:rPr>
              <a:t>Pemantauan</a:t>
            </a:r>
            <a:r>
              <a:rPr lang="en-US" sz="3200" dirty="0">
                <a:latin typeface="+mn-lt"/>
              </a:rPr>
              <a:t> </a:t>
            </a:r>
            <a:r>
              <a:rPr lang="en-US" sz="3200" dirty="0" err="1">
                <a:latin typeface="+mn-lt"/>
              </a:rPr>
              <a:t>dan</a:t>
            </a:r>
            <a:r>
              <a:rPr lang="en-US" sz="3200" dirty="0">
                <a:latin typeface="+mn-lt"/>
              </a:rPr>
              <a:t> </a:t>
            </a:r>
            <a:r>
              <a:rPr lang="en-US" sz="3200" dirty="0" err="1">
                <a:latin typeface="+mn-lt"/>
              </a:rPr>
              <a:t>Evaluasi</a:t>
            </a:r>
            <a:endParaRPr lang="id-ID" sz="3200" dirty="0">
              <a:latin typeface="+mn-lt"/>
            </a:endParaRPr>
          </a:p>
          <a:p>
            <a:pPr marL="514350" indent="-514350">
              <a:lnSpc>
                <a:spcPct val="120000"/>
              </a:lnSpc>
              <a:buFont typeface="+mj-lt"/>
              <a:buAutoNum type="arabicPeriod"/>
              <a:defRPr/>
            </a:pPr>
            <a:r>
              <a:rPr lang="en-US" sz="3200" dirty="0">
                <a:latin typeface="+mn-lt"/>
              </a:rPr>
              <a:t> </a:t>
            </a:r>
            <a:r>
              <a:rPr lang="en-US" sz="3200" dirty="0" err="1">
                <a:latin typeface="+mn-lt"/>
              </a:rPr>
              <a:t>Pengembangan</a:t>
            </a:r>
            <a:r>
              <a:rPr lang="en-US" sz="3200" dirty="0">
                <a:latin typeface="+mn-lt"/>
              </a:rPr>
              <a:t> </a:t>
            </a:r>
            <a:r>
              <a:rPr lang="en-US" sz="3200" dirty="0" err="1">
                <a:latin typeface="+mn-lt"/>
              </a:rPr>
              <a:t>dan</a:t>
            </a:r>
            <a:r>
              <a:rPr lang="en-US" sz="3200" dirty="0">
                <a:latin typeface="+mn-lt"/>
              </a:rPr>
              <a:t> </a:t>
            </a:r>
            <a:r>
              <a:rPr lang="en-US" sz="3200" dirty="0" err="1">
                <a:latin typeface="+mn-lt"/>
              </a:rPr>
              <a:t>Inovasi</a:t>
            </a:r>
            <a:endParaRPr lang="en-US" sz="3200" dirty="0">
              <a:latin typeface="+mn-lt"/>
            </a:endParaRPr>
          </a:p>
        </p:txBody>
      </p:sp>
    </p:spTree>
  </p:cSld>
  <p:clrMapOvr>
    <a:masterClrMapping/>
  </p:clrMapOvr>
  <p:transition>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52400" y="685800"/>
            <a:ext cx="7696200" cy="1219200"/>
          </a:xfrm>
          <a:prstGeom prst="rect">
            <a:avLst/>
          </a:prstGeom>
        </p:spPr>
        <p:txBody>
          <a:bodyPr/>
          <a:lstStyle/>
          <a:p>
            <a:pPr algn="ctr" fontAlgn="auto">
              <a:spcAft>
                <a:spcPts val="0"/>
              </a:spcAft>
              <a:defRPr/>
            </a:pPr>
            <a:r>
              <a:rPr lang="en-US" sz="3200" b="1" dirty="0">
                <a:solidFill>
                  <a:schemeClr val="accent4">
                    <a:lumMod val="60000"/>
                    <a:lumOff val="40000"/>
                  </a:schemeClr>
                </a:solidFill>
                <a:effectLst>
                  <a:outerShdw blurRad="38100" dist="38100" dir="2700000" algn="tl">
                    <a:srgbClr val="C0C0C0"/>
                  </a:outerShdw>
                </a:effectLst>
                <a:latin typeface="Calibri" pitchFamily="34" charset="0"/>
                <a:ea typeface="+mj-ea"/>
                <a:cs typeface="+mj-cs"/>
              </a:rPr>
              <a:t>KOMPONEN PKG TUGAS TAMBAHAN</a:t>
            </a:r>
          </a:p>
          <a:p>
            <a:pPr algn="ctr" fontAlgn="auto">
              <a:spcAft>
                <a:spcPts val="0"/>
              </a:spcAft>
              <a:defRPr/>
            </a:pPr>
            <a:r>
              <a:rPr lang="en-US" sz="3200" b="1" dirty="0">
                <a:solidFill>
                  <a:schemeClr val="accent4">
                    <a:lumMod val="60000"/>
                    <a:lumOff val="40000"/>
                  </a:schemeClr>
                </a:solidFill>
                <a:effectLst>
                  <a:outerShdw blurRad="38100" dist="38100" dir="2700000" algn="tl">
                    <a:srgbClr val="C0C0C0"/>
                  </a:outerShdw>
                </a:effectLst>
                <a:latin typeface="Calibri" pitchFamily="34" charset="0"/>
                <a:ea typeface="+mj-ea"/>
                <a:cs typeface="+mj-cs"/>
              </a:rPr>
              <a:t>(KEPALA PERPUSTAKAAN)</a:t>
            </a:r>
          </a:p>
        </p:txBody>
      </p:sp>
      <p:sp>
        <p:nvSpPr>
          <p:cNvPr id="5" name="Rectangle 4"/>
          <p:cNvSpPr/>
          <p:nvPr/>
        </p:nvSpPr>
        <p:spPr>
          <a:xfrm>
            <a:off x="0" y="0"/>
            <a:ext cx="9144000" cy="6858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82948" name="Rectangle 14"/>
          <p:cNvSpPr>
            <a:spLocks noChangeArrowheads="1"/>
          </p:cNvSpPr>
          <p:nvPr/>
        </p:nvSpPr>
        <p:spPr bwMode="auto">
          <a:xfrm>
            <a:off x="609600" y="1981200"/>
            <a:ext cx="8001000" cy="4500563"/>
          </a:xfrm>
          <a:prstGeom prst="rect">
            <a:avLst/>
          </a:prstGeom>
          <a:noFill/>
          <a:ln w="9525">
            <a:noFill/>
            <a:miter lim="800000"/>
            <a:headEnd/>
            <a:tailEnd/>
          </a:ln>
        </p:spPr>
        <p:txBody>
          <a:bodyPr>
            <a:spAutoFit/>
          </a:bodyPr>
          <a:lstStyle/>
          <a:p>
            <a:pPr>
              <a:spcAft>
                <a:spcPts val="300"/>
              </a:spcAft>
              <a:buFont typeface="Arial" pitchFamily="34" charset="0"/>
              <a:buChar char="•"/>
            </a:pPr>
            <a:r>
              <a:rPr lang="en-US" sz="2400"/>
              <a:t>  </a:t>
            </a:r>
            <a:r>
              <a:rPr lang="id-ID" sz="2400"/>
              <a:t>Merencanakan program perpustakaan </a:t>
            </a:r>
          </a:p>
          <a:p>
            <a:pPr>
              <a:spcAft>
                <a:spcPts val="300"/>
              </a:spcAft>
              <a:buFont typeface="Arial" pitchFamily="34" charset="0"/>
              <a:buChar char="•"/>
            </a:pPr>
            <a:r>
              <a:rPr lang="en-US" sz="2400"/>
              <a:t>  </a:t>
            </a:r>
            <a:r>
              <a:rPr lang="id-ID" sz="2400"/>
              <a:t>Melaksanakan program perpustakaan </a:t>
            </a:r>
          </a:p>
          <a:p>
            <a:pPr>
              <a:spcAft>
                <a:spcPts val="300"/>
              </a:spcAft>
              <a:buFont typeface="Arial" pitchFamily="34" charset="0"/>
              <a:buChar char="•"/>
            </a:pPr>
            <a:r>
              <a:rPr lang="en-US" sz="2400"/>
              <a:t>  Mengevaluasi </a:t>
            </a:r>
            <a:r>
              <a:rPr lang="id-ID" sz="2400"/>
              <a:t>program perpustakaan </a:t>
            </a:r>
          </a:p>
          <a:p>
            <a:pPr>
              <a:spcAft>
                <a:spcPts val="300"/>
              </a:spcAft>
              <a:buFont typeface="Arial" pitchFamily="34" charset="0"/>
              <a:buChar char="•"/>
            </a:pPr>
            <a:r>
              <a:rPr lang="fi-FI" sz="2400"/>
              <a:t>  Mengembangkan koleksi perpustakaan </a:t>
            </a:r>
            <a:endParaRPr lang="id-ID" sz="2400"/>
          </a:p>
          <a:p>
            <a:pPr>
              <a:spcAft>
                <a:spcPts val="300"/>
              </a:spcAft>
              <a:buFont typeface="Arial" pitchFamily="34" charset="0"/>
              <a:buChar char="•"/>
            </a:pPr>
            <a:r>
              <a:rPr lang="fi-FI" sz="2400"/>
              <a:t>  Mengorganisasi layanan jasa</a:t>
            </a:r>
            <a:r>
              <a:rPr lang="id-ID" sz="2400"/>
              <a:t> informasi</a:t>
            </a:r>
            <a:r>
              <a:rPr lang="fi-FI" sz="2400"/>
              <a:t> perpustakaan</a:t>
            </a:r>
            <a:endParaRPr lang="id-ID" sz="2400"/>
          </a:p>
          <a:p>
            <a:pPr>
              <a:spcAft>
                <a:spcPts val="300"/>
              </a:spcAft>
              <a:buFont typeface="Arial" pitchFamily="34" charset="0"/>
              <a:buChar char="•"/>
            </a:pPr>
            <a:r>
              <a:rPr lang="en-US" sz="2400"/>
              <a:t>  </a:t>
            </a:r>
            <a:r>
              <a:rPr lang="id-ID" sz="2400"/>
              <a:t>M</a:t>
            </a:r>
            <a:r>
              <a:rPr lang="nb-NO" sz="2400"/>
              <a:t>enerap</a:t>
            </a:r>
            <a:r>
              <a:rPr lang="id-ID" sz="2400"/>
              <a:t>k</a:t>
            </a:r>
            <a:r>
              <a:rPr lang="nb-NO" sz="2400"/>
              <a:t>an teknologi informasi dan komunikasi</a:t>
            </a:r>
            <a:endParaRPr lang="id-ID" sz="2400"/>
          </a:p>
          <a:p>
            <a:pPr>
              <a:spcAft>
                <a:spcPts val="300"/>
              </a:spcAft>
              <a:buFont typeface="Arial" pitchFamily="34" charset="0"/>
              <a:buChar char="•"/>
            </a:pPr>
            <a:r>
              <a:rPr lang="en-US" sz="2400"/>
              <a:t>  Mempromosikan  perpustakaan &amp; literasi informasi</a:t>
            </a:r>
            <a:endParaRPr lang="id-ID" sz="2400"/>
          </a:p>
          <a:p>
            <a:pPr>
              <a:spcAft>
                <a:spcPts val="300"/>
              </a:spcAft>
              <a:buFont typeface="Arial" pitchFamily="34" charset="0"/>
              <a:buChar char="•"/>
            </a:pPr>
            <a:r>
              <a:rPr lang="en-US" sz="2400"/>
              <a:t>  Mengembangkan kegiatan perpustakaan sebagai </a:t>
            </a:r>
          </a:p>
          <a:p>
            <a:pPr>
              <a:spcAft>
                <a:spcPts val="300"/>
              </a:spcAft>
            </a:pPr>
            <a:r>
              <a:rPr lang="en-US" sz="2400"/>
              <a:t>   sumber belajar kependidikan</a:t>
            </a:r>
            <a:endParaRPr lang="id-ID" sz="2400"/>
          </a:p>
          <a:p>
            <a:pPr>
              <a:spcAft>
                <a:spcPts val="300"/>
              </a:spcAft>
              <a:buFont typeface="Arial" pitchFamily="34" charset="0"/>
              <a:buChar char="•"/>
            </a:pPr>
            <a:r>
              <a:rPr lang="en-US" sz="2400"/>
              <a:t>  </a:t>
            </a:r>
            <a:r>
              <a:rPr lang="id-ID" sz="2400"/>
              <a:t>Memiliki integritas</a:t>
            </a:r>
            <a:r>
              <a:rPr lang="es-ES" sz="2400"/>
              <a:t> dan etos kerja</a:t>
            </a:r>
            <a:endParaRPr lang="id-ID" sz="2400"/>
          </a:p>
          <a:p>
            <a:pPr>
              <a:spcAft>
                <a:spcPts val="300"/>
              </a:spcAft>
              <a:buFont typeface="Arial" pitchFamily="34" charset="0"/>
              <a:buChar char="•"/>
            </a:pPr>
            <a:r>
              <a:rPr lang="en-US" sz="2400"/>
              <a:t>  </a:t>
            </a:r>
            <a:r>
              <a:rPr lang="id-ID" sz="2400"/>
              <a:t>Mengembangkan</a:t>
            </a:r>
            <a:r>
              <a:rPr lang="en-US" sz="2400"/>
              <a:t> profesionalitas kepustakawanan</a:t>
            </a:r>
          </a:p>
        </p:txBody>
      </p:sp>
      <p:grpSp>
        <p:nvGrpSpPr>
          <p:cNvPr id="2" name="Group 90"/>
          <p:cNvGrpSpPr>
            <a:grpSpLocks/>
          </p:cNvGrpSpPr>
          <p:nvPr/>
        </p:nvGrpSpPr>
        <p:grpSpPr bwMode="auto">
          <a:xfrm>
            <a:off x="7391400" y="609600"/>
            <a:ext cx="1524000" cy="1219200"/>
            <a:chOff x="2595" y="1824"/>
            <a:chExt cx="1087" cy="1075"/>
          </a:xfrm>
          <a:solidFill>
            <a:schemeClr val="accent2"/>
          </a:solidFill>
        </p:grpSpPr>
        <p:grpSp>
          <p:nvGrpSpPr>
            <p:cNvPr id="3" name="Group 91"/>
            <p:cNvGrpSpPr>
              <a:grpSpLocks/>
            </p:cNvGrpSpPr>
            <p:nvPr/>
          </p:nvGrpSpPr>
          <p:grpSpPr bwMode="auto">
            <a:xfrm>
              <a:off x="2759" y="1824"/>
              <a:ext cx="923" cy="1075"/>
              <a:chOff x="2759" y="1824"/>
              <a:chExt cx="923" cy="1075"/>
            </a:xfrm>
            <a:grpFill/>
          </p:grpSpPr>
          <p:sp>
            <p:nvSpPr>
              <p:cNvPr id="9" name="Freeform 92"/>
              <p:cNvSpPr>
                <a:spLocks/>
              </p:cNvSpPr>
              <p:nvPr/>
            </p:nvSpPr>
            <p:spPr bwMode="auto">
              <a:xfrm>
                <a:off x="3139" y="1835"/>
                <a:ext cx="330" cy="184"/>
              </a:xfrm>
              <a:custGeom>
                <a:avLst/>
                <a:gdLst>
                  <a:gd name="T0" fmla="*/ 1338 w 2641"/>
                  <a:gd name="T1" fmla="*/ 0 h 1468"/>
                  <a:gd name="T2" fmla="*/ 1178 w 2641"/>
                  <a:gd name="T3" fmla="*/ 382 h 1468"/>
                  <a:gd name="T4" fmla="*/ 426 w 2641"/>
                  <a:gd name="T5" fmla="*/ 252 h 1468"/>
                  <a:gd name="T6" fmla="*/ 160 w 2641"/>
                  <a:gd name="T7" fmla="*/ 417 h 1468"/>
                  <a:gd name="T8" fmla="*/ 0 w 2641"/>
                  <a:gd name="T9" fmla="*/ 711 h 1468"/>
                  <a:gd name="T10" fmla="*/ 68 w 2641"/>
                  <a:gd name="T11" fmla="*/ 964 h 1468"/>
                  <a:gd name="T12" fmla="*/ 492 w 2641"/>
                  <a:gd name="T13" fmla="*/ 1175 h 1468"/>
                  <a:gd name="T14" fmla="*/ 2222 w 2641"/>
                  <a:gd name="T15" fmla="*/ 1468 h 1468"/>
                  <a:gd name="T16" fmla="*/ 2189 w 2641"/>
                  <a:gd name="T17" fmla="*/ 1175 h 1468"/>
                  <a:gd name="T18" fmla="*/ 2316 w 2641"/>
                  <a:gd name="T19" fmla="*/ 922 h 1468"/>
                  <a:gd name="T20" fmla="*/ 2641 w 2641"/>
                  <a:gd name="T21" fmla="*/ 839 h 1468"/>
                  <a:gd name="T22" fmla="*/ 2549 w 2641"/>
                  <a:gd name="T23" fmla="*/ 627 h 1468"/>
                  <a:gd name="T24" fmla="*/ 1896 w 2641"/>
                  <a:gd name="T25" fmla="*/ 503 h 1468"/>
                  <a:gd name="T26" fmla="*/ 2056 w 2641"/>
                  <a:gd name="T27" fmla="*/ 210 h 1468"/>
                  <a:gd name="T28" fmla="*/ 1338 w 2641"/>
                  <a:gd name="T29" fmla="*/ 0 h 14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41"/>
                  <a:gd name="T46" fmla="*/ 0 h 1468"/>
                  <a:gd name="T47" fmla="*/ 2641 w 2641"/>
                  <a:gd name="T48" fmla="*/ 1468 h 14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41" h="1468">
                    <a:moveTo>
                      <a:pt x="1338" y="0"/>
                    </a:moveTo>
                    <a:lnTo>
                      <a:pt x="1178" y="382"/>
                    </a:lnTo>
                    <a:lnTo>
                      <a:pt x="426" y="252"/>
                    </a:lnTo>
                    <a:lnTo>
                      <a:pt x="160" y="417"/>
                    </a:lnTo>
                    <a:lnTo>
                      <a:pt x="0" y="711"/>
                    </a:lnTo>
                    <a:lnTo>
                      <a:pt x="68" y="964"/>
                    </a:lnTo>
                    <a:lnTo>
                      <a:pt x="492" y="1175"/>
                    </a:lnTo>
                    <a:lnTo>
                      <a:pt x="2222" y="1468"/>
                    </a:lnTo>
                    <a:lnTo>
                      <a:pt x="2189" y="1175"/>
                    </a:lnTo>
                    <a:lnTo>
                      <a:pt x="2316" y="922"/>
                    </a:lnTo>
                    <a:lnTo>
                      <a:pt x="2641" y="839"/>
                    </a:lnTo>
                    <a:lnTo>
                      <a:pt x="2549" y="627"/>
                    </a:lnTo>
                    <a:lnTo>
                      <a:pt x="1896" y="503"/>
                    </a:lnTo>
                    <a:lnTo>
                      <a:pt x="2056" y="210"/>
                    </a:lnTo>
                    <a:lnTo>
                      <a:pt x="1338" y="0"/>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a:lstStyle/>
              <a:p>
                <a:pPr>
                  <a:defRPr/>
                </a:pPr>
                <a:endParaRPr lang="id-ID">
                  <a:latin typeface="Arial" charset="0"/>
                  <a:cs typeface="Arial" charset="0"/>
                </a:endParaRPr>
              </a:p>
            </p:txBody>
          </p:sp>
          <p:sp>
            <p:nvSpPr>
              <p:cNvPr id="10" name="Freeform 93"/>
              <p:cNvSpPr>
                <a:spLocks/>
              </p:cNvSpPr>
              <p:nvPr/>
            </p:nvSpPr>
            <p:spPr bwMode="auto">
              <a:xfrm>
                <a:off x="3151" y="1887"/>
                <a:ext cx="261" cy="85"/>
              </a:xfrm>
              <a:custGeom>
                <a:avLst/>
                <a:gdLst>
                  <a:gd name="T0" fmla="*/ 59 w 2088"/>
                  <a:gd name="T1" fmla="*/ 0 h 676"/>
                  <a:gd name="T2" fmla="*/ 2088 w 2088"/>
                  <a:gd name="T3" fmla="*/ 382 h 676"/>
                  <a:gd name="T4" fmla="*/ 1923 w 2088"/>
                  <a:gd name="T5" fmla="*/ 505 h 676"/>
                  <a:gd name="T6" fmla="*/ 1821 w 2088"/>
                  <a:gd name="T7" fmla="*/ 676 h 676"/>
                  <a:gd name="T8" fmla="*/ 1729 w 2088"/>
                  <a:gd name="T9" fmla="*/ 547 h 676"/>
                  <a:gd name="T10" fmla="*/ 1630 w 2088"/>
                  <a:gd name="T11" fmla="*/ 630 h 676"/>
                  <a:gd name="T12" fmla="*/ 1529 w 2088"/>
                  <a:gd name="T13" fmla="*/ 505 h 676"/>
                  <a:gd name="T14" fmla="*/ 1336 w 2088"/>
                  <a:gd name="T15" fmla="*/ 547 h 676"/>
                  <a:gd name="T16" fmla="*/ 1272 w 2088"/>
                  <a:gd name="T17" fmla="*/ 466 h 676"/>
                  <a:gd name="T18" fmla="*/ 1077 w 2088"/>
                  <a:gd name="T19" fmla="*/ 505 h 676"/>
                  <a:gd name="T20" fmla="*/ 1010 w 2088"/>
                  <a:gd name="T21" fmla="*/ 422 h 676"/>
                  <a:gd name="T22" fmla="*/ 846 w 2088"/>
                  <a:gd name="T23" fmla="*/ 466 h 676"/>
                  <a:gd name="T24" fmla="*/ 777 w 2088"/>
                  <a:gd name="T25" fmla="*/ 382 h 676"/>
                  <a:gd name="T26" fmla="*/ 617 w 2088"/>
                  <a:gd name="T27" fmla="*/ 466 h 676"/>
                  <a:gd name="T28" fmla="*/ 553 w 2088"/>
                  <a:gd name="T29" fmla="*/ 340 h 676"/>
                  <a:gd name="T30" fmla="*/ 391 w 2088"/>
                  <a:gd name="T31" fmla="*/ 382 h 676"/>
                  <a:gd name="T32" fmla="*/ 360 w 2088"/>
                  <a:gd name="T33" fmla="*/ 254 h 676"/>
                  <a:gd name="T34" fmla="*/ 127 w 2088"/>
                  <a:gd name="T35" fmla="*/ 340 h 676"/>
                  <a:gd name="T36" fmla="*/ 94 w 2088"/>
                  <a:gd name="T37" fmla="*/ 210 h 676"/>
                  <a:gd name="T38" fmla="*/ 0 w 2088"/>
                  <a:gd name="T39" fmla="*/ 129 h 676"/>
                  <a:gd name="T40" fmla="*/ 59 w 2088"/>
                  <a:gd name="T41" fmla="*/ 0 h 6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88"/>
                  <a:gd name="T64" fmla="*/ 0 h 676"/>
                  <a:gd name="T65" fmla="*/ 2088 w 2088"/>
                  <a:gd name="T66" fmla="*/ 676 h 6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88" h="676">
                    <a:moveTo>
                      <a:pt x="59" y="0"/>
                    </a:moveTo>
                    <a:lnTo>
                      <a:pt x="2088" y="382"/>
                    </a:lnTo>
                    <a:lnTo>
                      <a:pt x="1923" y="505"/>
                    </a:lnTo>
                    <a:lnTo>
                      <a:pt x="1821" y="676"/>
                    </a:lnTo>
                    <a:lnTo>
                      <a:pt x="1729" y="547"/>
                    </a:lnTo>
                    <a:lnTo>
                      <a:pt x="1630" y="630"/>
                    </a:lnTo>
                    <a:lnTo>
                      <a:pt x="1529" y="505"/>
                    </a:lnTo>
                    <a:lnTo>
                      <a:pt x="1336" y="547"/>
                    </a:lnTo>
                    <a:lnTo>
                      <a:pt x="1272" y="466"/>
                    </a:lnTo>
                    <a:lnTo>
                      <a:pt x="1077" y="505"/>
                    </a:lnTo>
                    <a:lnTo>
                      <a:pt x="1010" y="422"/>
                    </a:lnTo>
                    <a:lnTo>
                      <a:pt x="846" y="466"/>
                    </a:lnTo>
                    <a:lnTo>
                      <a:pt x="777" y="382"/>
                    </a:lnTo>
                    <a:lnTo>
                      <a:pt x="617" y="466"/>
                    </a:lnTo>
                    <a:lnTo>
                      <a:pt x="553" y="340"/>
                    </a:lnTo>
                    <a:lnTo>
                      <a:pt x="391" y="382"/>
                    </a:lnTo>
                    <a:lnTo>
                      <a:pt x="360" y="254"/>
                    </a:lnTo>
                    <a:lnTo>
                      <a:pt x="127" y="340"/>
                    </a:lnTo>
                    <a:lnTo>
                      <a:pt x="94" y="210"/>
                    </a:lnTo>
                    <a:lnTo>
                      <a:pt x="0" y="129"/>
                    </a:lnTo>
                    <a:lnTo>
                      <a:pt x="59" y="0"/>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a:lstStyle/>
              <a:p>
                <a:pPr>
                  <a:defRPr/>
                </a:pPr>
                <a:endParaRPr lang="id-ID">
                  <a:latin typeface="Arial" charset="0"/>
                  <a:cs typeface="Arial" charset="0"/>
                </a:endParaRPr>
              </a:p>
            </p:txBody>
          </p:sp>
          <p:sp>
            <p:nvSpPr>
              <p:cNvPr id="11" name="Freeform 94"/>
              <p:cNvSpPr>
                <a:spLocks/>
              </p:cNvSpPr>
              <p:nvPr/>
            </p:nvSpPr>
            <p:spPr bwMode="auto">
              <a:xfrm>
                <a:off x="2865" y="2538"/>
                <a:ext cx="523" cy="272"/>
              </a:xfrm>
              <a:custGeom>
                <a:avLst/>
                <a:gdLst>
                  <a:gd name="T0" fmla="*/ 0 w 4177"/>
                  <a:gd name="T1" fmla="*/ 1215 h 2181"/>
                  <a:gd name="T2" fmla="*/ 2872 w 4177"/>
                  <a:gd name="T3" fmla="*/ 1805 h 2181"/>
                  <a:gd name="T4" fmla="*/ 4177 w 4177"/>
                  <a:gd name="T5" fmla="*/ 0 h 2181"/>
                  <a:gd name="T6" fmla="*/ 2805 w 4177"/>
                  <a:gd name="T7" fmla="*/ 2181 h 2181"/>
                  <a:gd name="T8" fmla="*/ 0 w 4177"/>
                  <a:gd name="T9" fmla="*/ 1215 h 2181"/>
                  <a:gd name="T10" fmla="*/ 0 60000 65536"/>
                  <a:gd name="T11" fmla="*/ 0 60000 65536"/>
                  <a:gd name="T12" fmla="*/ 0 60000 65536"/>
                  <a:gd name="T13" fmla="*/ 0 60000 65536"/>
                  <a:gd name="T14" fmla="*/ 0 60000 65536"/>
                  <a:gd name="T15" fmla="*/ 0 w 4177"/>
                  <a:gd name="T16" fmla="*/ 0 h 2181"/>
                  <a:gd name="T17" fmla="*/ 4177 w 4177"/>
                  <a:gd name="T18" fmla="*/ 2181 h 2181"/>
                </a:gdLst>
                <a:ahLst/>
                <a:cxnLst>
                  <a:cxn ang="T10">
                    <a:pos x="T0" y="T1"/>
                  </a:cxn>
                  <a:cxn ang="T11">
                    <a:pos x="T2" y="T3"/>
                  </a:cxn>
                  <a:cxn ang="T12">
                    <a:pos x="T4" y="T5"/>
                  </a:cxn>
                  <a:cxn ang="T13">
                    <a:pos x="T6" y="T7"/>
                  </a:cxn>
                  <a:cxn ang="T14">
                    <a:pos x="T8" y="T9"/>
                  </a:cxn>
                </a:cxnLst>
                <a:rect l="T15" t="T16" r="T17" b="T18"/>
                <a:pathLst>
                  <a:path w="4177" h="2181">
                    <a:moveTo>
                      <a:pt x="0" y="1215"/>
                    </a:moveTo>
                    <a:lnTo>
                      <a:pt x="2872" y="1805"/>
                    </a:lnTo>
                    <a:lnTo>
                      <a:pt x="4177" y="0"/>
                    </a:lnTo>
                    <a:lnTo>
                      <a:pt x="2805" y="2181"/>
                    </a:lnTo>
                    <a:lnTo>
                      <a:pt x="0" y="1215"/>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a:lstStyle/>
              <a:p>
                <a:pPr>
                  <a:defRPr/>
                </a:pPr>
                <a:endParaRPr lang="id-ID">
                  <a:latin typeface="Arial" charset="0"/>
                  <a:cs typeface="Arial" charset="0"/>
                </a:endParaRPr>
              </a:p>
            </p:txBody>
          </p:sp>
          <p:sp>
            <p:nvSpPr>
              <p:cNvPr id="12" name="Freeform 95"/>
              <p:cNvSpPr>
                <a:spLocks/>
              </p:cNvSpPr>
              <p:nvPr/>
            </p:nvSpPr>
            <p:spPr bwMode="auto">
              <a:xfrm>
                <a:off x="2952" y="1824"/>
                <a:ext cx="700" cy="337"/>
              </a:xfrm>
              <a:custGeom>
                <a:avLst/>
                <a:gdLst>
                  <a:gd name="T0" fmla="*/ 0 w 5602"/>
                  <a:gd name="T1" fmla="*/ 2694 h 2694"/>
                  <a:gd name="T2" fmla="*/ 459 w 5602"/>
                  <a:gd name="T3" fmla="*/ 2104 h 2694"/>
                  <a:gd name="T4" fmla="*/ 685 w 5602"/>
                  <a:gd name="T5" fmla="*/ 1418 h 2694"/>
                  <a:gd name="T6" fmla="*/ 770 w 5602"/>
                  <a:gd name="T7" fmla="*/ 1023 h 2694"/>
                  <a:gd name="T8" fmla="*/ 846 w 5602"/>
                  <a:gd name="T9" fmla="*/ 531 h 2694"/>
                  <a:gd name="T10" fmla="*/ 1471 w 5602"/>
                  <a:gd name="T11" fmla="*/ 713 h 2694"/>
                  <a:gd name="T12" fmla="*/ 1686 w 5602"/>
                  <a:gd name="T13" fmla="*/ 432 h 2694"/>
                  <a:gd name="T14" fmla="*/ 1923 w 5602"/>
                  <a:gd name="T15" fmla="*/ 337 h 2694"/>
                  <a:gd name="T16" fmla="*/ 2688 w 5602"/>
                  <a:gd name="T17" fmla="*/ 425 h 2694"/>
                  <a:gd name="T18" fmla="*/ 2820 w 5602"/>
                  <a:gd name="T19" fmla="*/ 50 h 2694"/>
                  <a:gd name="T20" fmla="*/ 3218 w 5602"/>
                  <a:gd name="T21" fmla="*/ 0 h 2694"/>
                  <a:gd name="T22" fmla="*/ 3503 w 5602"/>
                  <a:gd name="T23" fmla="*/ 83 h 2694"/>
                  <a:gd name="T24" fmla="*/ 3686 w 5602"/>
                  <a:gd name="T25" fmla="*/ 337 h 2694"/>
                  <a:gd name="T26" fmla="*/ 3613 w 5602"/>
                  <a:gd name="T27" fmla="*/ 630 h 2694"/>
                  <a:gd name="T28" fmla="*/ 4332 w 5602"/>
                  <a:gd name="T29" fmla="*/ 757 h 2694"/>
                  <a:gd name="T30" fmla="*/ 4459 w 5602"/>
                  <a:gd name="T31" fmla="*/ 1049 h 2694"/>
                  <a:gd name="T32" fmla="*/ 4459 w 5602"/>
                  <a:gd name="T33" fmla="*/ 1221 h 2694"/>
                  <a:gd name="T34" fmla="*/ 5294 w 5602"/>
                  <a:gd name="T35" fmla="*/ 1316 h 2694"/>
                  <a:gd name="T36" fmla="*/ 5602 w 5602"/>
                  <a:gd name="T37" fmla="*/ 1316 h 2694"/>
                  <a:gd name="T38" fmla="*/ 4487 w 5602"/>
                  <a:gd name="T39" fmla="*/ 1304 h 2694"/>
                  <a:gd name="T40" fmla="*/ 3806 w 5602"/>
                  <a:gd name="T41" fmla="*/ 1137 h 2694"/>
                  <a:gd name="T42" fmla="*/ 3686 w 5602"/>
                  <a:gd name="T43" fmla="*/ 1418 h 2694"/>
                  <a:gd name="T44" fmla="*/ 3914 w 5602"/>
                  <a:gd name="T45" fmla="*/ 1515 h 2694"/>
                  <a:gd name="T46" fmla="*/ 3707 w 5602"/>
                  <a:gd name="T47" fmla="*/ 1943 h 2694"/>
                  <a:gd name="T48" fmla="*/ 1764 w 5602"/>
                  <a:gd name="T49" fmla="*/ 1611 h 2694"/>
                  <a:gd name="T50" fmla="*/ 1962 w 5602"/>
                  <a:gd name="T51" fmla="*/ 1176 h 2694"/>
                  <a:gd name="T52" fmla="*/ 3602 w 5602"/>
                  <a:gd name="T53" fmla="*/ 1475 h 2694"/>
                  <a:gd name="T54" fmla="*/ 3525 w 5602"/>
                  <a:gd name="T55" fmla="*/ 1221 h 2694"/>
                  <a:gd name="T56" fmla="*/ 3613 w 5602"/>
                  <a:gd name="T57" fmla="*/ 1023 h 2694"/>
                  <a:gd name="T58" fmla="*/ 3936 w 5602"/>
                  <a:gd name="T59" fmla="*/ 757 h 2694"/>
                  <a:gd name="T60" fmla="*/ 3149 w 5602"/>
                  <a:gd name="T61" fmla="*/ 630 h 2694"/>
                  <a:gd name="T62" fmla="*/ 3378 w 5602"/>
                  <a:gd name="T63" fmla="*/ 337 h 2694"/>
                  <a:gd name="T64" fmla="*/ 3310 w 5602"/>
                  <a:gd name="T65" fmla="*/ 171 h 2694"/>
                  <a:gd name="T66" fmla="*/ 3073 w 5602"/>
                  <a:gd name="T67" fmla="*/ 138 h 2694"/>
                  <a:gd name="T68" fmla="*/ 2923 w 5602"/>
                  <a:gd name="T69" fmla="*/ 171 h 2694"/>
                  <a:gd name="T70" fmla="*/ 2762 w 5602"/>
                  <a:gd name="T71" fmla="*/ 531 h 2694"/>
                  <a:gd name="T72" fmla="*/ 1934 w 5602"/>
                  <a:gd name="T73" fmla="*/ 425 h 2694"/>
                  <a:gd name="T74" fmla="*/ 1630 w 5602"/>
                  <a:gd name="T75" fmla="*/ 674 h 2694"/>
                  <a:gd name="T76" fmla="*/ 1614 w 5602"/>
                  <a:gd name="T77" fmla="*/ 918 h 2694"/>
                  <a:gd name="T78" fmla="*/ 1764 w 5602"/>
                  <a:gd name="T79" fmla="*/ 1122 h 2694"/>
                  <a:gd name="T80" fmla="*/ 1923 w 5602"/>
                  <a:gd name="T81" fmla="*/ 1221 h 2694"/>
                  <a:gd name="T82" fmla="*/ 1614 w 5602"/>
                  <a:gd name="T83" fmla="*/ 1122 h 2694"/>
                  <a:gd name="T84" fmla="*/ 1459 w 5602"/>
                  <a:gd name="T85" fmla="*/ 1023 h 2694"/>
                  <a:gd name="T86" fmla="*/ 1459 w 5602"/>
                  <a:gd name="T87" fmla="*/ 823 h 2694"/>
                  <a:gd name="T88" fmla="*/ 913 w 5602"/>
                  <a:gd name="T89" fmla="*/ 674 h 2694"/>
                  <a:gd name="T90" fmla="*/ 685 w 5602"/>
                  <a:gd name="T91" fmla="*/ 1805 h 2694"/>
                  <a:gd name="T92" fmla="*/ 0 w 5602"/>
                  <a:gd name="T93" fmla="*/ 2694 h 269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02"/>
                  <a:gd name="T142" fmla="*/ 0 h 2694"/>
                  <a:gd name="T143" fmla="*/ 5602 w 5602"/>
                  <a:gd name="T144" fmla="*/ 2694 h 269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02" h="2694">
                    <a:moveTo>
                      <a:pt x="0" y="2694"/>
                    </a:moveTo>
                    <a:lnTo>
                      <a:pt x="459" y="2104"/>
                    </a:lnTo>
                    <a:lnTo>
                      <a:pt x="685" y="1418"/>
                    </a:lnTo>
                    <a:lnTo>
                      <a:pt x="770" y="1023"/>
                    </a:lnTo>
                    <a:lnTo>
                      <a:pt x="846" y="531"/>
                    </a:lnTo>
                    <a:lnTo>
                      <a:pt x="1471" y="713"/>
                    </a:lnTo>
                    <a:lnTo>
                      <a:pt x="1686" y="432"/>
                    </a:lnTo>
                    <a:lnTo>
                      <a:pt x="1923" y="337"/>
                    </a:lnTo>
                    <a:lnTo>
                      <a:pt x="2688" y="425"/>
                    </a:lnTo>
                    <a:lnTo>
                      <a:pt x="2820" y="50"/>
                    </a:lnTo>
                    <a:lnTo>
                      <a:pt x="3218" y="0"/>
                    </a:lnTo>
                    <a:lnTo>
                      <a:pt x="3503" y="83"/>
                    </a:lnTo>
                    <a:lnTo>
                      <a:pt x="3686" y="337"/>
                    </a:lnTo>
                    <a:lnTo>
                      <a:pt x="3613" y="630"/>
                    </a:lnTo>
                    <a:lnTo>
                      <a:pt x="4332" y="757"/>
                    </a:lnTo>
                    <a:lnTo>
                      <a:pt x="4459" y="1049"/>
                    </a:lnTo>
                    <a:lnTo>
                      <a:pt x="4459" y="1221"/>
                    </a:lnTo>
                    <a:lnTo>
                      <a:pt x="5294" y="1316"/>
                    </a:lnTo>
                    <a:lnTo>
                      <a:pt x="5602" y="1316"/>
                    </a:lnTo>
                    <a:lnTo>
                      <a:pt x="4487" y="1304"/>
                    </a:lnTo>
                    <a:lnTo>
                      <a:pt x="3806" y="1137"/>
                    </a:lnTo>
                    <a:lnTo>
                      <a:pt x="3686" y="1418"/>
                    </a:lnTo>
                    <a:lnTo>
                      <a:pt x="3914" y="1515"/>
                    </a:lnTo>
                    <a:lnTo>
                      <a:pt x="3707" y="1943"/>
                    </a:lnTo>
                    <a:lnTo>
                      <a:pt x="1764" y="1611"/>
                    </a:lnTo>
                    <a:lnTo>
                      <a:pt x="1962" y="1176"/>
                    </a:lnTo>
                    <a:lnTo>
                      <a:pt x="3602" y="1475"/>
                    </a:lnTo>
                    <a:lnTo>
                      <a:pt x="3525" y="1221"/>
                    </a:lnTo>
                    <a:lnTo>
                      <a:pt x="3613" y="1023"/>
                    </a:lnTo>
                    <a:lnTo>
                      <a:pt x="3936" y="757"/>
                    </a:lnTo>
                    <a:lnTo>
                      <a:pt x="3149" y="630"/>
                    </a:lnTo>
                    <a:lnTo>
                      <a:pt x="3378" y="337"/>
                    </a:lnTo>
                    <a:lnTo>
                      <a:pt x="3310" y="171"/>
                    </a:lnTo>
                    <a:lnTo>
                      <a:pt x="3073" y="138"/>
                    </a:lnTo>
                    <a:lnTo>
                      <a:pt x="2923" y="171"/>
                    </a:lnTo>
                    <a:lnTo>
                      <a:pt x="2762" y="531"/>
                    </a:lnTo>
                    <a:lnTo>
                      <a:pt x="1934" y="425"/>
                    </a:lnTo>
                    <a:lnTo>
                      <a:pt x="1630" y="674"/>
                    </a:lnTo>
                    <a:lnTo>
                      <a:pt x="1614" y="918"/>
                    </a:lnTo>
                    <a:lnTo>
                      <a:pt x="1764" y="1122"/>
                    </a:lnTo>
                    <a:lnTo>
                      <a:pt x="1923" y="1221"/>
                    </a:lnTo>
                    <a:lnTo>
                      <a:pt x="1614" y="1122"/>
                    </a:lnTo>
                    <a:lnTo>
                      <a:pt x="1459" y="1023"/>
                    </a:lnTo>
                    <a:lnTo>
                      <a:pt x="1459" y="823"/>
                    </a:lnTo>
                    <a:lnTo>
                      <a:pt x="913" y="674"/>
                    </a:lnTo>
                    <a:lnTo>
                      <a:pt x="685" y="1805"/>
                    </a:lnTo>
                    <a:lnTo>
                      <a:pt x="0" y="2694"/>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a:lstStyle/>
              <a:p>
                <a:pPr>
                  <a:defRPr/>
                </a:pPr>
                <a:endParaRPr lang="id-ID">
                  <a:latin typeface="Arial" charset="0"/>
                  <a:cs typeface="Arial" charset="0"/>
                </a:endParaRPr>
              </a:p>
            </p:txBody>
          </p:sp>
          <p:sp>
            <p:nvSpPr>
              <p:cNvPr id="13" name="Freeform 96"/>
              <p:cNvSpPr>
                <a:spLocks/>
              </p:cNvSpPr>
              <p:nvPr/>
            </p:nvSpPr>
            <p:spPr bwMode="auto">
              <a:xfrm>
                <a:off x="2759" y="1988"/>
                <a:ext cx="923" cy="911"/>
              </a:xfrm>
              <a:custGeom>
                <a:avLst/>
                <a:gdLst>
                  <a:gd name="T0" fmla="*/ 6995 w 7382"/>
                  <a:gd name="T1" fmla="*/ 102 h 7285"/>
                  <a:gd name="T2" fmla="*/ 5916 w 7382"/>
                  <a:gd name="T3" fmla="*/ 2362 h 7285"/>
                  <a:gd name="T4" fmla="*/ 4689 w 7382"/>
                  <a:gd name="T5" fmla="*/ 4226 h 7285"/>
                  <a:gd name="T6" fmla="*/ 3536 w 7382"/>
                  <a:gd name="T7" fmla="*/ 5806 h 7285"/>
                  <a:gd name="T8" fmla="*/ 1927 w 7382"/>
                  <a:gd name="T9" fmla="*/ 5612 h 7285"/>
                  <a:gd name="T10" fmla="*/ 998 w 7382"/>
                  <a:gd name="T11" fmla="*/ 5414 h 7285"/>
                  <a:gd name="T12" fmla="*/ 3536 w 7382"/>
                  <a:gd name="T13" fmla="*/ 6006 h 7285"/>
                  <a:gd name="T14" fmla="*/ 4463 w 7382"/>
                  <a:gd name="T15" fmla="*/ 4923 h 7285"/>
                  <a:gd name="T16" fmla="*/ 5386 w 7382"/>
                  <a:gd name="T17" fmla="*/ 3548 h 7285"/>
                  <a:gd name="T18" fmla="*/ 6451 w 7382"/>
                  <a:gd name="T19" fmla="*/ 1571 h 7285"/>
                  <a:gd name="T20" fmla="*/ 5226 w 7382"/>
                  <a:gd name="T21" fmla="*/ 4039 h 7285"/>
                  <a:gd name="T22" fmla="*/ 3733 w 7382"/>
                  <a:gd name="T23" fmla="*/ 6513 h 7285"/>
                  <a:gd name="T24" fmla="*/ 5840 w 7382"/>
                  <a:gd name="T25" fmla="*/ 3445 h 7285"/>
                  <a:gd name="T26" fmla="*/ 5043 w 7382"/>
                  <a:gd name="T27" fmla="*/ 5127 h 7285"/>
                  <a:gd name="T28" fmla="*/ 3995 w 7382"/>
                  <a:gd name="T29" fmla="*/ 6888 h 7285"/>
                  <a:gd name="T30" fmla="*/ 2806 w 7382"/>
                  <a:gd name="T31" fmla="*/ 6513 h 7285"/>
                  <a:gd name="T32" fmla="*/ 1697 w 7382"/>
                  <a:gd name="T33" fmla="*/ 6216 h 7285"/>
                  <a:gd name="T34" fmla="*/ 0 w 7382"/>
                  <a:gd name="T35" fmla="*/ 5907 h 7285"/>
                  <a:gd name="T36" fmla="*/ 2225 w 7382"/>
                  <a:gd name="T37" fmla="*/ 6490 h 7285"/>
                  <a:gd name="T38" fmla="*/ 3767 w 7382"/>
                  <a:gd name="T39" fmla="*/ 7082 h 7285"/>
                  <a:gd name="T40" fmla="*/ 4153 w 7382"/>
                  <a:gd name="T41" fmla="*/ 7285 h 7285"/>
                  <a:gd name="T42" fmla="*/ 5916 w 7382"/>
                  <a:gd name="T43" fmla="*/ 3741 h 7285"/>
                  <a:gd name="T44" fmla="*/ 6995 w 7382"/>
                  <a:gd name="T45" fmla="*/ 1378 h 7285"/>
                  <a:gd name="T46" fmla="*/ 7382 w 7382"/>
                  <a:gd name="T47" fmla="*/ 295 h 7285"/>
                  <a:gd name="T48" fmla="*/ 7071 w 7382"/>
                  <a:gd name="T49" fmla="*/ 396 h 7285"/>
                  <a:gd name="T50" fmla="*/ 7225 w 7382"/>
                  <a:gd name="T51" fmla="*/ 0 h 7285"/>
                  <a:gd name="T52" fmla="*/ 6995 w 7382"/>
                  <a:gd name="T53" fmla="*/ 102 h 728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82"/>
                  <a:gd name="T82" fmla="*/ 0 h 7285"/>
                  <a:gd name="T83" fmla="*/ 7382 w 7382"/>
                  <a:gd name="T84" fmla="*/ 7285 h 728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82" h="7285">
                    <a:moveTo>
                      <a:pt x="6995" y="102"/>
                    </a:moveTo>
                    <a:lnTo>
                      <a:pt x="5916" y="2362"/>
                    </a:lnTo>
                    <a:lnTo>
                      <a:pt x="4689" y="4226"/>
                    </a:lnTo>
                    <a:lnTo>
                      <a:pt x="3536" y="5806"/>
                    </a:lnTo>
                    <a:lnTo>
                      <a:pt x="1927" y="5612"/>
                    </a:lnTo>
                    <a:lnTo>
                      <a:pt x="998" y="5414"/>
                    </a:lnTo>
                    <a:lnTo>
                      <a:pt x="3536" y="6006"/>
                    </a:lnTo>
                    <a:lnTo>
                      <a:pt x="4463" y="4923"/>
                    </a:lnTo>
                    <a:lnTo>
                      <a:pt x="5386" y="3548"/>
                    </a:lnTo>
                    <a:lnTo>
                      <a:pt x="6451" y="1571"/>
                    </a:lnTo>
                    <a:lnTo>
                      <a:pt x="5226" y="4039"/>
                    </a:lnTo>
                    <a:lnTo>
                      <a:pt x="3733" y="6513"/>
                    </a:lnTo>
                    <a:lnTo>
                      <a:pt x="5840" y="3445"/>
                    </a:lnTo>
                    <a:lnTo>
                      <a:pt x="5043" y="5127"/>
                    </a:lnTo>
                    <a:lnTo>
                      <a:pt x="3995" y="6888"/>
                    </a:lnTo>
                    <a:lnTo>
                      <a:pt x="2806" y="6513"/>
                    </a:lnTo>
                    <a:lnTo>
                      <a:pt x="1697" y="6216"/>
                    </a:lnTo>
                    <a:lnTo>
                      <a:pt x="0" y="5907"/>
                    </a:lnTo>
                    <a:lnTo>
                      <a:pt x="2225" y="6490"/>
                    </a:lnTo>
                    <a:lnTo>
                      <a:pt x="3767" y="7082"/>
                    </a:lnTo>
                    <a:lnTo>
                      <a:pt x="4153" y="7285"/>
                    </a:lnTo>
                    <a:lnTo>
                      <a:pt x="5916" y="3741"/>
                    </a:lnTo>
                    <a:lnTo>
                      <a:pt x="6995" y="1378"/>
                    </a:lnTo>
                    <a:lnTo>
                      <a:pt x="7382" y="295"/>
                    </a:lnTo>
                    <a:lnTo>
                      <a:pt x="7071" y="396"/>
                    </a:lnTo>
                    <a:lnTo>
                      <a:pt x="7225" y="0"/>
                    </a:lnTo>
                    <a:lnTo>
                      <a:pt x="6995" y="102"/>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a:lstStyle/>
              <a:p>
                <a:pPr>
                  <a:defRPr/>
                </a:pPr>
                <a:endParaRPr lang="id-ID">
                  <a:latin typeface="Arial" charset="0"/>
                  <a:cs typeface="Arial" charset="0"/>
                </a:endParaRPr>
              </a:p>
            </p:txBody>
          </p:sp>
          <p:sp>
            <p:nvSpPr>
              <p:cNvPr id="14" name="Freeform 97"/>
              <p:cNvSpPr>
                <a:spLocks/>
              </p:cNvSpPr>
              <p:nvPr/>
            </p:nvSpPr>
            <p:spPr bwMode="auto">
              <a:xfrm>
                <a:off x="2794" y="2682"/>
                <a:ext cx="419" cy="131"/>
              </a:xfrm>
              <a:custGeom>
                <a:avLst/>
                <a:gdLst>
                  <a:gd name="T0" fmla="*/ 0 w 3353"/>
                  <a:gd name="T1" fmla="*/ 0 h 1048"/>
                  <a:gd name="T2" fmla="*/ 3255 w 3353"/>
                  <a:gd name="T3" fmla="*/ 793 h 1048"/>
                  <a:gd name="T4" fmla="*/ 3353 w 3353"/>
                  <a:gd name="T5" fmla="*/ 1048 h 1048"/>
                  <a:gd name="T6" fmla="*/ 0 w 3353"/>
                  <a:gd name="T7" fmla="*/ 0 h 1048"/>
                  <a:gd name="T8" fmla="*/ 0 60000 65536"/>
                  <a:gd name="T9" fmla="*/ 0 60000 65536"/>
                  <a:gd name="T10" fmla="*/ 0 60000 65536"/>
                  <a:gd name="T11" fmla="*/ 0 60000 65536"/>
                  <a:gd name="T12" fmla="*/ 0 w 3353"/>
                  <a:gd name="T13" fmla="*/ 0 h 1048"/>
                  <a:gd name="T14" fmla="*/ 3353 w 3353"/>
                  <a:gd name="T15" fmla="*/ 1048 h 1048"/>
                </a:gdLst>
                <a:ahLst/>
                <a:cxnLst>
                  <a:cxn ang="T8">
                    <a:pos x="T0" y="T1"/>
                  </a:cxn>
                  <a:cxn ang="T9">
                    <a:pos x="T2" y="T3"/>
                  </a:cxn>
                  <a:cxn ang="T10">
                    <a:pos x="T4" y="T5"/>
                  </a:cxn>
                  <a:cxn ang="T11">
                    <a:pos x="T6" y="T7"/>
                  </a:cxn>
                </a:cxnLst>
                <a:rect l="T12" t="T13" r="T14" b="T15"/>
                <a:pathLst>
                  <a:path w="3353" h="1048">
                    <a:moveTo>
                      <a:pt x="0" y="0"/>
                    </a:moveTo>
                    <a:lnTo>
                      <a:pt x="3255" y="793"/>
                    </a:lnTo>
                    <a:lnTo>
                      <a:pt x="3353" y="1048"/>
                    </a:lnTo>
                    <a:lnTo>
                      <a:pt x="0" y="0"/>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a:lstStyle/>
              <a:p>
                <a:pPr>
                  <a:defRPr/>
                </a:pPr>
                <a:endParaRPr lang="id-ID">
                  <a:latin typeface="Arial" charset="0"/>
                  <a:cs typeface="Arial" charset="0"/>
                </a:endParaRPr>
              </a:p>
            </p:txBody>
          </p:sp>
        </p:grpSp>
        <p:sp>
          <p:nvSpPr>
            <p:cNvPr id="8" name="Freeform 98"/>
            <p:cNvSpPr>
              <a:spLocks/>
            </p:cNvSpPr>
            <p:nvPr/>
          </p:nvSpPr>
          <p:spPr bwMode="auto">
            <a:xfrm>
              <a:off x="2595" y="1912"/>
              <a:ext cx="1085" cy="800"/>
            </a:xfrm>
            <a:custGeom>
              <a:avLst/>
              <a:gdLst>
                <a:gd name="T0" fmla="*/ 473 w 1085"/>
                <a:gd name="T1" fmla="*/ 0 h 800"/>
                <a:gd name="T2" fmla="*/ 445 w 1085"/>
                <a:gd name="T3" fmla="*/ 134 h 800"/>
                <a:gd name="T4" fmla="*/ 246 w 1085"/>
                <a:gd name="T5" fmla="*/ 362 h 800"/>
                <a:gd name="T6" fmla="*/ 3 w 1085"/>
                <a:gd name="T7" fmla="*/ 650 h 800"/>
                <a:gd name="T8" fmla="*/ 291 w 1085"/>
                <a:gd name="T9" fmla="*/ 756 h 800"/>
                <a:gd name="T10" fmla="*/ 609 w 1085"/>
                <a:gd name="T11" fmla="*/ 800 h 800"/>
                <a:gd name="T12" fmla="*/ 865 w 1085"/>
                <a:gd name="T13" fmla="*/ 428 h 800"/>
                <a:gd name="T14" fmla="*/ 1041 w 1085"/>
                <a:gd name="T15" fmla="*/ 90 h 800"/>
                <a:gd name="T16" fmla="*/ 1065 w 1085"/>
                <a:gd name="T17" fmla="*/ 76 h 800"/>
                <a:gd name="T18" fmla="*/ 923 w 1085"/>
                <a:gd name="T19" fmla="*/ 78 h 800"/>
                <a:gd name="T20" fmla="*/ 833 w 1085"/>
                <a:gd name="T21" fmla="*/ 56 h 800"/>
                <a:gd name="T22" fmla="*/ 819 w 1085"/>
                <a:gd name="T23" fmla="*/ 92 h 800"/>
                <a:gd name="T24" fmla="*/ 849 w 1085"/>
                <a:gd name="T25" fmla="*/ 100 h 800"/>
                <a:gd name="T26" fmla="*/ 817 w 1085"/>
                <a:gd name="T27" fmla="*/ 156 h 800"/>
                <a:gd name="T28" fmla="*/ 575 w 1085"/>
                <a:gd name="T29" fmla="*/ 112 h 800"/>
                <a:gd name="T30" fmla="*/ 601 w 1085"/>
                <a:gd name="T31" fmla="*/ 66 h 800"/>
                <a:gd name="T32" fmla="*/ 539 w 1085"/>
                <a:gd name="T33" fmla="*/ 40 h 800"/>
                <a:gd name="T34" fmla="*/ 539 w 1085"/>
                <a:gd name="T35" fmla="*/ 14 h 800"/>
                <a:gd name="T36" fmla="*/ 473 w 1085"/>
                <a:gd name="T37" fmla="*/ 0 h 800"/>
                <a:gd name="T38" fmla="*/ 473 w 1085"/>
                <a:gd name="T39" fmla="*/ 0 h 8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85"/>
                <a:gd name="T61" fmla="*/ 0 h 800"/>
                <a:gd name="T62" fmla="*/ 1085 w 1085"/>
                <a:gd name="T63" fmla="*/ 800 h 8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85" h="800">
                  <a:moveTo>
                    <a:pt x="473" y="0"/>
                  </a:moveTo>
                  <a:lnTo>
                    <a:pt x="445" y="134"/>
                  </a:lnTo>
                  <a:cubicBezTo>
                    <a:pt x="407" y="194"/>
                    <a:pt x="336" y="290"/>
                    <a:pt x="246" y="362"/>
                  </a:cubicBezTo>
                  <a:cubicBezTo>
                    <a:pt x="156" y="434"/>
                    <a:pt x="0" y="585"/>
                    <a:pt x="3" y="650"/>
                  </a:cubicBezTo>
                  <a:lnTo>
                    <a:pt x="291" y="756"/>
                  </a:lnTo>
                  <a:cubicBezTo>
                    <a:pt x="392" y="781"/>
                    <a:pt x="501" y="796"/>
                    <a:pt x="609" y="800"/>
                  </a:cubicBezTo>
                  <a:cubicBezTo>
                    <a:pt x="700" y="748"/>
                    <a:pt x="781" y="542"/>
                    <a:pt x="865" y="428"/>
                  </a:cubicBezTo>
                  <a:cubicBezTo>
                    <a:pt x="949" y="314"/>
                    <a:pt x="1005" y="152"/>
                    <a:pt x="1041" y="90"/>
                  </a:cubicBezTo>
                  <a:cubicBezTo>
                    <a:pt x="1044" y="84"/>
                    <a:pt x="1085" y="78"/>
                    <a:pt x="1065" y="76"/>
                  </a:cubicBezTo>
                  <a:cubicBezTo>
                    <a:pt x="1045" y="74"/>
                    <a:pt x="962" y="81"/>
                    <a:pt x="923" y="78"/>
                  </a:cubicBezTo>
                  <a:lnTo>
                    <a:pt x="833" y="56"/>
                  </a:lnTo>
                  <a:lnTo>
                    <a:pt x="819" y="92"/>
                  </a:lnTo>
                  <a:lnTo>
                    <a:pt x="849" y="100"/>
                  </a:lnTo>
                  <a:lnTo>
                    <a:pt x="817" y="156"/>
                  </a:lnTo>
                  <a:lnTo>
                    <a:pt x="575" y="112"/>
                  </a:lnTo>
                  <a:lnTo>
                    <a:pt x="601" y="66"/>
                  </a:lnTo>
                  <a:lnTo>
                    <a:pt x="539" y="40"/>
                  </a:lnTo>
                  <a:lnTo>
                    <a:pt x="539" y="14"/>
                  </a:lnTo>
                  <a:lnTo>
                    <a:pt x="473" y="0"/>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defRPr/>
              </a:pPr>
              <a:endParaRPr lang="id-ID">
                <a:latin typeface="Arial" charset="0"/>
                <a:cs typeface="Arial" charset="0"/>
              </a:endParaRPr>
            </a:p>
          </p:txBody>
        </p:sp>
      </p:grpSp>
    </p:spTree>
  </p:cSld>
  <p:clrMapOvr>
    <a:masterClrMapping/>
  </p:clrMapOvr>
  <p:transition>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KELOMPOK KERJA DISKUSI</a:t>
            </a:r>
            <a:endParaRPr lang="en-US" dirty="0"/>
          </a:p>
        </p:txBody>
      </p:sp>
      <p:sp>
        <p:nvSpPr>
          <p:cNvPr id="3" name="Content Placeholder 2"/>
          <p:cNvSpPr>
            <a:spLocks noGrp="1"/>
          </p:cNvSpPr>
          <p:nvPr>
            <p:ph idx="1"/>
          </p:nvPr>
        </p:nvSpPr>
        <p:spPr/>
        <p:txBody>
          <a:bodyPr/>
          <a:lstStyle/>
          <a:p>
            <a:r>
              <a:rPr lang="en-US" dirty="0" smtClean="0"/>
              <a:t>Guru </a:t>
            </a:r>
            <a:r>
              <a:rPr lang="en-US" dirty="0" err="1" smtClean="0"/>
              <a:t>sebagai</a:t>
            </a:r>
            <a:r>
              <a:rPr lang="en-US" dirty="0" smtClean="0"/>
              <a:t> </a:t>
            </a:r>
            <a:r>
              <a:rPr lang="en-US" dirty="0" err="1" smtClean="0"/>
              <a:t>Kepala</a:t>
            </a:r>
            <a:r>
              <a:rPr lang="en-US" dirty="0" smtClean="0"/>
              <a:t> </a:t>
            </a:r>
            <a:r>
              <a:rPr lang="en-US" dirty="0" err="1" smtClean="0"/>
              <a:t>Madrasah</a:t>
            </a:r>
            <a:r>
              <a:rPr lang="en-US" dirty="0" smtClean="0"/>
              <a:t>	: 1 </a:t>
            </a:r>
            <a:r>
              <a:rPr lang="en-US" dirty="0" err="1" smtClean="0"/>
              <a:t>kelompok</a:t>
            </a:r>
            <a:endParaRPr lang="en-US" dirty="0" smtClean="0"/>
          </a:p>
          <a:p>
            <a:r>
              <a:rPr lang="en-US" dirty="0" smtClean="0"/>
              <a:t>Guru </a:t>
            </a:r>
            <a:r>
              <a:rPr lang="en-US" dirty="0" err="1" smtClean="0"/>
              <a:t>sebagai</a:t>
            </a:r>
            <a:r>
              <a:rPr lang="en-US" dirty="0" smtClean="0"/>
              <a:t> </a:t>
            </a:r>
            <a:r>
              <a:rPr lang="en-US" dirty="0" err="1" smtClean="0"/>
              <a:t>Wakil</a:t>
            </a:r>
            <a:r>
              <a:rPr lang="en-US" dirty="0" smtClean="0"/>
              <a:t> </a:t>
            </a:r>
            <a:r>
              <a:rPr lang="en-US" dirty="0" err="1" smtClean="0"/>
              <a:t>Kepala</a:t>
            </a:r>
            <a:r>
              <a:rPr lang="en-US" dirty="0" smtClean="0"/>
              <a:t>	: 2 </a:t>
            </a:r>
            <a:r>
              <a:rPr lang="en-US" dirty="0" err="1" smtClean="0"/>
              <a:t>kelompok</a:t>
            </a:r>
            <a:endParaRPr lang="en-US" dirty="0" smtClean="0"/>
          </a:p>
          <a:p>
            <a:r>
              <a:rPr lang="en-US" dirty="0" smtClean="0"/>
              <a:t>Guru </a:t>
            </a:r>
            <a:r>
              <a:rPr lang="en-US" dirty="0" err="1" smtClean="0"/>
              <a:t>sebagai</a:t>
            </a:r>
            <a:r>
              <a:rPr lang="en-US" dirty="0" smtClean="0"/>
              <a:t> </a:t>
            </a:r>
            <a:r>
              <a:rPr lang="en-US" dirty="0" err="1" smtClean="0"/>
              <a:t>Wali</a:t>
            </a:r>
            <a:r>
              <a:rPr lang="en-US" dirty="0" smtClean="0"/>
              <a:t> </a:t>
            </a:r>
            <a:r>
              <a:rPr lang="en-US" dirty="0" err="1" smtClean="0"/>
              <a:t>Kelas</a:t>
            </a:r>
            <a:r>
              <a:rPr lang="en-US" dirty="0" smtClean="0"/>
              <a:t>		: 3 </a:t>
            </a:r>
            <a:r>
              <a:rPr lang="en-US" dirty="0" err="1" smtClean="0"/>
              <a:t>kelompok</a:t>
            </a:r>
            <a:endParaRPr lang="en-US" dirty="0" smtClean="0"/>
          </a:p>
          <a:p>
            <a:r>
              <a:rPr lang="en-US" dirty="0" smtClean="0"/>
              <a:t>Guru </a:t>
            </a:r>
            <a:r>
              <a:rPr lang="en-US" dirty="0" err="1" smtClean="0"/>
              <a:t>sebagai</a:t>
            </a:r>
            <a:r>
              <a:rPr lang="en-US" dirty="0" smtClean="0"/>
              <a:t> </a:t>
            </a:r>
            <a:r>
              <a:rPr lang="en-US" dirty="0" err="1" smtClean="0"/>
              <a:t>Kpl</a:t>
            </a:r>
            <a:r>
              <a:rPr lang="en-US" dirty="0" smtClean="0"/>
              <a:t> Lab/</a:t>
            </a:r>
            <a:r>
              <a:rPr lang="en-US" dirty="0" err="1" smtClean="0"/>
              <a:t>Perpus</a:t>
            </a:r>
            <a:r>
              <a:rPr lang="en-US" dirty="0" smtClean="0"/>
              <a:t>	: 1 </a:t>
            </a:r>
            <a:r>
              <a:rPr lang="en-US" dirty="0" err="1" smtClean="0"/>
              <a:t>kelompok</a:t>
            </a:r>
            <a:endParaRPr lang="en-US" dirty="0" smtClean="0"/>
          </a:p>
          <a:p>
            <a:r>
              <a:rPr lang="en-US" dirty="0" smtClean="0"/>
              <a:t>Guru </a:t>
            </a:r>
            <a:r>
              <a:rPr lang="en-US" dirty="0" err="1" smtClean="0"/>
              <a:t>saja</a:t>
            </a:r>
            <a:r>
              <a:rPr lang="en-US" dirty="0" smtClean="0"/>
              <a:t>				: 1 </a:t>
            </a:r>
            <a:r>
              <a:rPr lang="en-US" dirty="0" err="1" smtClean="0"/>
              <a:t>kelompok</a:t>
            </a:r>
            <a:endParaRPr lang="en-US" dirty="0" smtClean="0"/>
          </a:p>
          <a:p>
            <a:pPr>
              <a:buNone/>
            </a:pPr>
            <a:r>
              <a:rPr lang="en-US" dirty="0" err="1" smtClean="0"/>
              <a:t>Jumlah</a:t>
            </a:r>
            <a:r>
              <a:rPr lang="en-US" dirty="0" smtClean="0"/>
              <a:t>					: 8 </a:t>
            </a:r>
            <a:r>
              <a:rPr lang="en-US" dirty="0" err="1" smtClean="0"/>
              <a:t>kelompok</a:t>
            </a:r>
            <a:endParaRPr lang="en-US" dirty="0"/>
          </a:p>
        </p:txBody>
      </p:sp>
    </p:spTree>
  </p:cSld>
  <p:clrMapOvr>
    <a:masterClrMapping/>
  </p:clrMapOvr>
  <p:transition>
    <p:dissolv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Tugas</a:t>
            </a:r>
            <a:r>
              <a:rPr lang="en-US" dirty="0" smtClean="0"/>
              <a:t> </a:t>
            </a:r>
            <a:r>
              <a:rPr lang="en-US" dirty="0" err="1" smtClean="0"/>
              <a:t>Kelompok</a:t>
            </a:r>
            <a:endParaRPr lang="en-US" dirty="0"/>
          </a:p>
        </p:txBody>
      </p:sp>
      <p:sp>
        <p:nvSpPr>
          <p:cNvPr id="3" name="Content Placeholder 2"/>
          <p:cNvSpPr>
            <a:spLocks noGrp="1"/>
          </p:cNvSpPr>
          <p:nvPr>
            <p:ph idx="1"/>
          </p:nvPr>
        </p:nvSpPr>
        <p:spPr/>
        <p:txBody>
          <a:bodyPr/>
          <a:lstStyle/>
          <a:p>
            <a:r>
              <a:rPr lang="en-US" dirty="0" err="1" smtClean="0"/>
              <a:t>Membuat</a:t>
            </a:r>
            <a:r>
              <a:rPr lang="en-US" dirty="0" smtClean="0"/>
              <a:t> SKP </a:t>
            </a:r>
            <a:r>
              <a:rPr lang="en-US" dirty="0" err="1" smtClean="0"/>
              <a:t>Umum</a:t>
            </a:r>
            <a:endParaRPr lang="en-US" dirty="0" smtClean="0"/>
          </a:p>
          <a:p>
            <a:r>
              <a:rPr lang="en-US" dirty="0" err="1" smtClean="0"/>
              <a:t>Membuat</a:t>
            </a:r>
            <a:r>
              <a:rPr lang="en-US" dirty="0" smtClean="0"/>
              <a:t> SKP </a:t>
            </a:r>
            <a:r>
              <a:rPr lang="en-US" dirty="0" err="1" smtClean="0"/>
              <a:t>Rincian</a:t>
            </a:r>
            <a:r>
              <a:rPr lang="en-US" dirty="0" smtClean="0"/>
              <a:t> </a:t>
            </a:r>
            <a:r>
              <a:rPr lang="en-US" dirty="0" err="1" smtClean="0"/>
              <a:t>Tugas</a:t>
            </a:r>
            <a:r>
              <a:rPr lang="en-US" dirty="0" smtClean="0"/>
              <a:t> Guru</a:t>
            </a:r>
          </a:p>
          <a:p>
            <a:r>
              <a:rPr lang="en-US" dirty="0" err="1" smtClean="0"/>
              <a:t>Membuat</a:t>
            </a:r>
            <a:r>
              <a:rPr lang="en-US" dirty="0" smtClean="0"/>
              <a:t> SKP </a:t>
            </a:r>
            <a:r>
              <a:rPr lang="en-US" dirty="0" err="1" smtClean="0"/>
              <a:t>Rincian</a:t>
            </a:r>
            <a:r>
              <a:rPr lang="en-US" dirty="0" smtClean="0"/>
              <a:t> </a:t>
            </a:r>
            <a:r>
              <a:rPr lang="en-US" dirty="0" err="1" smtClean="0"/>
              <a:t>Tugas</a:t>
            </a:r>
            <a:r>
              <a:rPr lang="en-US" dirty="0" smtClean="0"/>
              <a:t> </a:t>
            </a:r>
            <a:r>
              <a:rPr lang="en-US" dirty="0" err="1" smtClean="0"/>
              <a:t>Tambahan</a:t>
            </a:r>
            <a:endParaRPr lang="en-US" dirty="0" smtClean="0"/>
          </a:p>
          <a:p>
            <a:pPr lvl="1"/>
            <a:r>
              <a:rPr lang="en-US" dirty="0" err="1" smtClean="0"/>
              <a:t>Kepala</a:t>
            </a:r>
            <a:r>
              <a:rPr lang="en-US" dirty="0" smtClean="0"/>
              <a:t> </a:t>
            </a:r>
            <a:r>
              <a:rPr lang="en-US" dirty="0" err="1" smtClean="0"/>
              <a:t>Madrasah</a:t>
            </a:r>
            <a:endParaRPr lang="en-US" dirty="0" smtClean="0"/>
          </a:p>
          <a:p>
            <a:pPr lvl="1"/>
            <a:r>
              <a:rPr lang="en-US" dirty="0" err="1" smtClean="0"/>
              <a:t>Wakil</a:t>
            </a:r>
            <a:r>
              <a:rPr lang="en-US" dirty="0" smtClean="0"/>
              <a:t> </a:t>
            </a:r>
            <a:r>
              <a:rPr lang="en-US" dirty="0" err="1" smtClean="0"/>
              <a:t>Kepala</a:t>
            </a:r>
            <a:r>
              <a:rPr lang="en-US" dirty="0" smtClean="0"/>
              <a:t> </a:t>
            </a:r>
            <a:r>
              <a:rPr lang="en-US" dirty="0" err="1" smtClean="0"/>
              <a:t>Madrasah</a:t>
            </a:r>
            <a:endParaRPr lang="en-US" dirty="0" smtClean="0"/>
          </a:p>
          <a:p>
            <a:pPr lvl="1"/>
            <a:r>
              <a:rPr lang="en-US" dirty="0" err="1" smtClean="0"/>
              <a:t>Kepala</a:t>
            </a:r>
            <a:r>
              <a:rPr lang="en-US" dirty="0" smtClean="0"/>
              <a:t> </a:t>
            </a:r>
            <a:r>
              <a:rPr lang="en-US" dirty="0" err="1" smtClean="0"/>
              <a:t>Laboratorium</a:t>
            </a:r>
            <a:endParaRPr lang="en-US" dirty="0" smtClean="0"/>
          </a:p>
          <a:p>
            <a:pPr lvl="1"/>
            <a:r>
              <a:rPr lang="en-US" dirty="0" err="1" smtClean="0"/>
              <a:t>Kepala</a:t>
            </a:r>
            <a:r>
              <a:rPr lang="en-US" dirty="0" smtClean="0"/>
              <a:t> </a:t>
            </a:r>
            <a:r>
              <a:rPr lang="en-US" dirty="0" err="1" smtClean="0"/>
              <a:t>Perpustakaan</a:t>
            </a:r>
            <a:endParaRPr lang="en-US" dirty="0" smtClean="0"/>
          </a:p>
          <a:p>
            <a:pPr lvl="1"/>
            <a:r>
              <a:rPr lang="en-US" dirty="0" err="1" smtClean="0"/>
              <a:t>Wali</a:t>
            </a:r>
            <a:r>
              <a:rPr lang="en-US" dirty="0" smtClean="0"/>
              <a:t> </a:t>
            </a:r>
            <a:r>
              <a:rPr lang="en-US" dirty="0" err="1" smtClean="0"/>
              <a:t>Kelas</a:t>
            </a:r>
            <a:endParaRPr lang="en-US" dirty="0"/>
          </a:p>
        </p:txBody>
      </p:sp>
    </p:spTree>
  </p:cSld>
  <p:clrMapOvr>
    <a:masterClrMapping/>
  </p:clrMapOvr>
  <p:transition>
    <p:dissolv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WordArt 2"/>
          <p:cNvSpPr>
            <a:spLocks noChangeArrowheads="1" noChangeShapeType="1" noTextEdit="1"/>
          </p:cNvSpPr>
          <p:nvPr/>
        </p:nvSpPr>
        <p:spPr bwMode="auto">
          <a:xfrm>
            <a:off x="1258888" y="2466975"/>
            <a:ext cx="6970712" cy="2257425"/>
          </a:xfrm>
          <a:prstGeom prst="rect">
            <a:avLst/>
          </a:prstGeom>
        </p:spPr>
        <p:txBody>
          <a:bodyPr wrap="none" fromWordArt="1">
            <a:prstTxWarp prst="textPlain">
              <a:avLst>
                <a:gd name="adj" fmla="val 50000"/>
              </a:avLst>
            </a:prstTxWarp>
          </a:bodyPr>
          <a:lstStyle/>
          <a:p>
            <a:pPr algn="ctr"/>
            <a:r>
              <a:rPr lang="id-ID"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Terimakasih</a:t>
            </a:r>
          </a:p>
        </p:txBody>
      </p:sp>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2610</TotalTime>
  <Words>4354</Words>
  <Application>Microsoft Office PowerPoint</Application>
  <PresentationFormat>On-screen Show (4:3)</PresentationFormat>
  <Paragraphs>1410</Paragraphs>
  <Slides>67</Slides>
  <Notes>10</Notes>
  <HiddenSlides>2</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67</vt:i4>
      </vt:variant>
    </vt:vector>
  </HeadingPairs>
  <TitlesOfParts>
    <vt:vector size="69" baseType="lpstr">
      <vt:lpstr>Office Theme</vt:lpstr>
      <vt:lpstr>Clip</vt:lpstr>
      <vt:lpstr>PRAKTIK PENYUSUNAN SASARAN KERJA GURU (SKP)  Oleh: SASI HERMANTO, S.PD. M.SI </vt:lpstr>
      <vt:lpstr>BAHAN RUJUKAN</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BAHAN RUJUKAN</vt:lpstr>
      <vt:lpstr>PENILAIAN KINERJA GURU  (Teacher Performance Appraisal)</vt:lpstr>
      <vt:lpstr>PENILAIAN KINERJA GURU</vt:lpstr>
      <vt:lpstr>DOMAIN KOMPETENSI GURU dalam PK Guru </vt:lpstr>
      <vt:lpstr>KOMPETENSI PEDAGOGI (Pembelajaran)</vt:lpstr>
      <vt:lpstr>KOMPETENSI KEPRIBADIAN  (Pembelajaran)</vt:lpstr>
      <vt:lpstr>KOMPETENSI SOSIAL  (Pembelajaran)</vt:lpstr>
      <vt:lpstr>KOMPETENSI PROFESIONAL  (Pembelajaran)</vt:lpstr>
      <vt:lpstr>KOMPETENSI PEDAGOGI (Pembimbingan)</vt:lpstr>
      <vt:lpstr>KOMPETENSI KEPRIBADIAN  (Pembimbingan)</vt:lpstr>
      <vt:lpstr>KOMPETENSI PROFESIONAL  (Pembimbingan)</vt:lpstr>
      <vt:lpstr>KOMPETENSI SOSIAL  (Pembimbingan)</vt:lpstr>
      <vt:lpstr>Mekanisme Penilaian</vt:lpstr>
      <vt:lpstr>Slide 28</vt:lpstr>
      <vt:lpstr>Slide 29</vt:lpstr>
      <vt:lpstr>Slide 30</vt:lpstr>
      <vt:lpstr>Slide 31</vt:lpstr>
      <vt:lpstr>Slide 32</vt:lpstr>
      <vt:lpstr>Slide 33</vt:lpstr>
      <vt:lpstr>Nilai per kompetensi</vt:lpstr>
      <vt:lpstr>Slide 35</vt:lpstr>
      <vt:lpstr>Slide 36</vt:lpstr>
      <vt:lpstr>INSTRUMEN PK GURU (1)</vt:lpstr>
      <vt:lpstr>INSTRUMEN PK GURU (2)</vt:lpstr>
      <vt:lpstr>INSTRUMEN PK GURU (3)</vt:lpstr>
      <vt:lpstr>ASPEK YANG DINILAI</vt:lpstr>
      <vt:lpstr>Nilai Total Kinerja &amp; Konversinya</vt:lpstr>
      <vt:lpstr>Slide 42</vt:lpstr>
      <vt:lpstr>Slide 43</vt:lpstr>
      <vt:lpstr>JENJANG JABATAN FUNGSIONAL GURU  (Permennegpan &amp; RB No.16/2009 pasal 12)</vt:lpstr>
      <vt:lpstr>Slide 45</vt:lpstr>
      <vt:lpstr>MACAM DAN JENIS KEGIATAN PKB</vt:lpstr>
      <vt:lpstr>JENJANG JABATAN FUNGSIONAL GURU  (Permenneg PAN &amp; RB No.16/2009, pasal 17)</vt:lpstr>
      <vt:lpstr>CONTOH KEBUTUHAN ANGKA KREDIT (Guru Pertama III/a ke III/b)</vt:lpstr>
      <vt:lpstr>ANGKA KREDIT AKHIR TAHUN dari Penilaian Kinerja</vt:lpstr>
      <vt:lpstr>Slide 50</vt:lpstr>
      <vt:lpstr>ANGKA KREDIT AKHIR TAHUN dari Penilaian Kinerja</vt:lpstr>
      <vt:lpstr>Slide 52</vt:lpstr>
      <vt:lpstr>ANGKA KREDIT AKHIR TAHUN dari Penilaian Kinerja</vt:lpstr>
      <vt:lpstr>Slide 54</vt:lpstr>
      <vt:lpstr>ANGKA KREDIT AKHIR TAHUN dari Penilaian Kinerja</vt:lpstr>
      <vt:lpstr>Slide 56</vt:lpstr>
      <vt:lpstr>ANGKA KREDIT AKHIR TAHUN dari Penilaian Kinerja</vt:lpstr>
      <vt:lpstr>GURU DENGAN TUGAS TAMBAHAN</vt:lpstr>
      <vt:lpstr>ANGKA KREDIT (guru dengan tugas tambahan)</vt:lpstr>
      <vt:lpstr>ANGKA KREDIT (guru dengan tugas tambahan)</vt:lpstr>
      <vt:lpstr>Slide 61</vt:lpstr>
      <vt:lpstr>Slide 62</vt:lpstr>
      <vt:lpstr>Slide 63</vt:lpstr>
      <vt:lpstr>Slide 64</vt:lpstr>
      <vt:lpstr>KELOMPOK KERJA DISKUSI</vt:lpstr>
      <vt:lpstr>Tugas Kelompok</vt:lpstr>
      <vt:lpstr>Slide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PEMBINAAN DAN PENGEMBANGAN PROFESI GURU</dc:title>
  <dc:creator>Rita</dc:creator>
  <cp:lastModifiedBy>ABDUL KHAIR</cp:lastModifiedBy>
  <cp:revision>218</cp:revision>
  <cp:lastPrinted>2013-06-27T01:17:55Z</cp:lastPrinted>
  <dcterms:created xsi:type="dcterms:W3CDTF">2010-07-06T05:37:02Z</dcterms:created>
  <dcterms:modified xsi:type="dcterms:W3CDTF">2014-04-22T14:33:52Z</dcterms:modified>
</cp:coreProperties>
</file>